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62" r:id="rId5"/>
    <p:sldId id="265" r:id="rId6"/>
    <p:sldId id="264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>
        <p:scale>
          <a:sx n="60" d="100"/>
          <a:sy n="60" d="100"/>
        </p:scale>
        <p:origin x="1320" y="54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Rolfe (BCA)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Rolfe (BCA)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Rolfe (BCA)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Rolfe (BCA)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Rolfe (BCA)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Rolfe (BCA)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Rolfe (BCA)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Rolfe (BCA)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Rolfe (BCA)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Rolfe (BCA)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802.11-24/1631r2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5/dcn/24/15-24-0465-03-04ae-september-opening-and-closing.pptx" TargetMode="External"/><Relationship Id="rId3" Type="http://schemas.openxmlformats.org/officeDocument/2006/relationships/hyperlink" Target="https://mentor.ieee.org/802.15/dcn/24/15-24-0429-02-0000-sept-2024-802-15-agenda.xlsx" TargetMode="External"/><Relationship Id="rId7" Type="http://schemas.openxmlformats.org/officeDocument/2006/relationships/hyperlink" Target="https://mentor.ieee.org/802.15/dcn/24/15-24-0460-00-04ad-tg4ad-opening-and-closing-report-interim-september-2024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cn/24/15-24-0464-01-04ac-september-opening-and-closing.pptx" TargetMode="External"/><Relationship Id="rId5" Type="http://schemas.openxmlformats.org/officeDocument/2006/relationships/hyperlink" Target="https://mentor.ieee.org/802.15/dcn/24/15-24-0453-06-04ab-tg4ab-september-2024-agenda.xlsx" TargetMode="External"/><Relationship Id="rId10" Type="http://schemas.openxmlformats.org/officeDocument/2006/relationships/hyperlink" Target="https://mentor.ieee.org/802.15/dcn/24/15-24-0492-02-0000-ig-access-sept-agenda-and-meeting-slides.pptx" TargetMode="External"/><Relationship Id="rId4" Type="http://schemas.openxmlformats.org/officeDocument/2006/relationships/hyperlink" Target="https://mentor.ieee.org/802.15/dcn/24/15-24-0473-00-04ab-tg4ab-meeting-slides.pptx" TargetMode="External"/><Relationship Id="rId9" Type="http://schemas.openxmlformats.org/officeDocument/2006/relationships/hyperlink" Target="https://mentor.ieee.org/802.15/dcn/24/15-24-0510-00-0000-ig-access-closing-report-and-minutes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802.15 Liaison Report – September 2024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Rolfe (BCA)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7178229"/>
              </p:ext>
            </p:extLst>
          </p:nvPr>
        </p:nvGraphicFramePr>
        <p:xfrm>
          <a:off x="993775" y="2416175"/>
          <a:ext cx="10272713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6709" imgH="2544564" progId="Word.Document.8">
                  <p:embed/>
                </p:oleObj>
              </mc:Choice>
              <mc:Fallback>
                <p:oleObj name="Document" r:id="rId3" imgW="10446709" imgH="254456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6175"/>
                        <a:ext cx="10272713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Overview of current activities in WG15.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Rolfe (BCA)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>
                <a:solidFill>
                  <a:srgbClr val="0070C0"/>
                </a:solidFill>
              </a:rPr>
              <a:t>802.15 Overview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28801"/>
            <a:ext cx="10361084" cy="4465614"/>
          </a:xfrm>
          <a:ln/>
        </p:spPr>
        <p:txBody>
          <a:bodyPr/>
          <a:lstStyle/>
          <a:p>
            <a:pPr marL="0" indent="0"/>
            <a:r>
              <a:rPr lang="en-US" dirty="0"/>
              <a:t>Wireless Specialty Networks Active standards: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802.15.3 Recently completed revision (roll in Terahertz)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802.15.4 (many current projects)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802.15.6a Body Area Networks: Revision project, pre-WG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802.15.7a Higher Rate, Longer Range Optical, nearly done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802.15.9a KMP Transport, extensions to key management: call for proposals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802.16t Extension to 802.16 for specific bands:  First SA ballot in progress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Interest Group Access:  exploring potential new features to support more efficient spectrum usage via effective shared access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Rolfe (BCA)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802.15.4 Projects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802.15.4ab Next Generation UWB:  First WG Ballot complete, in comment resolution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802.15.4ac Enhanced Privacy:  pre-ballot draft in preparation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802.15.4ad Next Generation SUN PHYs:  Pre-draft, use case evaluation and Technical Characteristics definition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802.15.4ae ASCON light weight encryption extension for 802.15.4: pre-draft.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802.15.4me  Revision E of 802.15.4:  Completed SA ballot, on RevCom agenda for September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Rolfe (BCA)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1D5B9-3719-0648-FD8C-4A6ECDE7B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US" dirty="0"/>
              <a:t>IG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A61B1-3101-D0BF-8D19-9A7A37079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20144"/>
            <a:ext cx="10361084" cy="48891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Purpose: to explore potential enhancements to support better spectrum sharing through coexistence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Output: recommendations to one or more working group for study groups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Short term focus:  U-NII 6 GHz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Consider present occupants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Consider future growth in occupation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(Not preempt or disrupt) efforts in other projects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for a diversity of uses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Equal access for all 802 wireless technologies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</a:rPr>
              <a:t>Participation encouraged!</a:t>
            </a:r>
          </a:p>
          <a:p>
            <a:pPr marL="457200" lvl="1" indent="0"/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0EF0BC-689B-456E-4269-477246989A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FB335-09FB-1EE2-B9BA-11EAD0BBCC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Rolfe (BCA)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B9D15F-7DA2-0F60-6146-EBF87C4ADCF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587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484784"/>
            <a:ext cx="10361084" cy="499062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WG15 agenda: </a:t>
            </a:r>
            <a:r>
              <a:rPr lang="en-US" dirty="0">
                <a:hlinkClick r:id="rId3"/>
              </a:rPr>
              <a:t>https://mentor.ieee.org/802.15/dcn/24/15-24-0429-02-0000-sept-2024-802-15-agenda.xlsx</a:t>
            </a:r>
            <a:endParaRPr lang="en-US" dirty="0"/>
          </a:p>
          <a:p>
            <a:endParaRPr lang="en-US" dirty="0"/>
          </a:p>
          <a:p>
            <a:r>
              <a:rPr lang="en-US" dirty="0"/>
              <a:t>TG4ab meeting slides: </a:t>
            </a:r>
            <a:r>
              <a:rPr lang="en-US" dirty="0">
                <a:hlinkClick r:id="rId4"/>
              </a:rPr>
              <a:t>https://mentor.ieee.org/802.15/dcn/24/15-24-0473-00-04ab-tg4ab-meeting-slides.pptx</a:t>
            </a:r>
            <a:r>
              <a:rPr lang="en-US" dirty="0"/>
              <a:t> and agenda (dynamic): </a:t>
            </a:r>
            <a:r>
              <a:rPr lang="en-US" dirty="0">
                <a:hlinkClick r:id="rId5"/>
              </a:rPr>
              <a:t>https://mentor.ieee.org/802.15/dcn/24/15-24-0453-06-04ab-tg4ab-september-2024-agenda.xlsx</a:t>
            </a:r>
            <a:endParaRPr lang="en-US" dirty="0"/>
          </a:p>
          <a:p>
            <a:endParaRPr lang="en-US" dirty="0"/>
          </a:p>
          <a:p>
            <a:r>
              <a:rPr lang="en-US" dirty="0"/>
              <a:t>TG4ac opening and closing report: </a:t>
            </a:r>
            <a:r>
              <a:rPr lang="en-US" dirty="0">
                <a:hlinkClick r:id="rId6"/>
              </a:rPr>
              <a:t>https://mentor.ieee.org/802.15/dcn/24/15-24-0464-01-04ac-september-opening-and-closing.pptx</a:t>
            </a:r>
            <a:endParaRPr lang="en-US" dirty="0"/>
          </a:p>
          <a:p>
            <a:endParaRPr lang="en-US" dirty="0"/>
          </a:p>
          <a:p>
            <a:r>
              <a:rPr lang="en-US" dirty="0"/>
              <a:t>TG4ad opening and closing report: </a:t>
            </a:r>
            <a:r>
              <a:rPr lang="en-US" dirty="0">
                <a:hlinkClick r:id="rId7"/>
              </a:rPr>
              <a:t>https://mentor.ieee.org/802.15/dcn/24/15-24-0460-00-04ad-tg4ad-opening-and-closing-report-interim-september-2024.pptx</a:t>
            </a:r>
            <a:endParaRPr lang="en-US" dirty="0"/>
          </a:p>
          <a:p>
            <a:endParaRPr lang="en-US" dirty="0"/>
          </a:p>
          <a:p>
            <a:r>
              <a:rPr lang="en-US" dirty="0"/>
              <a:t>TG4ae opening and closing report: </a:t>
            </a:r>
            <a:r>
              <a:rPr lang="en-US" dirty="0">
                <a:hlinkClick r:id="rId8"/>
              </a:rPr>
              <a:t>https://mentor.ieee.org/802.15/dcn/24/15-24-0465-03-04ae-september-opening-and-closing.pptx</a:t>
            </a:r>
            <a:endParaRPr lang="en-US" dirty="0"/>
          </a:p>
          <a:p>
            <a:endParaRPr lang="en-US" dirty="0"/>
          </a:p>
          <a:p>
            <a:r>
              <a:rPr lang="en-US" dirty="0"/>
              <a:t>IG Access closing report: </a:t>
            </a:r>
            <a:r>
              <a:rPr lang="en-US" dirty="0">
                <a:hlinkClick r:id="rId9"/>
              </a:rPr>
              <a:t>https://mentor.ieee.org/802.15/dcn/24/15-24-0510-00-0000-ig-access-closing-report-and-minutes.pptx</a:t>
            </a:r>
            <a:endParaRPr lang="en-US" dirty="0"/>
          </a:p>
          <a:p>
            <a:r>
              <a:rPr lang="en-US" dirty="0"/>
              <a:t>IG Access meeting presentation: </a:t>
            </a:r>
            <a:r>
              <a:rPr lang="en-US" dirty="0">
                <a:hlinkClick r:id="rId10"/>
              </a:rPr>
              <a:t>https://mentor.ieee.org/802.15/dcn/24/15-24-0492-02-0000-ig-access-sept-agenda-and-meeting-slides.pptx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Rolfe (BCA)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1139</TotalTime>
  <Words>527</Words>
  <Application>Microsoft Office PowerPoint</Application>
  <PresentationFormat>Widescreen</PresentationFormat>
  <Paragraphs>83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Arial</vt:lpstr>
      <vt:lpstr>Calibri</vt:lpstr>
      <vt:lpstr>Times New Roman</vt:lpstr>
      <vt:lpstr>Office Theme</vt:lpstr>
      <vt:lpstr>Microsoft Word 97 - 2003 Document</vt:lpstr>
      <vt:lpstr>802.15 Liaison Report – September 2024</vt:lpstr>
      <vt:lpstr>Abstract</vt:lpstr>
      <vt:lpstr>802.15 Overview</vt:lpstr>
      <vt:lpstr>802.15.4 Projects</vt:lpstr>
      <vt:lpstr>IG Access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doc: IEEE 802.11-yy/xxxxr0</dc:title>
  <dc:creator/>
  <cp:keywords/>
  <cp:lastModifiedBy>Benjamin Rolfe</cp:lastModifiedBy>
  <cp:revision>18</cp:revision>
  <cp:lastPrinted>1601-01-01T00:00:00Z</cp:lastPrinted>
  <dcterms:created xsi:type="dcterms:W3CDTF">2014-04-14T10:59:07Z</dcterms:created>
  <dcterms:modified xsi:type="dcterms:W3CDTF">2024-09-13T18:12:52Z</dcterms:modified>
  <cp:category>Name, Affiliation</cp:category>
</cp:coreProperties>
</file>