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2" r:id="rId3"/>
    <p:sldId id="913" r:id="rId4"/>
    <p:sldId id="915" r:id="rId5"/>
    <p:sldId id="914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83313" autoAdjust="0"/>
  </p:normalViewPr>
  <p:slideViewPr>
    <p:cSldViewPr>
      <p:cViewPr varScale="1">
        <p:scale>
          <a:sx n="68" d="100"/>
          <a:sy n="68" d="100"/>
        </p:scale>
        <p:origin x="158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903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Benjamin Rolfe (BCA))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Benjamin Rolfe (BCA))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Benjamin Rolfe (BCA))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Liaison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802.11-24/1631r1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5/dcn/24/15-24-0510-00-0000-ig-access-closing-report-and-minutes.pptx" TargetMode="External"/><Relationship Id="rId3" Type="http://schemas.openxmlformats.org/officeDocument/2006/relationships/hyperlink" Target="https://mentor.ieee.org/802.15/dcn/24/15-24-0473-00-04ab-tg4ab-meeting-slides.pptx" TargetMode="External"/><Relationship Id="rId7" Type="http://schemas.openxmlformats.org/officeDocument/2006/relationships/hyperlink" Target="https://mentor.ieee.org/802.15/dcn/24/15-24-0465-03-04ae-september-opening-and-closing.pptx" TargetMode="External"/><Relationship Id="rId2" Type="http://schemas.openxmlformats.org/officeDocument/2006/relationships/hyperlink" Target="https://mentor.ieee.org/802.15/dcn/24/15-24-0429-02-0000-sept-2024-802-15-agenda.xls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5/dcn/24/15-24-0460-00-04ad-tg4ad-opening-and-closing-report-interim-september-2024.pptx" TargetMode="External"/><Relationship Id="rId5" Type="http://schemas.openxmlformats.org/officeDocument/2006/relationships/hyperlink" Target="https://mentor.ieee.org/802.15/dcn/24/15-24-0464-01-04ac-september-opening-and-closing.pptx" TargetMode="External"/><Relationship Id="rId4" Type="http://schemas.openxmlformats.org/officeDocument/2006/relationships/hyperlink" Target="https://mentor.ieee.org/802.15/dcn/24/15-24-0453-06-04ab-tg4ab-september-2024-agenda.xlsx" TargetMode="External"/><Relationship Id="rId9" Type="http://schemas.openxmlformats.org/officeDocument/2006/relationships/hyperlink" Target="https://mentor.ieee.org/802.15/dcn/24/15-24-0492-02-0000-ig-access-sept-agenda-and-meeting-slid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September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11 September 2024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493139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Gaurav </a:t>
                      </a:r>
                      <a:r>
                        <a:rPr lang="en-US" sz="1400" dirty="0" err="1"/>
                        <a:t>Patwardhan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Hewlett Packard Enterprise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gauravpatwardhan1@gmail.com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F353B7-23DF-4CA9-2899-5C7D1A83F3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Benjamin Rolfe (BCA))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3781846-C0EC-5D47-FE88-B0F913AE2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070C0"/>
                </a:solidFill>
              </a:rPr>
              <a:t>802.15 Overview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724EC-1729-CAFF-B574-1C7AA818F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361084" cy="4113213"/>
          </a:xfrm>
        </p:spPr>
        <p:txBody>
          <a:bodyPr/>
          <a:lstStyle/>
          <a:p>
            <a:pPr marL="0" indent="0"/>
            <a:r>
              <a:rPr lang="en-US" dirty="0"/>
              <a:t>Wireless Specialty Networks Active standards: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802.15.3 Recently completed revision (roll in Terahertz)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 (many current projects)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802.15.6a Body Area Networks: Revision project, pre-WG ballot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802.15.7a Higher Rate, Longer Range Optical, nearly done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802.15.9a KMP Transport, extensions to key management: call for proposals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802.16t Extension to 802.16 for specific bands:  First SA ballot in progress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Interest Group Access:  exploring potential new features to support more efficient spectrum usage via effective shared access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6DA78-C4AC-D7D4-A077-C88BC29E6B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923F7-3A1B-3655-867C-A045AE27254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Benjamin Rolfe (BCA))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169955-1279-2966-DD8F-94626FC200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43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587C8C3-0DBA-8A4E-98AB-DC64C2F9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802.15.4 Projects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EF9606-4BFD-EA02-6E6E-BAE09172C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802.15.4ab Next Generation UWB:  First WG Ballot complete, in comment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802.15.4ac Enhanced Privacy:  pre-ballot draft in preparation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802.15.4ad Next Generation SUN PHYs:  Pre-draft, use case evaluation and Technical Characteristics definition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802.15.4ae ASCON light weight encryption extension for 802.15.4: pre-draft.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802.15.4me  Revision E of 802.15.4:  Completed SA ballot, on RevCom agenda for September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7CFF3-B3DA-35DC-1F7A-EC3058B9A0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8AE50B-4EDF-B977-2D55-C9BB2AF53D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Benjamin Rolfe (BCA))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8998AA-27C1-6298-5A3F-2C3B69A0B16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16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B1DB2E-4993-A8BA-24C7-D4C0BE936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IG Access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03B0F1-DD37-5C95-460A-22D319853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Purpose: to explore potential enhancements to support better spectrum sharing through coexistence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Output: recommendations to one or more working group for study groups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Short term focus:  U-NII 6 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present occupants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Consider future growth in occupation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Support (Not preempt or disrupt) efforts in other projects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for a diversity of uses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Equal access for all 802 wireless technologies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latin typeface="Calibri" panose="020F0502020204030204" pitchFamily="34" charset="0"/>
              </a:rPr>
              <a:t>Participation encouraged!</a:t>
            </a:r>
          </a:p>
          <a:p>
            <a:pPr marL="457200" lvl="1" indent="0"/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595FE3-FA58-911E-9752-27A71A404B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885A16-820B-7A72-DF30-F90AB2BD0E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Benjamin Rolfe (BCA))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962167-32F9-154C-BA00-B449A71F64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400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74FBD71-A449-C71B-0C21-676362EB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Some useful links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7171A3-85C7-4D35-CF62-82480EE07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50951"/>
            <a:ext cx="10361084" cy="52244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WG15 agenda: </a:t>
            </a:r>
            <a:r>
              <a:rPr lang="en-US" dirty="0">
                <a:hlinkClick r:id="rId2"/>
              </a:rPr>
              <a:t>https://mentor.ieee.org/802.15/dcn/24/15-24-0429-02-0000-sept-2024-802-15-agenda.xlsx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TG4ab meeting slides: </a:t>
            </a:r>
            <a:r>
              <a:rPr lang="en-US" dirty="0">
                <a:hlinkClick r:id="rId3"/>
              </a:rPr>
              <a:t>https://mentor.ieee.org/802.15/dcn/24/15-24-0473-00-04ab-tg4ab-meeting-slides.pptx</a:t>
            </a:r>
            <a:r>
              <a:rPr lang="en-US" dirty="0"/>
              <a:t> and agenda (dynamic): </a:t>
            </a:r>
            <a:r>
              <a:rPr lang="en-US" dirty="0">
                <a:hlinkClick r:id="rId4"/>
              </a:rPr>
              <a:t>https://mentor.ieee.org/802.15/dcn/24/15-24-0453-06-04ab-tg4ab-september-2024-agenda.xlsx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TG4ac opening and closing report: </a:t>
            </a:r>
            <a:r>
              <a:rPr lang="en-US" dirty="0">
                <a:hlinkClick r:id="rId5"/>
              </a:rPr>
              <a:t>https://mentor.ieee.org/802.15/dcn/24/15-24-0464-01-04ac-september-opening-and-closing.pptx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TG4ad opening and closing report: </a:t>
            </a:r>
            <a:r>
              <a:rPr lang="en-US" dirty="0">
                <a:hlinkClick r:id="rId6"/>
              </a:rPr>
              <a:t>https://mentor.ieee.org/802.15/dcn/24/15-24-0460-00-04ad-tg4ad-opening-and-closing-report-interim-september-2024.pptx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TG4ae opening and closing report: </a:t>
            </a:r>
            <a:r>
              <a:rPr lang="en-US" dirty="0">
                <a:hlinkClick r:id="rId7"/>
              </a:rPr>
              <a:t>https://mentor.ieee.org/802.15/dcn/24/15-24-0465-03-04ae-september-opening-and-closing.pptx</a:t>
            </a:r>
            <a:endParaRPr lang="en-US" dirty="0"/>
          </a:p>
          <a:p>
            <a:endParaRPr lang="en-US" dirty="0"/>
          </a:p>
          <a:p>
            <a:r>
              <a:rPr lang="en-US" dirty="0"/>
              <a:t>IG Access closing report: </a:t>
            </a:r>
            <a:r>
              <a:rPr lang="en-US" dirty="0">
                <a:hlinkClick r:id="rId8"/>
              </a:rPr>
              <a:t>https://mentor.ieee.org/802.15/dcn/24/15-24-0510-00-0000-ig-access-closing-report-and-minutes.pptx</a:t>
            </a:r>
            <a:endParaRPr lang="en-US" dirty="0"/>
          </a:p>
          <a:p>
            <a:r>
              <a:rPr lang="en-US" dirty="0"/>
              <a:t>IG Access meeting presentation: </a:t>
            </a:r>
            <a:r>
              <a:rPr lang="en-US" dirty="0">
                <a:hlinkClick r:id="rId9"/>
              </a:rPr>
              <a:t>https://mentor.ieee.org/802.15/dcn/24/15-24-0492-02-0000-ig-access-sept-agenda-and-meeting-slides.pptx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612970-E184-09C9-1AEF-2D22AE5C9D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962487-D75E-78B8-5B28-A70E0FFDC6C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Benjamin Rolfe (BCA))</a:t>
            </a:r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281F2-07E4-BC3C-C85C-44166720E4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406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71022</TotalTime>
  <Words>503</Words>
  <Application>Microsoft Office PowerPoint</Application>
  <PresentationFormat>Widescreen</PresentationFormat>
  <Paragraphs>82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Times New Roman</vt:lpstr>
      <vt:lpstr>Office Theme</vt:lpstr>
      <vt:lpstr>802.18 Liaison Report – September 2024</vt:lpstr>
      <vt:lpstr>802.15 Overview</vt:lpstr>
      <vt:lpstr>802.15.4 Projects</vt:lpstr>
      <vt:lpstr>IG Access</vt:lpstr>
      <vt:lpstr>Some useful links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11-24/1396r1</dc:title>
  <dc:creator>Edward Au</dc:creator>
  <cp:keywords>802.18 to 802.11 liaison</cp:keywords>
  <cp:lastModifiedBy>Benjamin Rolfe</cp:lastModifiedBy>
  <cp:revision>5036</cp:revision>
  <cp:lastPrinted>1601-01-01T00:00:00Z</cp:lastPrinted>
  <dcterms:created xsi:type="dcterms:W3CDTF">2016-03-03T14:54:45Z</dcterms:created>
  <dcterms:modified xsi:type="dcterms:W3CDTF">2024-09-13T02:26:20Z</dcterms:modified>
  <cp:category>2024 September interim</cp:category>
</cp:coreProperties>
</file>