
<file path=[Content_Types].xml><?xml version="1.0" encoding="utf-8"?>
<Types xmlns="http://schemas.openxmlformats.org/package/2006/content-types">
  <Default Extension="bin" ContentType="application/vnd.openxmlformats-officedocument.oleObject"/>
  <Default Extension="emf" ContentType="image/x-emf"/>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1"/>
  </p:notesMasterIdLst>
  <p:handoutMasterIdLst>
    <p:handoutMasterId r:id="rId12"/>
  </p:handoutMasterIdLst>
  <p:sldIdLst>
    <p:sldId id="256" r:id="rId2"/>
    <p:sldId id="257" r:id="rId3"/>
    <p:sldId id="2599" r:id="rId4"/>
    <p:sldId id="283" r:id="rId5"/>
    <p:sldId id="2194" r:id="rId6"/>
    <p:sldId id="2193" r:id="rId7"/>
    <p:sldId id="285" r:id="rId8"/>
    <p:sldId id="284" r:id="rId9"/>
    <p:sldId id="2600" r:id="rId10"/>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FC7DA498-BDE0-E48B-CCBC-E2C0D1429AC0}" name="Cheng Chen" initials="CC" userId="S::cheng.chen@purelifi.com::679772d1-8411-4737-b945-3d32823d9015"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p:cViewPr varScale="1">
        <p:scale>
          <a:sx n="59" d="100"/>
          <a:sy n="59" d="100"/>
        </p:scale>
        <p:origin x="964" y="52"/>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18" Type="http://schemas.microsoft.com/office/2018/10/relationships/authors" Targe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17"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ohamed Islim" userId="a7a05966-249a-4ae7-981e-23118e4d62f5" providerId="ADAL" clId="{5C02F01D-9ABA-40B5-9836-F26213338DA4}"/>
    <pc:docChg chg="custSel modSld">
      <pc:chgData name="Mohamed Islim" userId="a7a05966-249a-4ae7-981e-23118e4d62f5" providerId="ADAL" clId="{5C02F01D-9ABA-40B5-9836-F26213338DA4}" dt="2024-09-11T16:48:45.493" v="46" actId="1076"/>
      <pc:docMkLst>
        <pc:docMk/>
      </pc:docMkLst>
      <pc:sldChg chg="modSp mod">
        <pc:chgData name="Mohamed Islim" userId="a7a05966-249a-4ae7-981e-23118e4d62f5" providerId="ADAL" clId="{5C02F01D-9ABA-40B5-9836-F26213338DA4}" dt="2024-09-11T16:48:45.493" v="46" actId="1076"/>
        <pc:sldMkLst>
          <pc:docMk/>
          <pc:sldMk cId="69362712" sldId="283"/>
        </pc:sldMkLst>
        <pc:spChg chg="mod">
          <ac:chgData name="Mohamed Islim" userId="a7a05966-249a-4ae7-981e-23118e4d62f5" providerId="ADAL" clId="{5C02F01D-9ABA-40B5-9836-F26213338DA4}" dt="2024-09-11T16:48:24.561" v="45" actId="15"/>
          <ac:spMkLst>
            <pc:docMk/>
            <pc:sldMk cId="69362712" sldId="283"/>
            <ac:spMk id="3" creationId="{98EE32B4-3B22-1FA6-248E-38E96E8B4BD0}"/>
          </ac:spMkLst>
        </pc:spChg>
        <pc:spChg chg="mod">
          <ac:chgData name="Mohamed Islim" userId="a7a05966-249a-4ae7-981e-23118e4d62f5" providerId="ADAL" clId="{5C02F01D-9ABA-40B5-9836-F26213338DA4}" dt="2024-09-11T16:48:45.493" v="46" actId="1076"/>
          <ac:spMkLst>
            <pc:docMk/>
            <pc:sldMk cId="69362712" sldId="283"/>
            <ac:spMk id="4" creationId="{9BD1E59B-916C-1474-642F-D40DC789AE44}"/>
          </ac:spMkLst>
        </pc:spChg>
        <pc:spChg chg="mod">
          <ac:chgData name="Mohamed Islim" userId="a7a05966-249a-4ae7-981e-23118e4d62f5" providerId="ADAL" clId="{5C02F01D-9ABA-40B5-9836-F26213338DA4}" dt="2024-09-11T16:48:45.493" v="46" actId="1076"/>
          <ac:spMkLst>
            <pc:docMk/>
            <pc:sldMk cId="69362712" sldId="283"/>
            <ac:spMk id="6" creationId="{A2ED558A-A714-B4C9-37E6-08453B79EC4A}"/>
          </ac:spMkLst>
        </pc:spChg>
        <pc:spChg chg="mod">
          <ac:chgData name="Mohamed Islim" userId="a7a05966-249a-4ae7-981e-23118e4d62f5" providerId="ADAL" clId="{5C02F01D-9ABA-40B5-9836-F26213338DA4}" dt="2024-09-11T16:48:45.493" v="46" actId="1076"/>
          <ac:spMkLst>
            <pc:docMk/>
            <pc:sldMk cId="69362712" sldId="283"/>
            <ac:spMk id="7" creationId="{31BDED83-8409-2F99-E791-FBE85EFAE96B}"/>
          </ac:spMkLst>
        </pc:spChg>
        <pc:spChg chg="mod">
          <ac:chgData name="Mohamed Islim" userId="a7a05966-249a-4ae7-981e-23118e4d62f5" providerId="ADAL" clId="{5C02F01D-9ABA-40B5-9836-F26213338DA4}" dt="2024-09-11T16:48:45.493" v="46" actId="1076"/>
          <ac:spMkLst>
            <pc:docMk/>
            <pc:sldMk cId="69362712" sldId="283"/>
            <ac:spMk id="12" creationId="{C9A2BEC2-0203-D161-F629-4BA212A25327}"/>
          </ac:spMkLst>
        </pc:spChg>
        <pc:spChg chg="mod">
          <ac:chgData name="Mohamed Islim" userId="a7a05966-249a-4ae7-981e-23118e4d62f5" providerId="ADAL" clId="{5C02F01D-9ABA-40B5-9836-F26213338DA4}" dt="2024-09-11T16:48:45.493" v="46" actId="1076"/>
          <ac:spMkLst>
            <pc:docMk/>
            <pc:sldMk cId="69362712" sldId="283"/>
            <ac:spMk id="15" creationId="{EB16091C-15A4-6CD0-4B78-9D296E66F9E1}"/>
          </ac:spMkLst>
        </pc:spChg>
        <pc:spChg chg="mod">
          <ac:chgData name="Mohamed Islim" userId="a7a05966-249a-4ae7-981e-23118e4d62f5" providerId="ADAL" clId="{5C02F01D-9ABA-40B5-9836-F26213338DA4}" dt="2024-09-11T16:48:45.493" v="46" actId="1076"/>
          <ac:spMkLst>
            <pc:docMk/>
            <pc:sldMk cId="69362712" sldId="283"/>
            <ac:spMk id="17" creationId="{6D164B7B-64E1-CFC9-F154-97CFA5D07191}"/>
          </ac:spMkLst>
        </pc:spChg>
        <pc:spChg chg="mod">
          <ac:chgData name="Mohamed Islim" userId="a7a05966-249a-4ae7-981e-23118e4d62f5" providerId="ADAL" clId="{5C02F01D-9ABA-40B5-9836-F26213338DA4}" dt="2024-09-11T16:48:45.493" v="46" actId="1076"/>
          <ac:spMkLst>
            <pc:docMk/>
            <pc:sldMk cId="69362712" sldId="283"/>
            <ac:spMk id="19" creationId="{7D1F14C8-B78A-CBD0-B0E4-FA5A99FF964D}"/>
          </ac:spMkLst>
        </pc:spChg>
        <pc:spChg chg="mod">
          <ac:chgData name="Mohamed Islim" userId="a7a05966-249a-4ae7-981e-23118e4d62f5" providerId="ADAL" clId="{5C02F01D-9ABA-40B5-9836-F26213338DA4}" dt="2024-09-11T16:48:45.493" v="46" actId="1076"/>
          <ac:spMkLst>
            <pc:docMk/>
            <pc:sldMk cId="69362712" sldId="283"/>
            <ac:spMk id="21" creationId="{F46B62CA-2813-AF6F-4614-015418021EAB}"/>
          </ac:spMkLst>
        </pc:spChg>
        <pc:spChg chg="mod">
          <ac:chgData name="Mohamed Islim" userId="a7a05966-249a-4ae7-981e-23118e4d62f5" providerId="ADAL" clId="{5C02F01D-9ABA-40B5-9836-F26213338DA4}" dt="2024-09-11T16:48:45.493" v="46" actId="1076"/>
          <ac:spMkLst>
            <pc:docMk/>
            <pc:sldMk cId="69362712" sldId="283"/>
            <ac:spMk id="30" creationId="{4A804DAF-387C-E49D-6ABB-0DAD23EBF9F4}"/>
          </ac:spMkLst>
        </pc:spChg>
        <pc:spChg chg="mod">
          <ac:chgData name="Mohamed Islim" userId="a7a05966-249a-4ae7-981e-23118e4d62f5" providerId="ADAL" clId="{5C02F01D-9ABA-40B5-9836-F26213338DA4}" dt="2024-09-11T16:48:45.493" v="46" actId="1076"/>
          <ac:spMkLst>
            <pc:docMk/>
            <pc:sldMk cId="69362712" sldId="283"/>
            <ac:spMk id="31" creationId="{1416079B-4D1D-023C-0E26-14DB5F303031}"/>
          </ac:spMkLst>
        </pc:spChg>
        <pc:spChg chg="mod">
          <ac:chgData name="Mohamed Islim" userId="a7a05966-249a-4ae7-981e-23118e4d62f5" providerId="ADAL" clId="{5C02F01D-9ABA-40B5-9836-F26213338DA4}" dt="2024-09-11T16:48:45.493" v="46" actId="1076"/>
          <ac:spMkLst>
            <pc:docMk/>
            <pc:sldMk cId="69362712" sldId="283"/>
            <ac:spMk id="32" creationId="{3774F86E-C595-F0FE-7B52-10FE66730604}"/>
          </ac:spMkLst>
        </pc:spChg>
        <pc:spChg chg="mod">
          <ac:chgData name="Mohamed Islim" userId="a7a05966-249a-4ae7-981e-23118e4d62f5" providerId="ADAL" clId="{5C02F01D-9ABA-40B5-9836-F26213338DA4}" dt="2024-09-11T16:48:45.493" v="46" actId="1076"/>
          <ac:spMkLst>
            <pc:docMk/>
            <pc:sldMk cId="69362712" sldId="283"/>
            <ac:spMk id="46" creationId="{2E9EBF2E-876E-7A92-2428-E9CF5422A2DC}"/>
          </ac:spMkLst>
        </pc:spChg>
        <pc:spChg chg="mod">
          <ac:chgData name="Mohamed Islim" userId="a7a05966-249a-4ae7-981e-23118e4d62f5" providerId="ADAL" clId="{5C02F01D-9ABA-40B5-9836-F26213338DA4}" dt="2024-09-11T16:48:45.493" v="46" actId="1076"/>
          <ac:spMkLst>
            <pc:docMk/>
            <pc:sldMk cId="69362712" sldId="283"/>
            <ac:spMk id="52" creationId="{1034C058-A531-BD71-6F3C-1922D22BCE87}"/>
          </ac:spMkLst>
        </pc:spChg>
        <pc:spChg chg="mod">
          <ac:chgData name="Mohamed Islim" userId="a7a05966-249a-4ae7-981e-23118e4d62f5" providerId="ADAL" clId="{5C02F01D-9ABA-40B5-9836-F26213338DA4}" dt="2024-09-11T16:48:45.493" v="46" actId="1076"/>
          <ac:spMkLst>
            <pc:docMk/>
            <pc:sldMk cId="69362712" sldId="283"/>
            <ac:spMk id="53" creationId="{533F94A7-CE48-B292-BC25-46F45BF8C681}"/>
          </ac:spMkLst>
        </pc:spChg>
        <pc:spChg chg="mod">
          <ac:chgData name="Mohamed Islim" userId="a7a05966-249a-4ae7-981e-23118e4d62f5" providerId="ADAL" clId="{5C02F01D-9ABA-40B5-9836-F26213338DA4}" dt="2024-09-11T16:48:45.493" v="46" actId="1076"/>
          <ac:spMkLst>
            <pc:docMk/>
            <pc:sldMk cId="69362712" sldId="283"/>
            <ac:spMk id="54" creationId="{C912ABA0-BD08-D442-B43A-A94968204966}"/>
          </ac:spMkLst>
        </pc:spChg>
        <pc:spChg chg="mod">
          <ac:chgData name="Mohamed Islim" userId="a7a05966-249a-4ae7-981e-23118e4d62f5" providerId="ADAL" clId="{5C02F01D-9ABA-40B5-9836-F26213338DA4}" dt="2024-09-11T16:48:45.493" v="46" actId="1076"/>
          <ac:spMkLst>
            <pc:docMk/>
            <pc:sldMk cId="69362712" sldId="283"/>
            <ac:spMk id="56" creationId="{54E4D079-4068-83FB-3383-EBC170A43CF4}"/>
          </ac:spMkLst>
        </pc:spChg>
        <pc:spChg chg="mod">
          <ac:chgData name="Mohamed Islim" userId="a7a05966-249a-4ae7-981e-23118e4d62f5" providerId="ADAL" clId="{5C02F01D-9ABA-40B5-9836-F26213338DA4}" dt="2024-09-11T16:48:45.493" v="46" actId="1076"/>
          <ac:spMkLst>
            <pc:docMk/>
            <pc:sldMk cId="69362712" sldId="283"/>
            <ac:spMk id="57" creationId="{36A8D243-22D5-4E7B-EED9-9D5F04AFA6C0}"/>
          </ac:spMkLst>
        </pc:spChg>
        <pc:spChg chg="mod">
          <ac:chgData name="Mohamed Islim" userId="a7a05966-249a-4ae7-981e-23118e4d62f5" providerId="ADAL" clId="{5C02F01D-9ABA-40B5-9836-F26213338DA4}" dt="2024-09-11T16:48:45.493" v="46" actId="1076"/>
          <ac:spMkLst>
            <pc:docMk/>
            <pc:sldMk cId="69362712" sldId="283"/>
            <ac:spMk id="59" creationId="{D019223A-AF6C-275D-A538-51FB577614EA}"/>
          </ac:spMkLst>
        </pc:spChg>
        <pc:spChg chg="mod">
          <ac:chgData name="Mohamed Islim" userId="a7a05966-249a-4ae7-981e-23118e4d62f5" providerId="ADAL" clId="{5C02F01D-9ABA-40B5-9836-F26213338DA4}" dt="2024-09-11T16:48:45.493" v="46" actId="1076"/>
          <ac:spMkLst>
            <pc:docMk/>
            <pc:sldMk cId="69362712" sldId="283"/>
            <ac:spMk id="61" creationId="{E408B3A3-B03A-3F7B-8E0C-F0508E722797}"/>
          </ac:spMkLst>
        </pc:spChg>
        <pc:spChg chg="mod">
          <ac:chgData name="Mohamed Islim" userId="a7a05966-249a-4ae7-981e-23118e4d62f5" providerId="ADAL" clId="{5C02F01D-9ABA-40B5-9836-F26213338DA4}" dt="2024-09-11T16:48:45.493" v="46" actId="1076"/>
          <ac:spMkLst>
            <pc:docMk/>
            <pc:sldMk cId="69362712" sldId="283"/>
            <ac:spMk id="63" creationId="{8D14FEE3-3B0F-7945-EDF8-7A29ABEBE19E}"/>
          </ac:spMkLst>
        </pc:spChg>
        <pc:spChg chg="mod">
          <ac:chgData name="Mohamed Islim" userId="a7a05966-249a-4ae7-981e-23118e4d62f5" providerId="ADAL" clId="{5C02F01D-9ABA-40B5-9836-F26213338DA4}" dt="2024-09-11T16:48:45.493" v="46" actId="1076"/>
          <ac:spMkLst>
            <pc:docMk/>
            <pc:sldMk cId="69362712" sldId="283"/>
            <ac:spMk id="64" creationId="{D59BC176-0CBB-6886-DA16-F71DF71CD739}"/>
          </ac:spMkLst>
        </pc:spChg>
        <pc:spChg chg="mod">
          <ac:chgData name="Mohamed Islim" userId="a7a05966-249a-4ae7-981e-23118e4d62f5" providerId="ADAL" clId="{5C02F01D-9ABA-40B5-9836-F26213338DA4}" dt="2024-09-11T16:48:45.493" v="46" actId="1076"/>
          <ac:spMkLst>
            <pc:docMk/>
            <pc:sldMk cId="69362712" sldId="283"/>
            <ac:spMk id="65" creationId="{F7FA3556-715A-C684-3166-236AA0EFD6A2}"/>
          </ac:spMkLst>
        </pc:spChg>
        <pc:spChg chg="mod">
          <ac:chgData name="Mohamed Islim" userId="a7a05966-249a-4ae7-981e-23118e4d62f5" providerId="ADAL" clId="{5C02F01D-9ABA-40B5-9836-F26213338DA4}" dt="2024-09-11T16:48:45.493" v="46" actId="1076"/>
          <ac:spMkLst>
            <pc:docMk/>
            <pc:sldMk cId="69362712" sldId="283"/>
            <ac:spMk id="70" creationId="{316B6505-6E94-DF22-A020-043D745EDEF9}"/>
          </ac:spMkLst>
        </pc:spChg>
        <pc:spChg chg="mod">
          <ac:chgData name="Mohamed Islim" userId="a7a05966-249a-4ae7-981e-23118e4d62f5" providerId="ADAL" clId="{5C02F01D-9ABA-40B5-9836-F26213338DA4}" dt="2024-09-11T16:48:45.493" v="46" actId="1076"/>
          <ac:spMkLst>
            <pc:docMk/>
            <pc:sldMk cId="69362712" sldId="283"/>
            <ac:spMk id="71" creationId="{25575307-30D2-2A08-9156-A75E902AF158}"/>
          </ac:spMkLst>
        </pc:spChg>
        <pc:cxnChg chg="mod">
          <ac:chgData name="Mohamed Islim" userId="a7a05966-249a-4ae7-981e-23118e4d62f5" providerId="ADAL" clId="{5C02F01D-9ABA-40B5-9836-F26213338DA4}" dt="2024-09-11T16:48:45.493" v="46" actId="1076"/>
          <ac:cxnSpMkLst>
            <pc:docMk/>
            <pc:sldMk cId="69362712" sldId="283"/>
            <ac:cxnSpMk id="9" creationId="{A725FFCA-806F-C486-459F-83C6B0A3AAA4}"/>
          </ac:cxnSpMkLst>
        </pc:cxnChg>
        <pc:cxnChg chg="mod">
          <ac:chgData name="Mohamed Islim" userId="a7a05966-249a-4ae7-981e-23118e4d62f5" providerId="ADAL" clId="{5C02F01D-9ABA-40B5-9836-F26213338DA4}" dt="2024-09-11T16:48:45.493" v="46" actId="1076"/>
          <ac:cxnSpMkLst>
            <pc:docMk/>
            <pc:sldMk cId="69362712" sldId="283"/>
            <ac:cxnSpMk id="10" creationId="{9B570AA3-F36D-A383-E69C-1F03C8568D59}"/>
          </ac:cxnSpMkLst>
        </pc:cxnChg>
        <pc:cxnChg chg="mod">
          <ac:chgData name="Mohamed Islim" userId="a7a05966-249a-4ae7-981e-23118e4d62f5" providerId="ADAL" clId="{5C02F01D-9ABA-40B5-9836-F26213338DA4}" dt="2024-09-11T16:48:45.493" v="46" actId="1076"/>
          <ac:cxnSpMkLst>
            <pc:docMk/>
            <pc:sldMk cId="69362712" sldId="283"/>
            <ac:cxnSpMk id="11" creationId="{84DCFB65-9D35-578F-DAA5-F27C28236844}"/>
          </ac:cxnSpMkLst>
        </pc:cxnChg>
        <pc:cxnChg chg="mod">
          <ac:chgData name="Mohamed Islim" userId="a7a05966-249a-4ae7-981e-23118e4d62f5" providerId="ADAL" clId="{5C02F01D-9ABA-40B5-9836-F26213338DA4}" dt="2024-09-11T16:48:45.493" v="46" actId="1076"/>
          <ac:cxnSpMkLst>
            <pc:docMk/>
            <pc:sldMk cId="69362712" sldId="283"/>
            <ac:cxnSpMk id="13" creationId="{B2F865BA-B4FB-2F87-4A58-602C671DBACE}"/>
          </ac:cxnSpMkLst>
        </pc:cxnChg>
        <pc:cxnChg chg="mod">
          <ac:chgData name="Mohamed Islim" userId="a7a05966-249a-4ae7-981e-23118e4d62f5" providerId="ADAL" clId="{5C02F01D-9ABA-40B5-9836-F26213338DA4}" dt="2024-09-11T16:48:45.493" v="46" actId="1076"/>
          <ac:cxnSpMkLst>
            <pc:docMk/>
            <pc:sldMk cId="69362712" sldId="283"/>
            <ac:cxnSpMk id="14" creationId="{D2C7D36C-DE14-DAD9-082F-BB30415D8677}"/>
          </ac:cxnSpMkLst>
        </pc:cxnChg>
        <pc:cxnChg chg="mod">
          <ac:chgData name="Mohamed Islim" userId="a7a05966-249a-4ae7-981e-23118e4d62f5" providerId="ADAL" clId="{5C02F01D-9ABA-40B5-9836-F26213338DA4}" dt="2024-09-11T16:48:45.493" v="46" actId="1076"/>
          <ac:cxnSpMkLst>
            <pc:docMk/>
            <pc:sldMk cId="69362712" sldId="283"/>
            <ac:cxnSpMk id="16" creationId="{454758BA-7F45-48C5-42BE-B9B8A1CF48E9}"/>
          </ac:cxnSpMkLst>
        </pc:cxnChg>
        <pc:cxnChg chg="mod">
          <ac:chgData name="Mohamed Islim" userId="a7a05966-249a-4ae7-981e-23118e4d62f5" providerId="ADAL" clId="{5C02F01D-9ABA-40B5-9836-F26213338DA4}" dt="2024-09-11T16:48:45.493" v="46" actId="1076"/>
          <ac:cxnSpMkLst>
            <pc:docMk/>
            <pc:sldMk cId="69362712" sldId="283"/>
            <ac:cxnSpMk id="18" creationId="{8D776298-152C-59E2-C8AB-DD713B2BA72A}"/>
          </ac:cxnSpMkLst>
        </pc:cxnChg>
        <pc:cxnChg chg="mod">
          <ac:chgData name="Mohamed Islim" userId="a7a05966-249a-4ae7-981e-23118e4d62f5" providerId="ADAL" clId="{5C02F01D-9ABA-40B5-9836-F26213338DA4}" dt="2024-09-11T16:48:45.493" v="46" actId="1076"/>
          <ac:cxnSpMkLst>
            <pc:docMk/>
            <pc:sldMk cId="69362712" sldId="283"/>
            <ac:cxnSpMk id="20" creationId="{E4BAA203-8E48-8B78-20EE-0AACE44CC5FE}"/>
          </ac:cxnSpMkLst>
        </pc:cxnChg>
        <pc:cxnChg chg="mod">
          <ac:chgData name="Mohamed Islim" userId="a7a05966-249a-4ae7-981e-23118e4d62f5" providerId="ADAL" clId="{5C02F01D-9ABA-40B5-9836-F26213338DA4}" dt="2024-09-11T16:48:45.493" v="46" actId="1076"/>
          <ac:cxnSpMkLst>
            <pc:docMk/>
            <pc:sldMk cId="69362712" sldId="283"/>
            <ac:cxnSpMk id="22" creationId="{5BDCD780-C6BC-042B-F738-48E15EAA6AB0}"/>
          </ac:cxnSpMkLst>
        </pc:cxnChg>
        <pc:cxnChg chg="mod">
          <ac:chgData name="Mohamed Islim" userId="a7a05966-249a-4ae7-981e-23118e4d62f5" providerId="ADAL" clId="{5C02F01D-9ABA-40B5-9836-F26213338DA4}" dt="2024-09-11T16:48:45.493" v="46" actId="1076"/>
          <ac:cxnSpMkLst>
            <pc:docMk/>
            <pc:sldMk cId="69362712" sldId="283"/>
            <ac:cxnSpMk id="23" creationId="{04E063B8-E806-6000-4859-6CC116703A5E}"/>
          </ac:cxnSpMkLst>
        </pc:cxnChg>
        <pc:cxnChg chg="mod">
          <ac:chgData name="Mohamed Islim" userId="a7a05966-249a-4ae7-981e-23118e4d62f5" providerId="ADAL" clId="{5C02F01D-9ABA-40B5-9836-F26213338DA4}" dt="2024-09-11T16:48:45.493" v="46" actId="1076"/>
          <ac:cxnSpMkLst>
            <pc:docMk/>
            <pc:sldMk cId="69362712" sldId="283"/>
            <ac:cxnSpMk id="24" creationId="{34B320FE-CE48-48B1-37A2-A44DCB195D20}"/>
          </ac:cxnSpMkLst>
        </pc:cxnChg>
        <pc:cxnChg chg="mod">
          <ac:chgData name="Mohamed Islim" userId="a7a05966-249a-4ae7-981e-23118e4d62f5" providerId="ADAL" clId="{5C02F01D-9ABA-40B5-9836-F26213338DA4}" dt="2024-09-11T16:48:45.493" v="46" actId="1076"/>
          <ac:cxnSpMkLst>
            <pc:docMk/>
            <pc:sldMk cId="69362712" sldId="283"/>
            <ac:cxnSpMk id="25" creationId="{A8C67EB5-C917-E9C7-97B3-59A8F7ADBD66}"/>
          </ac:cxnSpMkLst>
        </pc:cxnChg>
        <pc:cxnChg chg="mod">
          <ac:chgData name="Mohamed Islim" userId="a7a05966-249a-4ae7-981e-23118e4d62f5" providerId="ADAL" clId="{5C02F01D-9ABA-40B5-9836-F26213338DA4}" dt="2024-09-11T16:48:45.493" v="46" actId="1076"/>
          <ac:cxnSpMkLst>
            <pc:docMk/>
            <pc:sldMk cId="69362712" sldId="283"/>
            <ac:cxnSpMk id="55" creationId="{18E16726-CEC2-023F-280E-AE85749FF135}"/>
          </ac:cxnSpMkLst>
        </pc:cxnChg>
        <pc:cxnChg chg="mod">
          <ac:chgData name="Mohamed Islim" userId="a7a05966-249a-4ae7-981e-23118e4d62f5" providerId="ADAL" clId="{5C02F01D-9ABA-40B5-9836-F26213338DA4}" dt="2024-09-11T16:48:45.493" v="46" actId="1076"/>
          <ac:cxnSpMkLst>
            <pc:docMk/>
            <pc:sldMk cId="69362712" sldId="283"/>
            <ac:cxnSpMk id="58" creationId="{52DB3E85-CBF9-784E-1688-4F15522AF347}"/>
          </ac:cxnSpMkLst>
        </pc:cxnChg>
        <pc:cxnChg chg="mod">
          <ac:chgData name="Mohamed Islim" userId="a7a05966-249a-4ae7-981e-23118e4d62f5" providerId="ADAL" clId="{5C02F01D-9ABA-40B5-9836-F26213338DA4}" dt="2024-09-11T16:48:45.493" v="46" actId="1076"/>
          <ac:cxnSpMkLst>
            <pc:docMk/>
            <pc:sldMk cId="69362712" sldId="283"/>
            <ac:cxnSpMk id="60" creationId="{9B1A3D69-C6F7-61BB-3111-A0DA6A6DEF14}"/>
          </ac:cxnSpMkLst>
        </pc:cxnChg>
        <pc:cxnChg chg="mod">
          <ac:chgData name="Mohamed Islim" userId="a7a05966-249a-4ae7-981e-23118e4d62f5" providerId="ADAL" clId="{5C02F01D-9ABA-40B5-9836-F26213338DA4}" dt="2024-09-11T16:48:45.493" v="46" actId="1076"/>
          <ac:cxnSpMkLst>
            <pc:docMk/>
            <pc:sldMk cId="69362712" sldId="283"/>
            <ac:cxnSpMk id="62" creationId="{7B3B3C2B-FC92-E3E3-F33C-6B8BB497635D}"/>
          </ac:cxnSpMkLst>
        </pc:cxnChg>
        <pc:cxnChg chg="mod">
          <ac:chgData name="Mohamed Islim" userId="a7a05966-249a-4ae7-981e-23118e4d62f5" providerId="ADAL" clId="{5C02F01D-9ABA-40B5-9836-F26213338DA4}" dt="2024-09-11T16:48:45.493" v="46" actId="1076"/>
          <ac:cxnSpMkLst>
            <pc:docMk/>
            <pc:sldMk cId="69362712" sldId="283"/>
            <ac:cxnSpMk id="91" creationId="{1ECAF753-6330-9E07-B489-3F794DB75486}"/>
          </ac:cxnSpMkLst>
        </pc:cxnChg>
        <pc:cxnChg chg="mod">
          <ac:chgData name="Mohamed Islim" userId="a7a05966-249a-4ae7-981e-23118e4d62f5" providerId="ADAL" clId="{5C02F01D-9ABA-40B5-9836-F26213338DA4}" dt="2024-09-11T16:48:45.493" v="46" actId="1076"/>
          <ac:cxnSpMkLst>
            <pc:docMk/>
            <pc:sldMk cId="69362712" sldId="283"/>
            <ac:cxnSpMk id="93" creationId="{C64B0DCF-C2FD-16E3-B014-48802C0899DC}"/>
          </ac:cxnSpMkLst>
        </pc:cxnChg>
        <pc:cxnChg chg="mod">
          <ac:chgData name="Mohamed Islim" userId="a7a05966-249a-4ae7-981e-23118e4d62f5" providerId="ADAL" clId="{5C02F01D-9ABA-40B5-9836-F26213338DA4}" dt="2024-09-11T16:48:45.493" v="46" actId="1076"/>
          <ac:cxnSpMkLst>
            <pc:docMk/>
            <pc:sldMk cId="69362712" sldId="283"/>
            <ac:cxnSpMk id="95" creationId="{CA974C79-F45E-76DE-0C3F-1C5C86EDA868}"/>
          </ac:cxnSpMkLst>
        </pc:cxnChg>
        <pc:cxnChg chg="mod">
          <ac:chgData name="Mohamed Islim" userId="a7a05966-249a-4ae7-981e-23118e4d62f5" providerId="ADAL" clId="{5C02F01D-9ABA-40B5-9836-F26213338DA4}" dt="2024-09-11T16:48:45.493" v="46" actId="1076"/>
          <ac:cxnSpMkLst>
            <pc:docMk/>
            <pc:sldMk cId="69362712" sldId="283"/>
            <ac:cxnSpMk id="97" creationId="{5FCA3C4A-60A9-D1F4-7014-9B6C925891DB}"/>
          </ac:cxnSpMkLst>
        </pc:cxnChg>
        <pc:cxnChg chg="mod">
          <ac:chgData name="Mohamed Islim" userId="a7a05966-249a-4ae7-981e-23118e4d62f5" providerId="ADAL" clId="{5C02F01D-9ABA-40B5-9836-F26213338DA4}" dt="2024-09-11T16:48:45.493" v="46" actId="1076"/>
          <ac:cxnSpMkLst>
            <pc:docMk/>
            <pc:sldMk cId="69362712" sldId="283"/>
            <ac:cxnSpMk id="104" creationId="{2429F469-CB66-8518-58A5-9ABE838A6024}"/>
          </ac:cxnSpMkLst>
        </pc:cxnChg>
        <pc:cxnChg chg="mod">
          <ac:chgData name="Mohamed Islim" userId="a7a05966-249a-4ae7-981e-23118e4d62f5" providerId="ADAL" clId="{5C02F01D-9ABA-40B5-9836-F26213338DA4}" dt="2024-09-11T16:48:45.493" v="46" actId="1076"/>
          <ac:cxnSpMkLst>
            <pc:docMk/>
            <pc:sldMk cId="69362712" sldId="283"/>
            <ac:cxnSpMk id="106" creationId="{E746B45A-DEFE-CC27-ADE3-9937A8C59B48}"/>
          </ac:cxnSpMkLst>
        </pc:cxnChg>
        <pc:cxnChg chg="mod">
          <ac:chgData name="Mohamed Islim" userId="a7a05966-249a-4ae7-981e-23118e4d62f5" providerId="ADAL" clId="{5C02F01D-9ABA-40B5-9836-F26213338DA4}" dt="2024-09-11T16:48:45.493" v="46" actId="1076"/>
          <ac:cxnSpMkLst>
            <pc:docMk/>
            <pc:sldMk cId="69362712" sldId="283"/>
            <ac:cxnSpMk id="108" creationId="{E476EA9E-37CA-59AC-F281-67478D019CC0}"/>
          </ac:cxnSpMkLst>
        </pc:cxnChg>
        <pc:cxnChg chg="mod">
          <ac:chgData name="Mohamed Islim" userId="a7a05966-249a-4ae7-981e-23118e4d62f5" providerId="ADAL" clId="{5C02F01D-9ABA-40B5-9836-F26213338DA4}" dt="2024-09-11T16:48:45.493" v="46" actId="1076"/>
          <ac:cxnSpMkLst>
            <pc:docMk/>
            <pc:sldMk cId="69362712" sldId="283"/>
            <ac:cxnSpMk id="110" creationId="{EDF90CA4-31B9-ECAF-DB6B-938A8B0C506E}"/>
          </ac:cxnSpMkLst>
        </pc:cxn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802.11-19/1413r0</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t>Sept. 2019</a:t>
            </a:r>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Nikola Serafimovski, pureLiFi</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802.11-19/1413r0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Sept. 2019</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Nikola Serafimovski, pureLiFi</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September 2024</a:t>
            </a:r>
            <a:endParaRPr lang="en-GB"/>
          </a:p>
        </p:txBody>
      </p:sp>
      <p:sp>
        <p:nvSpPr>
          <p:cNvPr id="5" name="Footer Placeholder 4"/>
          <p:cNvSpPr>
            <a:spLocks noGrp="1"/>
          </p:cNvSpPr>
          <p:nvPr>
            <p:ph type="ftr" idx="11"/>
          </p:nvPr>
        </p:nvSpPr>
        <p:spPr/>
        <p:txBody>
          <a:bodyPr/>
          <a:lstStyle>
            <a:lvl1pPr>
              <a:defRPr/>
            </a:lvl1pPr>
          </a:lstStyle>
          <a:p>
            <a:r>
              <a:rPr lang="en-GB"/>
              <a:t>Mohamed Islim, pureLiFi</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Mohamed Islim, pureLiFi</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September 2024</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September 2024</a:t>
            </a:r>
            <a:endParaRPr lang="en-GB"/>
          </a:p>
        </p:txBody>
      </p:sp>
      <p:sp>
        <p:nvSpPr>
          <p:cNvPr id="5" name="Footer Placeholder 4"/>
          <p:cNvSpPr>
            <a:spLocks noGrp="1"/>
          </p:cNvSpPr>
          <p:nvPr>
            <p:ph type="ftr" idx="11"/>
          </p:nvPr>
        </p:nvSpPr>
        <p:spPr/>
        <p:txBody>
          <a:bodyPr/>
          <a:lstStyle>
            <a:lvl1pPr>
              <a:defRPr/>
            </a:lvl1pPr>
          </a:lstStyle>
          <a:p>
            <a:r>
              <a:rPr lang="en-GB"/>
              <a:t>Mohamed Islim, pureLiFi</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September 2024</a:t>
            </a:r>
            <a:endParaRPr lang="en-GB"/>
          </a:p>
        </p:txBody>
      </p:sp>
      <p:sp>
        <p:nvSpPr>
          <p:cNvPr id="6" name="Footer Placeholder 5"/>
          <p:cNvSpPr>
            <a:spLocks noGrp="1"/>
          </p:cNvSpPr>
          <p:nvPr>
            <p:ph type="ftr" idx="11"/>
          </p:nvPr>
        </p:nvSpPr>
        <p:spPr/>
        <p:txBody>
          <a:bodyPr/>
          <a:lstStyle>
            <a:lvl1pPr>
              <a:defRPr/>
            </a:lvl1pPr>
          </a:lstStyle>
          <a:p>
            <a:r>
              <a:rPr lang="en-GB"/>
              <a:t>Mohamed Islim, pureLiFi</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September 2024</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Mohamed Islim, pureLiFi</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September 2024</a:t>
            </a:r>
            <a:endParaRPr lang="en-GB"/>
          </a:p>
        </p:txBody>
      </p:sp>
      <p:sp>
        <p:nvSpPr>
          <p:cNvPr id="4" name="Footer Placeholder 3"/>
          <p:cNvSpPr>
            <a:spLocks noGrp="1"/>
          </p:cNvSpPr>
          <p:nvPr>
            <p:ph type="ftr" idx="11"/>
          </p:nvPr>
        </p:nvSpPr>
        <p:spPr/>
        <p:txBody>
          <a:bodyPr/>
          <a:lstStyle>
            <a:lvl1pPr>
              <a:defRPr/>
            </a:lvl1pPr>
          </a:lstStyle>
          <a:p>
            <a:r>
              <a:rPr lang="en-GB"/>
              <a:t>Mohamed Islim, pureLiFi</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September 2024</a:t>
            </a:r>
            <a:endParaRPr lang="en-GB"/>
          </a:p>
        </p:txBody>
      </p:sp>
      <p:sp>
        <p:nvSpPr>
          <p:cNvPr id="3" name="Footer Placeholder 2"/>
          <p:cNvSpPr>
            <a:spLocks noGrp="1"/>
          </p:cNvSpPr>
          <p:nvPr>
            <p:ph type="ftr" idx="11"/>
          </p:nvPr>
        </p:nvSpPr>
        <p:spPr/>
        <p:txBody>
          <a:bodyPr/>
          <a:lstStyle>
            <a:lvl1pPr>
              <a:defRPr/>
            </a:lvl1pPr>
          </a:lstStyle>
          <a:p>
            <a:r>
              <a:rPr lang="en-GB"/>
              <a:t>Mohamed Islim, pureLiFi</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September 2024</a:t>
            </a:r>
            <a:endParaRPr lang="en-GB"/>
          </a:p>
        </p:txBody>
      </p:sp>
      <p:sp>
        <p:nvSpPr>
          <p:cNvPr id="5" name="Footer Placeholder 4"/>
          <p:cNvSpPr>
            <a:spLocks noGrp="1"/>
          </p:cNvSpPr>
          <p:nvPr>
            <p:ph type="ftr" idx="11"/>
          </p:nvPr>
        </p:nvSpPr>
        <p:spPr/>
        <p:txBody>
          <a:bodyPr/>
          <a:lstStyle>
            <a:lvl1pPr>
              <a:defRPr/>
            </a:lvl1pPr>
          </a:lstStyle>
          <a:p>
            <a:r>
              <a:rPr lang="en-GB"/>
              <a:t>Mohamed Islim, pureLiFi</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September 2024</a:t>
            </a:r>
            <a:endParaRPr lang="en-GB"/>
          </a:p>
        </p:txBody>
      </p:sp>
      <p:sp>
        <p:nvSpPr>
          <p:cNvPr id="5" name="Footer Placeholder 4"/>
          <p:cNvSpPr>
            <a:spLocks noGrp="1"/>
          </p:cNvSpPr>
          <p:nvPr>
            <p:ph type="ftr" idx="11"/>
          </p:nvPr>
        </p:nvSpPr>
        <p:spPr/>
        <p:txBody>
          <a:bodyPr/>
          <a:lstStyle>
            <a:lvl1pPr>
              <a:defRPr/>
            </a:lvl1pPr>
          </a:lstStyle>
          <a:p>
            <a:r>
              <a:rPr lang="en-GB"/>
              <a:t>Mohamed Islim, pureLiFi</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September 2024</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Mohamed Islim, pureLiFi</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 1627r0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dt="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image" Target="../media/image2.png"/><Relationship Id="rId1" Type="http://schemas.openxmlformats.org/officeDocument/2006/relationships/slideLayout" Target="../slideLayouts/slideLayout4.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 Id="rId9" Type="http://schemas.openxmlformats.org/officeDocument/2006/relationships/image" Target="../media/image9.png"/></Relationships>
</file>

<file path=ppt/slides/_rels/slide5.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3" Type="http://schemas.openxmlformats.org/officeDocument/2006/relationships/image" Target="../media/image13.svg"/><Relationship Id="rId2" Type="http://schemas.openxmlformats.org/officeDocument/2006/relationships/image" Target="../media/image12.png"/><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Benefits of using WDM and MLO for ELC</a:t>
            </a:r>
            <a:endParaRPr lang="en-GB" dirty="0"/>
          </a:p>
        </p:txBody>
      </p:sp>
      <p:sp>
        <p:nvSpPr>
          <p:cNvPr id="3074" name="Rectangle 2"/>
          <p:cNvSpPr>
            <a:spLocks noGrp="1" noChangeArrowheads="1"/>
          </p:cNvSpPr>
          <p:nvPr>
            <p:ph type="subTitle" idx="1"/>
          </p:nvPr>
        </p:nvSpPr>
        <p:spPr>
          <a:xfrm>
            <a:off x="1828800" y="2160662"/>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2024-09-11</a:t>
            </a:r>
          </a:p>
        </p:txBody>
      </p:sp>
      <p:sp>
        <p:nvSpPr>
          <p:cNvPr id="7" name="Footer Placeholder 4"/>
          <p:cNvSpPr>
            <a:spLocks noGrp="1"/>
          </p:cNvSpPr>
          <p:nvPr>
            <p:ph type="ftr" idx="11"/>
          </p:nvPr>
        </p:nvSpPr>
        <p:spPr/>
        <p:txBody>
          <a:bodyPr/>
          <a:lstStyle/>
          <a:p>
            <a:r>
              <a:rPr lang="en-GB"/>
              <a:t>Mohamed Islim, pureLiFi</a:t>
            </a:r>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102550423"/>
              </p:ext>
            </p:extLst>
          </p:nvPr>
        </p:nvGraphicFramePr>
        <p:xfrm>
          <a:off x="995363" y="3486150"/>
          <a:ext cx="10047287" cy="2443163"/>
        </p:xfrm>
        <a:graphic>
          <a:graphicData uri="http://schemas.openxmlformats.org/presentationml/2006/ole">
            <mc:AlternateContent xmlns:mc="http://schemas.openxmlformats.org/markup-compatibility/2006">
              <mc:Choice xmlns:v="urn:schemas-microsoft-com:vml" Requires="v">
                <p:oleObj name="Document" r:id="rId3" imgW="10439485" imgH="2546686" progId="Word.Document.8">
                  <p:embed/>
                </p:oleObj>
              </mc:Choice>
              <mc:Fallback>
                <p:oleObj name="Document" r:id="rId3" imgW="10439485" imgH="2546686" progId="Word.Document.8">
                  <p:embed/>
                  <p:pic>
                    <p:nvPicPr>
                      <p:cNvPr id="3075" name="Object 3"/>
                      <p:cNvPicPr>
                        <a:picLocks noChangeAspect="1" noChangeArrowheads="1"/>
                      </p:cNvPicPr>
                      <p:nvPr/>
                    </p:nvPicPr>
                    <p:blipFill>
                      <a:blip r:embed="rId4"/>
                      <a:srcRect/>
                      <a:stretch>
                        <a:fillRect/>
                      </a:stretch>
                    </p:blipFill>
                    <p:spPr bwMode="auto">
                      <a:xfrm>
                        <a:off x="995363" y="3486150"/>
                        <a:ext cx="10047287" cy="2443163"/>
                      </a:xfrm>
                      <a:prstGeom prst="rect">
                        <a:avLst/>
                      </a:prstGeom>
                      <a:noFill/>
                    </p:spPr>
                  </p:pic>
                </p:oleObj>
              </mc:Fallback>
            </mc:AlternateContent>
          </a:graphicData>
        </a:graphic>
      </p:graphicFrame>
      <p:sp>
        <p:nvSpPr>
          <p:cNvPr id="3076" name="Rectangle 4"/>
          <p:cNvSpPr>
            <a:spLocks noChangeArrowheads="1"/>
          </p:cNvSpPr>
          <p:nvPr/>
        </p:nvSpPr>
        <p:spPr bwMode="auto">
          <a:xfrm>
            <a:off x="993775" y="303912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
        <p:nvSpPr>
          <p:cNvPr id="2" name="Slide Number Placeholder 1">
            <a:extLst>
              <a:ext uri="{FF2B5EF4-FFF2-40B4-BE49-F238E27FC236}">
                <a16:creationId xmlns:a16="http://schemas.microsoft.com/office/drawing/2014/main" id="{5A436828-8510-84C5-2D2E-3F2015C09F10}"/>
              </a:ext>
            </a:extLst>
          </p:cNvPr>
          <p:cNvSpPr>
            <a:spLocks noGrp="1"/>
          </p:cNvSpPr>
          <p:nvPr>
            <p:ph type="sldNum" idx="12"/>
          </p:nvPr>
        </p:nvSpPr>
        <p:spPr/>
        <p:txBody>
          <a:bodyPr/>
          <a:lstStyle/>
          <a:p>
            <a:r>
              <a:rPr lang="en-GB"/>
              <a:t>Slide </a:t>
            </a:r>
            <a:fld id="{DE40C9FC-4879-4F20-9ECA-A574A90476B7}" type="slidenum">
              <a:rPr lang="en-GB" smtClean="0"/>
              <a:pPr/>
              <a:t>1</a:t>
            </a:fld>
            <a:endParaRPr lang="en-GB"/>
          </a:p>
        </p:txBody>
      </p:sp>
      <p:sp>
        <p:nvSpPr>
          <p:cNvPr id="3" name="Rectangle 2">
            <a:extLst>
              <a:ext uri="{FF2B5EF4-FFF2-40B4-BE49-F238E27FC236}">
                <a16:creationId xmlns:a16="http://schemas.microsoft.com/office/drawing/2014/main" id="{454B6546-F1E3-7ADF-33F1-4B87E4E03907}"/>
              </a:ext>
            </a:extLst>
          </p:cNvPr>
          <p:cNvSpPr txBox="1">
            <a:spLocks noChangeArrowheads="1"/>
          </p:cNvSpPr>
          <p:nvPr/>
        </p:nvSpPr>
        <p:spPr bwMode="auto">
          <a:xfrm>
            <a:off x="900358" y="249163"/>
            <a:ext cx="1080120" cy="47625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0" indent="0" algn="ctr" defTabSz="449263" rtl="0" eaLnBrk="1" fontAlgn="base" hangingPunct="1">
              <a:spcBef>
                <a:spcPts val="600"/>
              </a:spcBef>
              <a:spcAft>
                <a:spcPct val="0"/>
              </a:spcAft>
              <a:buClr>
                <a:srgbClr val="000000"/>
              </a:buClr>
              <a:buSzPct val="100000"/>
              <a:buFont typeface="Times New Roman" pitchFamily="16" charset="0"/>
              <a:buNone/>
              <a:defRPr sz="2400" b="1">
                <a:solidFill>
                  <a:srgbClr val="000000"/>
                </a:solidFill>
                <a:latin typeface="+mn-lt"/>
                <a:ea typeface="+mn-ea"/>
                <a:cs typeface="+mn-cs"/>
              </a:defRPr>
            </a:lvl1pPr>
            <a:lvl2pPr marL="457200" indent="0" algn="ctr" defTabSz="449263" rtl="0" eaLnBrk="1" fontAlgn="base" hangingPunct="1">
              <a:spcBef>
                <a:spcPts val="500"/>
              </a:spcBef>
              <a:spcAft>
                <a:spcPct val="0"/>
              </a:spcAft>
              <a:buClr>
                <a:srgbClr val="000000"/>
              </a:buClr>
              <a:buSzPct val="100000"/>
              <a:buFont typeface="Times New Roman" pitchFamily="16" charset="0"/>
              <a:buNone/>
              <a:defRPr sz="2000">
                <a:solidFill>
                  <a:srgbClr val="000000"/>
                </a:solidFill>
                <a:latin typeface="+mn-lt"/>
                <a:ea typeface="+mn-ea"/>
              </a:defRPr>
            </a:lvl2pPr>
            <a:lvl3pPr marL="914400" indent="0" algn="ctr" defTabSz="449263" rtl="0" eaLnBrk="1" fontAlgn="base" hangingPunct="1">
              <a:spcBef>
                <a:spcPts val="450"/>
              </a:spcBef>
              <a:spcAft>
                <a:spcPct val="0"/>
              </a:spcAft>
              <a:buClr>
                <a:srgbClr val="000000"/>
              </a:buClr>
              <a:buSzPct val="100000"/>
              <a:buFont typeface="Times New Roman" pitchFamily="16" charset="0"/>
              <a:buNone/>
              <a:defRPr>
                <a:solidFill>
                  <a:srgbClr val="000000"/>
                </a:solidFill>
                <a:latin typeface="+mn-lt"/>
                <a:ea typeface="+mn-ea"/>
              </a:defRPr>
            </a:lvl3pPr>
            <a:lvl4pPr marL="1371600" indent="0" algn="ctr" defTabSz="449263" rtl="0" eaLnBrk="1" fontAlgn="base" hangingPunct="1">
              <a:spcBef>
                <a:spcPts val="400"/>
              </a:spcBef>
              <a:spcAft>
                <a:spcPct val="0"/>
              </a:spcAft>
              <a:buClr>
                <a:srgbClr val="000000"/>
              </a:buClr>
              <a:buSzPct val="100000"/>
              <a:buFont typeface="Times New Roman" pitchFamily="16" charset="0"/>
              <a:buNone/>
              <a:defRPr sz="1600">
                <a:solidFill>
                  <a:srgbClr val="000000"/>
                </a:solidFill>
                <a:latin typeface="+mn-lt"/>
                <a:ea typeface="+mn-ea"/>
              </a:defRPr>
            </a:lvl4pPr>
            <a:lvl5pPr marL="1828800" indent="0" algn="ctr" defTabSz="449263" rtl="0" eaLnBrk="1" fontAlgn="base" hangingPunct="1">
              <a:spcBef>
                <a:spcPts val="400"/>
              </a:spcBef>
              <a:spcAft>
                <a:spcPct val="0"/>
              </a:spcAft>
              <a:buClr>
                <a:srgbClr val="000000"/>
              </a:buClr>
              <a:buSzPct val="100000"/>
              <a:buFont typeface="Times New Roman" pitchFamily="16" charset="0"/>
              <a:buNone/>
              <a:defRPr sz="1600">
                <a:solidFill>
                  <a:srgbClr val="000000"/>
                </a:solidFill>
                <a:latin typeface="+mn-lt"/>
                <a:ea typeface="+mn-ea"/>
              </a:defRPr>
            </a:lvl5pPr>
            <a:lvl6pPr marL="2286000" indent="0" algn="ctr" defTabSz="449263" rtl="0" eaLnBrk="1" fontAlgn="base" hangingPunct="1">
              <a:spcBef>
                <a:spcPts val="400"/>
              </a:spcBef>
              <a:spcAft>
                <a:spcPct val="0"/>
              </a:spcAft>
              <a:buClr>
                <a:srgbClr val="000000"/>
              </a:buClr>
              <a:buSzPct val="100000"/>
              <a:buFont typeface="Times New Roman" pitchFamily="16" charset="0"/>
              <a:buNone/>
              <a:defRPr sz="1600">
                <a:solidFill>
                  <a:srgbClr val="000000"/>
                </a:solidFill>
                <a:latin typeface="+mn-lt"/>
                <a:ea typeface="+mn-ea"/>
              </a:defRPr>
            </a:lvl6pPr>
            <a:lvl7pPr marL="2743200" indent="0" algn="ctr" defTabSz="449263" rtl="0" eaLnBrk="1" fontAlgn="base" hangingPunct="1">
              <a:spcBef>
                <a:spcPts val="400"/>
              </a:spcBef>
              <a:spcAft>
                <a:spcPct val="0"/>
              </a:spcAft>
              <a:buClr>
                <a:srgbClr val="000000"/>
              </a:buClr>
              <a:buSzPct val="100000"/>
              <a:buFont typeface="Times New Roman" pitchFamily="16" charset="0"/>
              <a:buNone/>
              <a:defRPr sz="1600">
                <a:solidFill>
                  <a:srgbClr val="000000"/>
                </a:solidFill>
                <a:latin typeface="+mn-lt"/>
                <a:ea typeface="+mn-ea"/>
              </a:defRPr>
            </a:lvl7pPr>
            <a:lvl8pPr marL="3200400" indent="0" algn="ctr" defTabSz="449263" rtl="0" eaLnBrk="1" fontAlgn="base" hangingPunct="1">
              <a:spcBef>
                <a:spcPts val="400"/>
              </a:spcBef>
              <a:spcAft>
                <a:spcPct val="0"/>
              </a:spcAft>
              <a:buClr>
                <a:srgbClr val="000000"/>
              </a:buClr>
              <a:buSzPct val="100000"/>
              <a:buFont typeface="Times New Roman" pitchFamily="16" charset="0"/>
              <a:buNone/>
              <a:defRPr sz="1600">
                <a:solidFill>
                  <a:srgbClr val="000000"/>
                </a:solidFill>
                <a:latin typeface="+mn-lt"/>
                <a:ea typeface="+mn-ea"/>
              </a:defRPr>
            </a:lvl8pPr>
            <a:lvl9pPr marL="3657600" indent="0" algn="ctr" defTabSz="449263" rtl="0" eaLnBrk="1" fontAlgn="base" hangingPunct="1">
              <a:spcBef>
                <a:spcPts val="400"/>
              </a:spcBef>
              <a:spcAft>
                <a:spcPct val="0"/>
              </a:spcAft>
              <a:buClr>
                <a:srgbClr val="000000"/>
              </a:buClr>
              <a:buSzPct val="100000"/>
              <a:buFont typeface="Times New Roman" pitchFamily="16" charset="0"/>
              <a:buNone/>
              <a:defRPr sz="1600">
                <a:solidFill>
                  <a:srgbClr val="000000"/>
                </a:solidFill>
                <a:latin typeface="+mn-lt"/>
                <a:ea typeface="+mn-ea"/>
              </a:defRPr>
            </a:lvl9p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600" kern="0" dirty="0"/>
              <a:t>Sept 2024</a:t>
            </a:r>
            <a:endParaRPr lang="en-GB" sz="1600" b="0" kern="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This presentation provides description into the benefits of using wavelength division multiplexing (WDM) and multi-link operation (MLO) for Enhanced Light Communication (ELC).</a:t>
            </a:r>
          </a:p>
        </p:txBody>
      </p:sp>
      <p:sp>
        <p:nvSpPr>
          <p:cNvPr id="5" name="Footer Placeholder 4"/>
          <p:cNvSpPr>
            <a:spLocks noGrp="1"/>
          </p:cNvSpPr>
          <p:nvPr>
            <p:ph type="ftr" idx="14"/>
          </p:nvPr>
        </p:nvSpPr>
        <p:spPr/>
        <p:txBody>
          <a:bodyPr/>
          <a:lstStyle/>
          <a:p>
            <a:r>
              <a:rPr lang="en-GB"/>
              <a:t>Mohamed Islim, pureLiFi</a:t>
            </a:r>
            <a:endParaRPr lang="en-GB" dirty="0"/>
          </a:p>
        </p:txBody>
      </p:sp>
      <p:sp>
        <p:nvSpPr>
          <p:cNvPr id="2" name="Slide Number Placeholder 1">
            <a:extLst>
              <a:ext uri="{FF2B5EF4-FFF2-40B4-BE49-F238E27FC236}">
                <a16:creationId xmlns:a16="http://schemas.microsoft.com/office/drawing/2014/main" id="{E0445868-DCFF-C75F-4CEB-B2C3561D0EC0}"/>
              </a:ext>
            </a:extLst>
          </p:cNvPr>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4" name="Rectangle 2">
            <a:extLst>
              <a:ext uri="{FF2B5EF4-FFF2-40B4-BE49-F238E27FC236}">
                <a16:creationId xmlns:a16="http://schemas.microsoft.com/office/drawing/2014/main" id="{C00E34E8-2E11-0CE7-6F92-CF6E897E8F08}"/>
              </a:ext>
            </a:extLst>
          </p:cNvPr>
          <p:cNvSpPr txBox="1">
            <a:spLocks noChangeArrowheads="1"/>
          </p:cNvSpPr>
          <p:nvPr/>
        </p:nvSpPr>
        <p:spPr bwMode="auto">
          <a:xfrm>
            <a:off x="900358" y="249163"/>
            <a:ext cx="1080120" cy="47625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0" indent="0" algn="ctr" defTabSz="449263" rtl="0" eaLnBrk="1" fontAlgn="base" hangingPunct="1">
              <a:spcBef>
                <a:spcPts val="600"/>
              </a:spcBef>
              <a:spcAft>
                <a:spcPct val="0"/>
              </a:spcAft>
              <a:buClr>
                <a:srgbClr val="000000"/>
              </a:buClr>
              <a:buSzPct val="100000"/>
              <a:buFont typeface="Times New Roman" pitchFamily="16" charset="0"/>
              <a:buNone/>
              <a:defRPr sz="2400" b="1">
                <a:solidFill>
                  <a:srgbClr val="000000"/>
                </a:solidFill>
                <a:latin typeface="+mn-lt"/>
                <a:ea typeface="+mn-ea"/>
                <a:cs typeface="+mn-cs"/>
              </a:defRPr>
            </a:lvl1pPr>
            <a:lvl2pPr marL="457200" indent="0" algn="ctr" defTabSz="449263" rtl="0" eaLnBrk="1" fontAlgn="base" hangingPunct="1">
              <a:spcBef>
                <a:spcPts val="500"/>
              </a:spcBef>
              <a:spcAft>
                <a:spcPct val="0"/>
              </a:spcAft>
              <a:buClr>
                <a:srgbClr val="000000"/>
              </a:buClr>
              <a:buSzPct val="100000"/>
              <a:buFont typeface="Times New Roman" pitchFamily="16" charset="0"/>
              <a:buNone/>
              <a:defRPr sz="2000">
                <a:solidFill>
                  <a:srgbClr val="000000"/>
                </a:solidFill>
                <a:latin typeface="+mn-lt"/>
                <a:ea typeface="+mn-ea"/>
              </a:defRPr>
            </a:lvl2pPr>
            <a:lvl3pPr marL="914400" indent="0" algn="ctr" defTabSz="449263" rtl="0" eaLnBrk="1" fontAlgn="base" hangingPunct="1">
              <a:spcBef>
                <a:spcPts val="450"/>
              </a:spcBef>
              <a:spcAft>
                <a:spcPct val="0"/>
              </a:spcAft>
              <a:buClr>
                <a:srgbClr val="000000"/>
              </a:buClr>
              <a:buSzPct val="100000"/>
              <a:buFont typeface="Times New Roman" pitchFamily="16" charset="0"/>
              <a:buNone/>
              <a:defRPr>
                <a:solidFill>
                  <a:srgbClr val="000000"/>
                </a:solidFill>
                <a:latin typeface="+mn-lt"/>
                <a:ea typeface="+mn-ea"/>
              </a:defRPr>
            </a:lvl3pPr>
            <a:lvl4pPr marL="1371600" indent="0" algn="ctr" defTabSz="449263" rtl="0" eaLnBrk="1" fontAlgn="base" hangingPunct="1">
              <a:spcBef>
                <a:spcPts val="400"/>
              </a:spcBef>
              <a:spcAft>
                <a:spcPct val="0"/>
              </a:spcAft>
              <a:buClr>
                <a:srgbClr val="000000"/>
              </a:buClr>
              <a:buSzPct val="100000"/>
              <a:buFont typeface="Times New Roman" pitchFamily="16" charset="0"/>
              <a:buNone/>
              <a:defRPr sz="1600">
                <a:solidFill>
                  <a:srgbClr val="000000"/>
                </a:solidFill>
                <a:latin typeface="+mn-lt"/>
                <a:ea typeface="+mn-ea"/>
              </a:defRPr>
            </a:lvl4pPr>
            <a:lvl5pPr marL="1828800" indent="0" algn="ctr" defTabSz="449263" rtl="0" eaLnBrk="1" fontAlgn="base" hangingPunct="1">
              <a:spcBef>
                <a:spcPts val="400"/>
              </a:spcBef>
              <a:spcAft>
                <a:spcPct val="0"/>
              </a:spcAft>
              <a:buClr>
                <a:srgbClr val="000000"/>
              </a:buClr>
              <a:buSzPct val="100000"/>
              <a:buFont typeface="Times New Roman" pitchFamily="16" charset="0"/>
              <a:buNone/>
              <a:defRPr sz="1600">
                <a:solidFill>
                  <a:srgbClr val="000000"/>
                </a:solidFill>
                <a:latin typeface="+mn-lt"/>
                <a:ea typeface="+mn-ea"/>
              </a:defRPr>
            </a:lvl5pPr>
            <a:lvl6pPr marL="2286000" indent="0" algn="ctr" defTabSz="449263" rtl="0" eaLnBrk="1" fontAlgn="base" hangingPunct="1">
              <a:spcBef>
                <a:spcPts val="400"/>
              </a:spcBef>
              <a:spcAft>
                <a:spcPct val="0"/>
              </a:spcAft>
              <a:buClr>
                <a:srgbClr val="000000"/>
              </a:buClr>
              <a:buSzPct val="100000"/>
              <a:buFont typeface="Times New Roman" pitchFamily="16" charset="0"/>
              <a:buNone/>
              <a:defRPr sz="1600">
                <a:solidFill>
                  <a:srgbClr val="000000"/>
                </a:solidFill>
                <a:latin typeface="+mn-lt"/>
                <a:ea typeface="+mn-ea"/>
              </a:defRPr>
            </a:lvl6pPr>
            <a:lvl7pPr marL="2743200" indent="0" algn="ctr" defTabSz="449263" rtl="0" eaLnBrk="1" fontAlgn="base" hangingPunct="1">
              <a:spcBef>
                <a:spcPts val="400"/>
              </a:spcBef>
              <a:spcAft>
                <a:spcPct val="0"/>
              </a:spcAft>
              <a:buClr>
                <a:srgbClr val="000000"/>
              </a:buClr>
              <a:buSzPct val="100000"/>
              <a:buFont typeface="Times New Roman" pitchFamily="16" charset="0"/>
              <a:buNone/>
              <a:defRPr sz="1600">
                <a:solidFill>
                  <a:srgbClr val="000000"/>
                </a:solidFill>
                <a:latin typeface="+mn-lt"/>
                <a:ea typeface="+mn-ea"/>
              </a:defRPr>
            </a:lvl7pPr>
            <a:lvl8pPr marL="3200400" indent="0" algn="ctr" defTabSz="449263" rtl="0" eaLnBrk="1" fontAlgn="base" hangingPunct="1">
              <a:spcBef>
                <a:spcPts val="400"/>
              </a:spcBef>
              <a:spcAft>
                <a:spcPct val="0"/>
              </a:spcAft>
              <a:buClr>
                <a:srgbClr val="000000"/>
              </a:buClr>
              <a:buSzPct val="100000"/>
              <a:buFont typeface="Times New Roman" pitchFamily="16" charset="0"/>
              <a:buNone/>
              <a:defRPr sz="1600">
                <a:solidFill>
                  <a:srgbClr val="000000"/>
                </a:solidFill>
                <a:latin typeface="+mn-lt"/>
                <a:ea typeface="+mn-ea"/>
              </a:defRPr>
            </a:lvl8pPr>
            <a:lvl9pPr marL="3657600" indent="0" algn="ctr" defTabSz="449263" rtl="0" eaLnBrk="1" fontAlgn="base" hangingPunct="1">
              <a:spcBef>
                <a:spcPts val="400"/>
              </a:spcBef>
              <a:spcAft>
                <a:spcPct val="0"/>
              </a:spcAft>
              <a:buClr>
                <a:srgbClr val="000000"/>
              </a:buClr>
              <a:buSzPct val="100000"/>
              <a:buFont typeface="Times New Roman" pitchFamily="16" charset="0"/>
              <a:buNone/>
              <a:defRPr sz="1600">
                <a:solidFill>
                  <a:srgbClr val="000000"/>
                </a:solidFill>
                <a:latin typeface="+mn-lt"/>
                <a:ea typeface="+mn-ea"/>
              </a:defRPr>
            </a:lvl9p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600" kern="0" dirty="0"/>
              <a:t>Sept 2024</a:t>
            </a:r>
            <a:endParaRPr lang="en-GB" sz="1600" b="0" kern="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A25C68-CCBA-DF6C-8181-AE99C7A0808D}"/>
              </a:ext>
            </a:extLst>
          </p:cNvPr>
          <p:cNvSpPr>
            <a:spLocks noGrp="1"/>
          </p:cNvSpPr>
          <p:nvPr>
            <p:ph type="title"/>
          </p:nvPr>
        </p:nvSpPr>
        <p:spPr>
          <a:xfrm>
            <a:off x="611554" y="275429"/>
            <a:ext cx="10515600" cy="1325563"/>
          </a:xfrm>
        </p:spPr>
        <p:txBody>
          <a:bodyPr/>
          <a:lstStyle/>
          <a:p>
            <a:r>
              <a:rPr lang="en-US" dirty="0"/>
              <a:t>How can we achieve higher DR based on Wi-Fi MIMO?</a:t>
            </a:r>
            <a:endParaRPr lang="en-GB" dirty="0"/>
          </a:p>
        </p:txBody>
      </p:sp>
      <p:sp>
        <p:nvSpPr>
          <p:cNvPr id="3" name="Content Placeholder 2">
            <a:extLst>
              <a:ext uri="{FF2B5EF4-FFF2-40B4-BE49-F238E27FC236}">
                <a16:creationId xmlns:a16="http://schemas.microsoft.com/office/drawing/2014/main" id="{9DFEA6F4-C38E-8511-F2BA-70F66F3DBA45}"/>
              </a:ext>
            </a:extLst>
          </p:cNvPr>
          <p:cNvSpPr>
            <a:spLocks noGrp="1"/>
          </p:cNvSpPr>
          <p:nvPr>
            <p:ph idx="1"/>
          </p:nvPr>
        </p:nvSpPr>
        <p:spPr>
          <a:xfrm>
            <a:off x="2558991" y="1442561"/>
            <a:ext cx="10515600" cy="544517"/>
          </a:xfrm>
        </p:spPr>
        <p:txBody>
          <a:bodyPr>
            <a:normAutofit/>
          </a:bodyPr>
          <a:lstStyle/>
          <a:p>
            <a:pPr marL="0" indent="0">
              <a:buNone/>
            </a:pPr>
            <a:r>
              <a:rPr lang="en-US" dirty="0"/>
              <a:t>			Data rate = N x DR(</a:t>
            </a:r>
            <a:r>
              <a:rPr lang="en-US" sz="2400" i="1" dirty="0"/>
              <a:t>MCS</a:t>
            </a:r>
            <a:r>
              <a:rPr lang="en-US" dirty="0"/>
              <a:t>(</a:t>
            </a:r>
            <a:r>
              <a:rPr lang="en-US" sz="2000" i="1" dirty="0"/>
              <a:t>EVM</a:t>
            </a:r>
            <a:r>
              <a:rPr lang="en-US" dirty="0"/>
              <a:t>))</a:t>
            </a:r>
          </a:p>
          <a:p>
            <a:pPr marL="0" indent="0">
              <a:buNone/>
            </a:pPr>
            <a:endParaRPr lang="en-US" dirty="0"/>
          </a:p>
          <a:p>
            <a:pPr marL="514350" indent="-514350">
              <a:buFont typeface="+mj-lt"/>
              <a:buAutoNum type="arabicPeriod"/>
            </a:pPr>
            <a:endParaRPr lang="en-US" dirty="0"/>
          </a:p>
          <a:p>
            <a:endParaRPr lang="en-GB" dirty="0"/>
          </a:p>
        </p:txBody>
      </p:sp>
      <p:graphicFrame>
        <p:nvGraphicFramePr>
          <p:cNvPr id="8" name="Table 7">
            <a:extLst>
              <a:ext uri="{FF2B5EF4-FFF2-40B4-BE49-F238E27FC236}">
                <a16:creationId xmlns:a16="http://schemas.microsoft.com/office/drawing/2014/main" id="{109DAE48-7A8B-38E6-5E98-5E328D0A6DCF}"/>
              </a:ext>
            </a:extLst>
          </p:cNvPr>
          <p:cNvGraphicFramePr>
            <a:graphicFrameLocks noGrp="1"/>
          </p:cNvGraphicFramePr>
          <p:nvPr>
            <p:extLst>
              <p:ext uri="{D42A27DB-BD31-4B8C-83A1-F6EECF244321}">
                <p14:modId xmlns:p14="http://schemas.microsoft.com/office/powerpoint/2010/main" val="1755394905"/>
              </p:ext>
            </p:extLst>
          </p:nvPr>
        </p:nvGraphicFramePr>
        <p:xfrm>
          <a:off x="2351584" y="1916832"/>
          <a:ext cx="7621999" cy="4351333"/>
        </p:xfrm>
        <a:graphic>
          <a:graphicData uri="http://schemas.openxmlformats.org/drawingml/2006/table">
            <a:tbl>
              <a:tblPr firstRow="1" firstCol="1" bandRow="1">
                <a:tableStyleId>{9D7B26C5-4107-4FEC-AEDC-1716B250A1EF}</a:tableStyleId>
              </a:tblPr>
              <a:tblGrid>
                <a:gridCol w="1088857">
                  <a:extLst>
                    <a:ext uri="{9D8B030D-6E8A-4147-A177-3AD203B41FA5}">
                      <a16:colId xmlns:a16="http://schemas.microsoft.com/office/drawing/2014/main" val="2481831041"/>
                    </a:ext>
                  </a:extLst>
                </a:gridCol>
                <a:gridCol w="1088857">
                  <a:extLst>
                    <a:ext uri="{9D8B030D-6E8A-4147-A177-3AD203B41FA5}">
                      <a16:colId xmlns:a16="http://schemas.microsoft.com/office/drawing/2014/main" val="1288504199"/>
                    </a:ext>
                  </a:extLst>
                </a:gridCol>
                <a:gridCol w="1088857">
                  <a:extLst>
                    <a:ext uri="{9D8B030D-6E8A-4147-A177-3AD203B41FA5}">
                      <a16:colId xmlns:a16="http://schemas.microsoft.com/office/drawing/2014/main" val="448369075"/>
                    </a:ext>
                  </a:extLst>
                </a:gridCol>
                <a:gridCol w="1088857">
                  <a:extLst>
                    <a:ext uri="{9D8B030D-6E8A-4147-A177-3AD203B41FA5}">
                      <a16:colId xmlns:a16="http://schemas.microsoft.com/office/drawing/2014/main" val="1300110379"/>
                    </a:ext>
                  </a:extLst>
                </a:gridCol>
                <a:gridCol w="1088857">
                  <a:extLst>
                    <a:ext uri="{9D8B030D-6E8A-4147-A177-3AD203B41FA5}">
                      <a16:colId xmlns:a16="http://schemas.microsoft.com/office/drawing/2014/main" val="2486847105"/>
                    </a:ext>
                  </a:extLst>
                </a:gridCol>
                <a:gridCol w="1088857">
                  <a:extLst>
                    <a:ext uri="{9D8B030D-6E8A-4147-A177-3AD203B41FA5}">
                      <a16:colId xmlns:a16="http://schemas.microsoft.com/office/drawing/2014/main" val="1019555497"/>
                    </a:ext>
                  </a:extLst>
                </a:gridCol>
                <a:gridCol w="1088857">
                  <a:extLst>
                    <a:ext uri="{9D8B030D-6E8A-4147-A177-3AD203B41FA5}">
                      <a16:colId xmlns:a16="http://schemas.microsoft.com/office/drawing/2014/main" val="1148855052"/>
                    </a:ext>
                  </a:extLst>
                </a:gridCol>
              </a:tblGrid>
              <a:tr h="257928">
                <a:tc rowSpan="3">
                  <a:txBody>
                    <a:bodyPr/>
                    <a:lstStyle/>
                    <a:p>
                      <a:pPr algn="ctr">
                        <a:lnSpc>
                          <a:spcPct val="115000"/>
                        </a:lnSpc>
                        <a:spcBef>
                          <a:spcPts val="1200"/>
                        </a:spcBef>
                        <a:spcAft>
                          <a:spcPts val="1200"/>
                        </a:spcAft>
                      </a:pPr>
                      <a:r>
                        <a:rPr lang="en-GB" sz="1400" b="1" kern="0" dirty="0">
                          <a:solidFill>
                            <a:srgbClr val="333333"/>
                          </a:solidFill>
                          <a:effectLst/>
                        </a:rPr>
                        <a:t>MCS</a:t>
                      </a:r>
                      <a:endParaRPr lang="en-GB" sz="1000" kern="100" dirty="0">
                        <a:effectLst/>
                      </a:endParaRPr>
                    </a:p>
                    <a:p>
                      <a:pPr algn="ctr">
                        <a:lnSpc>
                          <a:spcPct val="115000"/>
                        </a:lnSpc>
                        <a:spcBef>
                          <a:spcPts val="600"/>
                        </a:spcBef>
                        <a:spcAft>
                          <a:spcPts val="800"/>
                        </a:spcAft>
                      </a:pPr>
                      <a:r>
                        <a:rPr lang="en-GB" sz="1400" b="1" kern="0" dirty="0">
                          <a:solidFill>
                            <a:srgbClr val="333333"/>
                          </a:solidFill>
                          <a:effectLst/>
                        </a:rPr>
                        <a:t>index</a:t>
                      </a:r>
                      <a:endParaRPr lang="en-GB" sz="1000" kern="100" dirty="0">
                        <a:effectLst/>
                        <a:latin typeface="Aptos" panose="020B0004020202020204" pitchFamily="34" charset="0"/>
                        <a:ea typeface="Aptos" panose="020B0004020202020204" pitchFamily="34" charset="0"/>
                        <a:cs typeface="Arial" panose="020B0604020202020204" pitchFamily="34" charset="0"/>
                      </a:endParaRPr>
                    </a:p>
                  </a:txBody>
                  <a:tcPr marL="59017" marR="59017" marT="0" marB="0"/>
                </a:tc>
                <a:tc rowSpan="3">
                  <a:txBody>
                    <a:bodyPr/>
                    <a:lstStyle/>
                    <a:p>
                      <a:pPr algn="ctr">
                        <a:lnSpc>
                          <a:spcPct val="115000"/>
                        </a:lnSpc>
                        <a:spcAft>
                          <a:spcPts val="800"/>
                        </a:spcAft>
                      </a:pPr>
                      <a:r>
                        <a:rPr lang="en-GB" sz="1400" b="1" kern="0" dirty="0">
                          <a:solidFill>
                            <a:srgbClr val="333333"/>
                          </a:solidFill>
                          <a:effectLst/>
                        </a:rPr>
                        <a:t>Modulation</a:t>
                      </a:r>
                      <a:endParaRPr lang="en-GB" sz="1000" kern="100" dirty="0">
                        <a:effectLst/>
                      </a:endParaRPr>
                    </a:p>
                    <a:p>
                      <a:pPr algn="ctr">
                        <a:lnSpc>
                          <a:spcPct val="115000"/>
                        </a:lnSpc>
                        <a:spcBef>
                          <a:spcPts val="600"/>
                        </a:spcBef>
                        <a:spcAft>
                          <a:spcPts val="800"/>
                        </a:spcAft>
                      </a:pPr>
                      <a:r>
                        <a:rPr lang="en-GB" sz="1400" b="1" kern="0" dirty="0">
                          <a:solidFill>
                            <a:srgbClr val="333333"/>
                          </a:solidFill>
                          <a:effectLst/>
                        </a:rPr>
                        <a:t>type</a:t>
                      </a:r>
                      <a:endParaRPr lang="en-GB" sz="1000" kern="100" dirty="0">
                        <a:effectLst/>
                        <a:latin typeface="Aptos" panose="020B0004020202020204" pitchFamily="34" charset="0"/>
                        <a:ea typeface="Aptos" panose="020B0004020202020204" pitchFamily="34" charset="0"/>
                        <a:cs typeface="Arial" panose="020B0604020202020204" pitchFamily="34" charset="0"/>
                      </a:endParaRPr>
                    </a:p>
                  </a:txBody>
                  <a:tcPr marL="59017" marR="59017" marT="0" marB="0"/>
                </a:tc>
                <a:tc rowSpan="3">
                  <a:txBody>
                    <a:bodyPr/>
                    <a:lstStyle/>
                    <a:p>
                      <a:pPr algn="ctr">
                        <a:lnSpc>
                          <a:spcPct val="115000"/>
                        </a:lnSpc>
                        <a:spcAft>
                          <a:spcPts val="800"/>
                        </a:spcAft>
                      </a:pPr>
                      <a:r>
                        <a:rPr lang="en-GB" sz="1400" b="1" kern="0" dirty="0">
                          <a:solidFill>
                            <a:srgbClr val="333333"/>
                          </a:solidFill>
                          <a:effectLst/>
                        </a:rPr>
                        <a:t>Coding</a:t>
                      </a:r>
                      <a:endParaRPr lang="en-GB" sz="1000" kern="100" dirty="0">
                        <a:effectLst/>
                      </a:endParaRPr>
                    </a:p>
                    <a:p>
                      <a:pPr algn="ctr">
                        <a:lnSpc>
                          <a:spcPct val="115000"/>
                        </a:lnSpc>
                        <a:spcBef>
                          <a:spcPts val="600"/>
                        </a:spcBef>
                        <a:spcAft>
                          <a:spcPts val="800"/>
                        </a:spcAft>
                      </a:pPr>
                      <a:r>
                        <a:rPr lang="en-GB" sz="1400" b="1" kern="0" dirty="0">
                          <a:solidFill>
                            <a:srgbClr val="333333"/>
                          </a:solidFill>
                          <a:effectLst/>
                        </a:rPr>
                        <a:t>rate</a:t>
                      </a:r>
                      <a:endParaRPr lang="en-GB" sz="1000" kern="100" dirty="0">
                        <a:effectLst/>
                        <a:latin typeface="Aptos" panose="020B0004020202020204" pitchFamily="34" charset="0"/>
                        <a:ea typeface="Aptos" panose="020B0004020202020204" pitchFamily="34" charset="0"/>
                        <a:cs typeface="Arial" panose="020B0604020202020204" pitchFamily="34" charset="0"/>
                      </a:endParaRPr>
                    </a:p>
                  </a:txBody>
                  <a:tcPr marL="59017" marR="59017" marT="0" marB="0"/>
                </a:tc>
                <a:tc gridSpan="3">
                  <a:txBody>
                    <a:bodyPr/>
                    <a:lstStyle/>
                    <a:p>
                      <a:pPr algn="ctr">
                        <a:lnSpc>
                          <a:spcPct val="115000"/>
                        </a:lnSpc>
                        <a:spcAft>
                          <a:spcPts val="800"/>
                        </a:spcAft>
                      </a:pPr>
                      <a:r>
                        <a:rPr lang="en-GB" sz="1400" b="1" kern="0" dirty="0">
                          <a:solidFill>
                            <a:srgbClr val="333333"/>
                          </a:solidFill>
                          <a:effectLst/>
                        </a:rPr>
                        <a:t>Data rate (Mbit/s) </a:t>
                      </a:r>
                      <a:endParaRPr lang="en-GB" sz="1000" kern="100" dirty="0">
                        <a:effectLst/>
                        <a:latin typeface="Aptos" panose="020B0004020202020204" pitchFamily="34" charset="0"/>
                        <a:ea typeface="Aptos" panose="020B0004020202020204" pitchFamily="34" charset="0"/>
                        <a:cs typeface="Arial" panose="020B0604020202020204" pitchFamily="34" charset="0"/>
                      </a:endParaRPr>
                    </a:p>
                  </a:txBody>
                  <a:tcPr marL="59017" marR="59017" marT="0" marB="0"/>
                </a:tc>
                <a:tc hMerge="1">
                  <a:txBody>
                    <a:bodyPr/>
                    <a:lstStyle/>
                    <a:p>
                      <a:endParaRPr lang="en-GB"/>
                    </a:p>
                  </a:txBody>
                  <a:tcPr/>
                </a:tc>
                <a:tc hMerge="1">
                  <a:txBody>
                    <a:bodyPr/>
                    <a:lstStyle/>
                    <a:p>
                      <a:endParaRPr lang="en-GB"/>
                    </a:p>
                  </a:txBody>
                  <a:tcPr/>
                </a:tc>
                <a:tc rowSpan="3">
                  <a:txBody>
                    <a:bodyPr/>
                    <a:lstStyle/>
                    <a:p>
                      <a:pPr algn="ctr">
                        <a:lnSpc>
                          <a:spcPct val="115000"/>
                        </a:lnSpc>
                        <a:spcAft>
                          <a:spcPts val="800"/>
                        </a:spcAft>
                      </a:pPr>
                      <a:r>
                        <a:rPr lang="en-GB" sz="1400" b="1" kern="0" dirty="0">
                          <a:solidFill>
                            <a:srgbClr val="333333"/>
                          </a:solidFill>
                          <a:effectLst/>
                        </a:rPr>
                        <a:t>EVM (dB)</a:t>
                      </a:r>
                      <a:endParaRPr lang="en-GB" sz="1000" kern="100" dirty="0">
                        <a:effectLst/>
                        <a:latin typeface="Aptos" panose="020B0004020202020204" pitchFamily="34" charset="0"/>
                        <a:ea typeface="Aptos" panose="020B0004020202020204" pitchFamily="34" charset="0"/>
                        <a:cs typeface="Arial" panose="020B0604020202020204" pitchFamily="34" charset="0"/>
                      </a:endParaRPr>
                    </a:p>
                  </a:txBody>
                  <a:tcPr marL="59017" marR="59017" marT="0" marB="0" anchor="ctr"/>
                </a:tc>
                <a:extLst>
                  <a:ext uri="{0D108BD9-81ED-4DB2-BD59-A6C34878D82A}">
                    <a16:rowId xmlns:a16="http://schemas.microsoft.com/office/drawing/2014/main" val="4025021332"/>
                  </a:ext>
                </a:extLst>
              </a:tr>
              <a:tr h="234649">
                <a:tc vMerge="1">
                  <a:txBody>
                    <a:bodyPr/>
                    <a:lstStyle/>
                    <a:p>
                      <a:endParaRPr lang="en-GB"/>
                    </a:p>
                  </a:txBody>
                  <a:tcPr/>
                </a:tc>
                <a:tc vMerge="1">
                  <a:txBody>
                    <a:bodyPr/>
                    <a:lstStyle/>
                    <a:p>
                      <a:endParaRPr lang="en-GB"/>
                    </a:p>
                  </a:txBody>
                  <a:tcPr/>
                </a:tc>
                <a:tc vMerge="1">
                  <a:txBody>
                    <a:bodyPr/>
                    <a:lstStyle/>
                    <a:p>
                      <a:endParaRPr lang="en-GB"/>
                    </a:p>
                  </a:txBody>
                  <a:tcPr/>
                </a:tc>
                <a:tc gridSpan="3">
                  <a:txBody>
                    <a:bodyPr/>
                    <a:lstStyle/>
                    <a:p>
                      <a:pPr algn="ctr">
                        <a:lnSpc>
                          <a:spcPct val="115000"/>
                        </a:lnSpc>
                        <a:spcAft>
                          <a:spcPts val="800"/>
                        </a:spcAft>
                      </a:pPr>
                      <a:r>
                        <a:rPr lang="en-GB" sz="1400" b="1" kern="0" dirty="0">
                          <a:solidFill>
                            <a:srgbClr val="333333"/>
                          </a:solidFill>
                          <a:effectLst/>
                          <a:highlight>
                            <a:srgbClr val="F2F2F2"/>
                          </a:highlight>
                        </a:rPr>
                        <a:t>320 MHz channels</a:t>
                      </a:r>
                      <a:endParaRPr lang="en-GB" sz="1000" kern="100" dirty="0">
                        <a:effectLst/>
                        <a:highlight>
                          <a:srgbClr val="F2F2F2"/>
                        </a:highlight>
                        <a:latin typeface="Aptos" panose="020B0004020202020204" pitchFamily="34" charset="0"/>
                        <a:ea typeface="Aptos" panose="020B0004020202020204" pitchFamily="34" charset="0"/>
                        <a:cs typeface="Arial" panose="020B0604020202020204" pitchFamily="34" charset="0"/>
                      </a:endParaRPr>
                    </a:p>
                  </a:txBody>
                  <a:tcPr marL="59017" marR="59017" marT="0" marB="0"/>
                </a:tc>
                <a:tc hMerge="1">
                  <a:txBody>
                    <a:bodyPr/>
                    <a:lstStyle/>
                    <a:p>
                      <a:endParaRPr lang="en-GB"/>
                    </a:p>
                  </a:txBody>
                  <a:tcPr/>
                </a:tc>
                <a:tc hMerge="1">
                  <a:txBody>
                    <a:bodyPr/>
                    <a:lstStyle/>
                    <a:p>
                      <a:endParaRPr lang="en-GB"/>
                    </a:p>
                  </a:txBody>
                  <a:tcPr/>
                </a:tc>
                <a:tc vMerge="1">
                  <a:txBody>
                    <a:bodyPr/>
                    <a:lstStyle/>
                    <a:p>
                      <a:endParaRPr lang="en-GB"/>
                    </a:p>
                  </a:txBody>
                  <a:tcPr/>
                </a:tc>
                <a:extLst>
                  <a:ext uri="{0D108BD9-81ED-4DB2-BD59-A6C34878D82A}">
                    <a16:rowId xmlns:a16="http://schemas.microsoft.com/office/drawing/2014/main" val="680528581"/>
                  </a:ext>
                </a:extLst>
              </a:tr>
              <a:tr h="234649">
                <a:tc vMerge="1">
                  <a:txBody>
                    <a:bodyPr/>
                    <a:lstStyle/>
                    <a:p>
                      <a:endParaRPr lang="en-GB"/>
                    </a:p>
                  </a:txBody>
                  <a:tcPr/>
                </a:tc>
                <a:tc vMerge="1">
                  <a:txBody>
                    <a:bodyPr/>
                    <a:lstStyle/>
                    <a:p>
                      <a:endParaRPr lang="en-GB"/>
                    </a:p>
                  </a:txBody>
                  <a:tcPr/>
                </a:tc>
                <a:tc vMerge="1">
                  <a:txBody>
                    <a:bodyPr/>
                    <a:lstStyle/>
                    <a:p>
                      <a:endParaRPr lang="en-GB"/>
                    </a:p>
                  </a:txBody>
                  <a:tcPr/>
                </a:tc>
                <a:tc>
                  <a:txBody>
                    <a:bodyPr/>
                    <a:lstStyle/>
                    <a:p>
                      <a:pPr algn="ctr">
                        <a:lnSpc>
                          <a:spcPct val="115000"/>
                        </a:lnSpc>
                        <a:spcAft>
                          <a:spcPts val="800"/>
                        </a:spcAft>
                      </a:pPr>
                      <a:r>
                        <a:rPr lang="en-GB" sz="1400" b="1" kern="0">
                          <a:solidFill>
                            <a:srgbClr val="333333"/>
                          </a:solidFill>
                          <a:effectLst/>
                        </a:rPr>
                        <a:t>3200 ns GI</a:t>
                      </a:r>
                      <a:endParaRPr lang="en-GB" sz="1000" kern="100" dirty="0">
                        <a:effectLst/>
                        <a:latin typeface="Aptos" panose="020B0004020202020204" pitchFamily="34" charset="0"/>
                        <a:ea typeface="Aptos" panose="020B0004020202020204" pitchFamily="34" charset="0"/>
                        <a:cs typeface="Arial" panose="020B0604020202020204" pitchFamily="34" charset="0"/>
                      </a:endParaRPr>
                    </a:p>
                  </a:txBody>
                  <a:tcPr marL="59017" marR="59017" marT="0" marB="0"/>
                </a:tc>
                <a:tc>
                  <a:txBody>
                    <a:bodyPr/>
                    <a:lstStyle/>
                    <a:p>
                      <a:pPr algn="ctr">
                        <a:lnSpc>
                          <a:spcPct val="115000"/>
                        </a:lnSpc>
                        <a:spcAft>
                          <a:spcPts val="800"/>
                        </a:spcAft>
                      </a:pPr>
                      <a:r>
                        <a:rPr lang="en-GB" sz="1400" b="1" kern="0">
                          <a:solidFill>
                            <a:srgbClr val="333333"/>
                          </a:solidFill>
                          <a:effectLst/>
                        </a:rPr>
                        <a:t>1600 ns GI</a:t>
                      </a:r>
                      <a:endParaRPr lang="en-GB" sz="1000" kern="100">
                        <a:effectLst/>
                        <a:latin typeface="Aptos" panose="020B0004020202020204" pitchFamily="34" charset="0"/>
                        <a:ea typeface="Aptos" panose="020B0004020202020204" pitchFamily="34" charset="0"/>
                        <a:cs typeface="Arial" panose="020B0604020202020204" pitchFamily="34" charset="0"/>
                      </a:endParaRPr>
                    </a:p>
                  </a:txBody>
                  <a:tcPr marL="59017" marR="59017" marT="0" marB="0"/>
                </a:tc>
                <a:tc>
                  <a:txBody>
                    <a:bodyPr/>
                    <a:lstStyle/>
                    <a:p>
                      <a:pPr algn="ctr">
                        <a:lnSpc>
                          <a:spcPct val="115000"/>
                        </a:lnSpc>
                        <a:spcAft>
                          <a:spcPts val="800"/>
                        </a:spcAft>
                      </a:pPr>
                      <a:r>
                        <a:rPr lang="en-GB" sz="1400" b="1" kern="0" dirty="0">
                          <a:solidFill>
                            <a:srgbClr val="333333"/>
                          </a:solidFill>
                          <a:effectLst/>
                        </a:rPr>
                        <a:t>800 ns GI</a:t>
                      </a:r>
                      <a:endParaRPr lang="en-GB" sz="1000" kern="100" dirty="0">
                        <a:effectLst/>
                        <a:latin typeface="Aptos" panose="020B0004020202020204" pitchFamily="34" charset="0"/>
                        <a:ea typeface="Aptos" panose="020B0004020202020204" pitchFamily="34" charset="0"/>
                        <a:cs typeface="Arial" panose="020B0604020202020204" pitchFamily="34" charset="0"/>
                      </a:endParaRPr>
                    </a:p>
                  </a:txBody>
                  <a:tcPr marL="59017" marR="59017" marT="0" marB="0"/>
                </a:tc>
                <a:tc vMerge="1">
                  <a:txBody>
                    <a:bodyPr/>
                    <a:lstStyle/>
                    <a:p>
                      <a:endParaRPr lang="en-GB"/>
                    </a:p>
                  </a:txBody>
                  <a:tcPr/>
                </a:tc>
                <a:extLst>
                  <a:ext uri="{0D108BD9-81ED-4DB2-BD59-A6C34878D82A}">
                    <a16:rowId xmlns:a16="http://schemas.microsoft.com/office/drawing/2014/main" val="449367520"/>
                  </a:ext>
                </a:extLst>
              </a:tr>
              <a:tr h="257928">
                <a:tc>
                  <a:txBody>
                    <a:bodyPr/>
                    <a:lstStyle/>
                    <a:p>
                      <a:pPr>
                        <a:lnSpc>
                          <a:spcPct val="115000"/>
                        </a:lnSpc>
                        <a:spcAft>
                          <a:spcPts val="800"/>
                        </a:spcAft>
                      </a:pPr>
                      <a:r>
                        <a:rPr lang="en-GB" sz="1400" b="1" kern="0">
                          <a:solidFill>
                            <a:srgbClr val="333333"/>
                          </a:solidFill>
                          <a:effectLst/>
                        </a:rPr>
                        <a:t>0</a:t>
                      </a:r>
                      <a:endParaRPr lang="en-GB" sz="1000" kern="100">
                        <a:effectLst/>
                        <a:latin typeface="Aptos" panose="020B0004020202020204" pitchFamily="34" charset="0"/>
                        <a:ea typeface="Aptos" panose="020B0004020202020204" pitchFamily="34" charset="0"/>
                        <a:cs typeface="Arial" panose="020B0604020202020204" pitchFamily="34" charset="0"/>
                      </a:endParaRPr>
                    </a:p>
                  </a:txBody>
                  <a:tcPr marL="59017" marR="59017" marT="0" marB="0"/>
                </a:tc>
                <a:tc>
                  <a:txBody>
                    <a:bodyPr/>
                    <a:lstStyle/>
                    <a:p>
                      <a:pPr>
                        <a:lnSpc>
                          <a:spcPct val="115000"/>
                        </a:lnSpc>
                        <a:spcAft>
                          <a:spcPts val="800"/>
                        </a:spcAft>
                      </a:pPr>
                      <a:r>
                        <a:rPr lang="en-GB" sz="1400" kern="0">
                          <a:solidFill>
                            <a:srgbClr val="333333"/>
                          </a:solidFill>
                          <a:effectLst/>
                        </a:rPr>
                        <a:t>BPSK</a:t>
                      </a:r>
                      <a:endParaRPr lang="en-GB" sz="1000" kern="100">
                        <a:effectLst/>
                        <a:latin typeface="Aptos" panose="020B0004020202020204" pitchFamily="34" charset="0"/>
                        <a:ea typeface="Aptos" panose="020B0004020202020204" pitchFamily="34" charset="0"/>
                        <a:cs typeface="Arial" panose="020B0604020202020204" pitchFamily="34" charset="0"/>
                      </a:endParaRPr>
                    </a:p>
                  </a:txBody>
                  <a:tcPr marL="59017" marR="59017" marT="0" marB="0"/>
                </a:tc>
                <a:tc>
                  <a:txBody>
                    <a:bodyPr/>
                    <a:lstStyle/>
                    <a:p>
                      <a:pPr>
                        <a:lnSpc>
                          <a:spcPct val="115000"/>
                        </a:lnSpc>
                        <a:spcAft>
                          <a:spcPts val="800"/>
                        </a:spcAft>
                      </a:pPr>
                      <a:r>
                        <a:rPr lang="en-GB" sz="1400" kern="0" dirty="0">
                          <a:solidFill>
                            <a:srgbClr val="333333"/>
                          </a:solidFill>
                          <a:effectLst/>
                        </a:rPr>
                        <a:t>1/2</a:t>
                      </a:r>
                      <a:endParaRPr lang="en-GB" sz="1000" kern="100" dirty="0">
                        <a:effectLst/>
                        <a:latin typeface="Aptos" panose="020B0004020202020204" pitchFamily="34" charset="0"/>
                        <a:ea typeface="Aptos" panose="020B0004020202020204" pitchFamily="34" charset="0"/>
                        <a:cs typeface="Arial" panose="020B0604020202020204" pitchFamily="34" charset="0"/>
                      </a:endParaRPr>
                    </a:p>
                  </a:txBody>
                  <a:tcPr marL="59017" marR="59017" marT="0" marB="0"/>
                </a:tc>
                <a:tc>
                  <a:txBody>
                    <a:bodyPr/>
                    <a:lstStyle/>
                    <a:p>
                      <a:pPr>
                        <a:lnSpc>
                          <a:spcPct val="115000"/>
                        </a:lnSpc>
                        <a:spcAft>
                          <a:spcPts val="800"/>
                        </a:spcAft>
                      </a:pPr>
                      <a:r>
                        <a:rPr lang="en-GB" sz="1400" kern="0" dirty="0">
                          <a:solidFill>
                            <a:schemeClr val="tx1"/>
                          </a:solidFill>
                          <a:effectLst/>
                        </a:rPr>
                        <a:t>123</a:t>
                      </a:r>
                      <a:endParaRPr lang="en-GB" sz="1000" kern="100" dirty="0">
                        <a:solidFill>
                          <a:schemeClr val="tx1"/>
                        </a:solidFill>
                        <a:effectLst/>
                        <a:latin typeface="Aptos" panose="020B0004020202020204" pitchFamily="34" charset="0"/>
                        <a:ea typeface="Aptos" panose="020B0004020202020204" pitchFamily="34" charset="0"/>
                        <a:cs typeface="Arial" panose="020B0604020202020204" pitchFamily="34" charset="0"/>
                      </a:endParaRPr>
                    </a:p>
                  </a:txBody>
                  <a:tcPr marL="59017" marR="59017" marT="0" marB="0"/>
                </a:tc>
                <a:tc>
                  <a:txBody>
                    <a:bodyPr/>
                    <a:lstStyle/>
                    <a:p>
                      <a:pPr>
                        <a:lnSpc>
                          <a:spcPct val="115000"/>
                        </a:lnSpc>
                        <a:spcAft>
                          <a:spcPts val="800"/>
                        </a:spcAft>
                      </a:pPr>
                      <a:r>
                        <a:rPr lang="en-GB" sz="1400" kern="0" dirty="0">
                          <a:solidFill>
                            <a:schemeClr val="tx1"/>
                          </a:solidFill>
                          <a:effectLst/>
                        </a:rPr>
                        <a:t>136</a:t>
                      </a:r>
                      <a:endParaRPr lang="en-GB" sz="1000" kern="100" dirty="0">
                        <a:solidFill>
                          <a:schemeClr val="tx1"/>
                        </a:solidFill>
                        <a:effectLst/>
                        <a:latin typeface="Aptos" panose="020B0004020202020204" pitchFamily="34" charset="0"/>
                        <a:ea typeface="Aptos" panose="020B0004020202020204" pitchFamily="34" charset="0"/>
                        <a:cs typeface="Arial" panose="020B0604020202020204" pitchFamily="34" charset="0"/>
                      </a:endParaRPr>
                    </a:p>
                  </a:txBody>
                  <a:tcPr marL="59017" marR="59017" marT="0" marB="0"/>
                </a:tc>
                <a:tc>
                  <a:txBody>
                    <a:bodyPr/>
                    <a:lstStyle/>
                    <a:p>
                      <a:pPr>
                        <a:lnSpc>
                          <a:spcPct val="115000"/>
                        </a:lnSpc>
                        <a:spcAft>
                          <a:spcPts val="800"/>
                        </a:spcAft>
                      </a:pPr>
                      <a:r>
                        <a:rPr lang="en-GB" sz="1400" b="1" kern="0" dirty="0">
                          <a:solidFill>
                            <a:srgbClr val="333333"/>
                          </a:solidFill>
                          <a:effectLst/>
                        </a:rPr>
                        <a:t>144</a:t>
                      </a:r>
                      <a:endParaRPr lang="en-GB" sz="1000" kern="100" dirty="0">
                        <a:effectLst/>
                        <a:latin typeface="Aptos" panose="020B0004020202020204" pitchFamily="34" charset="0"/>
                        <a:ea typeface="Aptos" panose="020B0004020202020204" pitchFamily="34" charset="0"/>
                        <a:cs typeface="Arial" panose="020B0604020202020204" pitchFamily="34" charset="0"/>
                      </a:endParaRPr>
                    </a:p>
                  </a:txBody>
                  <a:tcPr marL="59017" marR="59017" marT="0" marB="0"/>
                </a:tc>
                <a:tc>
                  <a:txBody>
                    <a:bodyPr/>
                    <a:lstStyle/>
                    <a:p>
                      <a:pPr>
                        <a:lnSpc>
                          <a:spcPct val="115000"/>
                        </a:lnSpc>
                        <a:spcAft>
                          <a:spcPts val="800"/>
                        </a:spcAft>
                      </a:pPr>
                      <a:r>
                        <a:rPr lang="en-GB" sz="1400" b="1" kern="0" dirty="0">
                          <a:solidFill>
                            <a:srgbClr val="333333"/>
                          </a:solidFill>
                          <a:effectLst/>
                        </a:rPr>
                        <a:t>-5</a:t>
                      </a:r>
                      <a:endParaRPr lang="en-GB" sz="1000" kern="100" dirty="0">
                        <a:effectLst/>
                        <a:latin typeface="Aptos" panose="020B0004020202020204" pitchFamily="34" charset="0"/>
                        <a:ea typeface="Aptos" panose="020B0004020202020204" pitchFamily="34" charset="0"/>
                        <a:cs typeface="Arial" panose="020B0604020202020204" pitchFamily="34" charset="0"/>
                      </a:endParaRPr>
                    </a:p>
                  </a:txBody>
                  <a:tcPr marL="59017" marR="59017" marT="0" marB="0"/>
                </a:tc>
                <a:extLst>
                  <a:ext uri="{0D108BD9-81ED-4DB2-BD59-A6C34878D82A}">
                    <a16:rowId xmlns:a16="http://schemas.microsoft.com/office/drawing/2014/main" val="2704532572"/>
                  </a:ext>
                </a:extLst>
              </a:tr>
              <a:tr h="257928">
                <a:tc>
                  <a:txBody>
                    <a:bodyPr/>
                    <a:lstStyle/>
                    <a:p>
                      <a:pPr>
                        <a:lnSpc>
                          <a:spcPct val="115000"/>
                        </a:lnSpc>
                        <a:spcAft>
                          <a:spcPts val="800"/>
                        </a:spcAft>
                      </a:pPr>
                      <a:r>
                        <a:rPr lang="en-GB" sz="1400" b="1" kern="0">
                          <a:solidFill>
                            <a:srgbClr val="333333"/>
                          </a:solidFill>
                          <a:effectLst/>
                        </a:rPr>
                        <a:t>1</a:t>
                      </a:r>
                      <a:endParaRPr lang="en-GB" sz="1000" kern="100">
                        <a:effectLst/>
                        <a:latin typeface="Aptos" panose="020B0004020202020204" pitchFamily="34" charset="0"/>
                        <a:ea typeface="Aptos" panose="020B0004020202020204" pitchFamily="34" charset="0"/>
                        <a:cs typeface="Arial" panose="020B0604020202020204" pitchFamily="34" charset="0"/>
                      </a:endParaRPr>
                    </a:p>
                  </a:txBody>
                  <a:tcPr marL="59017" marR="59017" marT="0" marB="0"/>
                </a:tc>
                <a:tc>
                  <a:txBody>
                    <a:bodyPr/>
                    <a:lstStyle/>
                    <a:p>
                      <a:pPr>
                        <a:lnSpc>
                          <a:spcPct val="115000"/>
                        </a:lnSpc>
                        <a:spcAft>
                          <a:spcPts val="800"/>
                        </a:spcAft>
                      </a:pPr>
                      <a:r>
                        <a:rPr lang="en-GB" sz="1400" kern="0">
                          <a:solidFill>
                            <a:srgbClr val="333333"/>
                          </a:solidFill>
                          <a:effectLst/>
                        </a:rPr>
                        <a:t>QPSK</a:t>
                      </a:r>
                      <a:endParaRPr lang="en-GB" sz="1000" kern="100">
                        <a:effectLst/>
                        <a:latin typeface="Aptos" panose="020B0004020202020204" pitchFamily="34" charset="0"/>
                        <a:ea typeface="Aptos" panose="020B0004020202020204" pitchFamily="34" charset="0"/>
                        <a:cs typeface="Arial" panose="020B0604020202020204" pitchFamily="34" charset="0"/>
                      </a:endParaRPr>
                    </a:p>
                  </a:txBody>
                  <a:tcPr marL="59017" marR="59017" marT="0" marB="0"/>
                </a:tc>
                <a:tc>
                  <a:txBody>
                    <a:bodyPr/>
                    <a:lstStyle/>
                    <a:p>
                      <a:pPr>
                        <a:lnSpc>
                          <a:spcPct val="115000"/>
                        </a:lnSpc>
                        <a:spcAft>
                          <a:spcPts val="800"/>
                        </a:spcAft>
                      </a:pPr>
                      <a:r>
                        <a:rPr lang="en-GB" sz="1400" kern="0">
                          <a:solidFill>
                            <a:srgbClr val="333333"/>
                          </a:solidFill>
                          <a:effectLst/>
                        </a:rPr>
                        <a:t>1/2</a:t>
                      </a:r>
                      <a:endParaRPr lang="en-GB" sz="1000" kern="100">
                        <a:effectLst/>
                        <a:latin typeface="Aptos" panose="020B0004020202020204" pitchFamily="34" charset="0"/>
                        <a:ea typeface="Aptos" panose="020B0004020202020204" pitchFamily="34" charset="0"/>
                        <a:cs typeface="Arial" panose="020B0604020202020204" pitchFamily="34" charset="0"/>
                      </a:endParaRPr>
                    </a:p>
                  </a:txBody>
                  <a:tcPr marL="59017" marR="59017" marT="0" marB="0"/>
                </a:tc>
                <a:tc>
                  <a:txBody>
                    <a:bodyPr/>
                    <a:lstStyle/>
                    <a:p>
                      <a:pPr>
                        <a:lnSpc>
                          <a:spcPct val="115000"/>
                        </a:lnSpc>
                        <a:spcAft>
                          <a:spcPts val="800"/>
                        </a:spcAft>
                      </a:pPr>
                      <a:r>
                        <a:rPr lang="en-GB" sz="1400" kern="0">
                          <a:solidFill>
                            <a:schemeClr val="tx1"/>
                          </a:solidFill>
                          <a:effectLst/>
                        </a:rPr>
                        <a:t>245</a:t>
                      </a:r>
                      <a:endParaRPr lang="en-GB" sz="1000" kern="100" dirty="0">
                        <a:solidFill>
                          <a:schemeClr val="tx1"/>
                        </a:solidFill>
                        <a:effectLst/>
                        <a:latin typeface="Aptos" panose="020B0004020202020204" pitchFamily="34" charset="0"/>
                        <a:ea typeface="Aptos" panose="020B0004020202020204" pitchFamily="34" charset="0"/>
                        <a:cs typeface="Arial" panose="020B0604020202020204" pitchFamily="34" charset="0"/>
                      </a:endParaRPr>
                    </a:p>
                  </a:txBody>
                  <a:tcPr marL="59017" marR="59017" marT="0" marB="0"/>
                </a:tc>
                <a:tc>
                  <a:txBody>
                    <a:bodyPr/>
                    <a:lstStyle/>
                    <a:p>
                      <a:pPr>
                        <a:lnSpc>
                          <a:spcPct val="115000"/>
                        </a:lnSpc>
                        <a:spcAft>
                          <a:spcPts val="800"/>
                        </a:spcAft>
                      </a:pPr>
                      <a:r>
                        <a:rPr lang="en-GB" sz="1400" kern="0">
                          <a:solidFill>
                            <a:schemeClr val="tx1"/>
                          </a:solidFill>
                          <a:effectLst/>
                        </a:rPr>
                        <a:t>272</a:t>
                      </a:r>
                      <a:endParaRPr lang="en-GB" sz="1000" kern="100">
                        <a:solidFill>
                          <a:schemeClr val="tx1"/>
                        </a:solidFill>
                        <a:effectLst/>
                        <a:latin typeface="Aptos" panose="020B0004020202020204" pitchFamily="34" charset="0"/>
                        <a:ea typeface="Aptos" panose="020B0004020202020204" pitchFamily="34" charset="0"/>
                        <a:cs typeface="Arial" panose="020B0604020202020204" pitchFamily="34" charset="0"/>
                      </a:endParaRPr>
                    </a:p>
                  </a:txBody>
                  <a:tcPr marL="59017" marR="59017" marT="0" marB="0"/>
                </a:tc>
                <a:tc>
                  <a:txBody>
                    <a:bodyPr/>
                    <a:lstStyle/>
                    <a:p>
                      <a:pPr>
                        <a:lnSpc>
                          <a:spcPct val="115000"/>
                        </a:lnSpc>
                        <a:spcAft>
                          <a:spcPts val="800"/>
                        </a:spcAft>
                      </a:pPr>
                      <a:r>
                        <a:rPr lang="en-GB" sz="1400" b="1" kern="0" dirty="0">
                          <a:solidFill>
                            <a:srgbClr val="333333"/>
                          </a:solidFill>
                          <a:effectLst/>
                        </a:rPr>
                        <a:t>288</a:t>
                      </a:r>
                      <a:endParaRPr lang="en-GB" sz="1000" kern="100" dirty="0">
                        <a:effectLst/>
                        <a:latin typeface="Aptos" panose="020B0004020202020204" pitchFamily="34" charset="0"/>
                        <a:ea typeface="Aptos" panose="020B0004020202020204" pitchFamily="34" charset="0"/>
                        <a:cs typeface="Arial" panose="020B0604020202020204" pitchFamily="34" charset="0"/>
                      </a:endParaRPr>
                    </a:p>
                  </a:txBody>
                  <a:tcPr marL="59017" marR="59017" marT="0" marB="0"/>
                </a:tc>
                <a:tc>
                  <a:txBody>
                    <a:bodyPr/>
                    <a:lstStyle/>
                    <a:p>
                      <a:pPr>
                        <a:lnSpc>
                          <a:spcPct val="115000"/>
                        </a:lnSpc>
                        <a:spcAft>
                          <a:spcPts val="800"/>
                        </a:spcAft>
                      </a:pPr>
                      <a:r>
                        <a:rPr lang="en-GB" sz="1400" b="1" kern="0" dirty="0">
                          <a:solidFill>
                            <a:srgbClr val="333333"/>
                          </a:solidFill>
                          <a:effectLst/>
                        </a:rPr>
                        <a:t>-10</a:t>
                      </a:r>
                      <a:endParaRPr lang="en-GB" sz="1000" kern="100" dirty="0">
                        <a:effectLst/>
                        <a:latin typeface="Aptos" panose="020B0004020202020204" pitchFamily="34" charset="0"/>
                        <a:ea typeface="Aptos" panose="020B0004020202020204" pitchFamily="34" charset="0"/>
                        <a:cs typeface="Arial" panose="020B0604020202020204" pitchFamily="34" charset="0"/>
                      </a:endParaRPr>
                    </a:p>
                  </a:txBody>
                  <a:tcPr marL="59017" marR="59017" marT="0" marB="0"/>
                </a:tc>
                <a:extLst>
                  <a:ext uri="{0D108BD9-81ED-4DB2-BD59-A6C34878D82A}">
                    <a16:rowId xmlns:a16="http://schemas.microsoft.com/office/drawing/2014/main" val="996959140"/>
                  </a:ext>
                </a:extLst>
              </a:tr>
              <a:tr h="257928">
                <a:tc>
                  <a:txBody>
                    <a:bodyPr/>
                    <a:lstStyle/>
                    <a:p>
                      <a:pPr>
                        <a:lnSpc>
                          <a:spcPct val="115000"/>
                        </a:lnSpc>
                        <a:spcAft>
                          <a:spcPts val="800"/>
                        </a:spcAft>
                      </a:pPr>
                      <a:r>
                        <a:rPr lang="en-GB" sz="1400" b="1" kern="0">
                          <a:solidFill>
                            <a:srgbClr val="333333"/>
                          </a:solidFill>
                          <a:effectLst/>
                        </a:rPr>
                        <a:t>2</a:t>
                      </a:r>
                      <a:endParaRPr lang="en-GB" sz="1000" kern="100">
                        <a:effectLst/>
                        <a:latin typeface="Aptos" panose="020B0004020202020204" pitchFamily="34" charset="0"/>
                        <a:ea typeface="Aptos" panose="020B0004020202020204" pitchFamily="34" charset="0"/>
                        <a:cs typeface="Arial" panose="020B0604020202020204" pitchFamily="34" charset="0"/>
                      </a:endParaRPr>
                    </a:p>
                  </a:txBody>
                  <a:tcPr marL="59017" marR="59017" marT="0" marB="0"/>
                </a:tc>
                <a:tc>
                  <a:txBody>
                    <a:bodyPr/>
                    <a:lstStyle/>
                    <a:p>
                      <a:pPr>
                        <a:lnSpc>
                          <a:spcPct val="115000"/>
                        </a:lnSpc>
                        <a:spcAft>
                          <a:spcPts val="800"/>
                        </a:spcAft>
                      </a:pPr>
                      <a:r>
                        <a:rPr lang="en-GB" sz="1400" kern="0">
                          <a:solidFill>
                            <a:srgbClr val="333333"/>
                          </a:solidFill>
                          <a:effectLst/>
                        </a:rPr>
                        <a:t>QPSK</a:t>
                      </a:r>
                      <a:endParaRPr lang="en-GB" sz="1000" kern="100">
                        <a:effectLst/>
                        <a:latin typeface="Aptos" panose="020B0004020202020204" pitchFamily="34" charset="0"/>
                        <a:ea typeface="Aptos" panose="020B0004020202020204" pitchFamily="34" charset="0"/>
                        <a:cs typeface="Arial" panose="020B0604020202020204" pitchFamily="34" charset="0"/>
                      </a:endParaRPr>
                    </a:p>
                  </a:txBody>
                  <a:tcPr marL="59017" marR="59017" marT="0" marB="0"/>
                </a:tc>
                <a:tc>
                  <a:txBody>
                    <a:bodyPr/>
                    <a:lstStyle/>
                    <a:p>
                      <a:pPr>
                        <a:lnSpc>
                          <a:spcPct val="115000"/>
                        </a:lnSpc>
                        <a:spcAft>
                          <a:spcPts val="800"/>
                        </a:spcAft>
                      </a:pPr>
                      <a:r>
                        <a:rPr lang="en-GB" sz="1400" kern="0">
                          <a:solidFill>
                            <a:srgbClr val="333333"/>
                          </a:solidFill>
                          <a:effectLst/>
                        </a:rPr>
                        <a:t>3/4</a:t>
                      </a:r>
                      <a:endParaRPr lang="en-GB" sz="1000" kern="100">
                        <a:effectLst/>
                        <a:latin typeface="Aptos" panose="020B0004020202020204" pitchFamily="34" charset="0"/>
                        <a:ea typeface="Aptos" panose="020B0004020202020204" pitchFamily="34" charset="0"/>
                        <a:cs typeface="Arial" panose="020B0604020202020204" pitchFamily="34" charset="0"/>
                      </a:endParaRPr>
                    </a:p>
                  </a:txBody>
                  <a:tcPr marL="59017" marR="59017" marT="0" marB="0"/>
                </a:tc>
                <a:tc>
                  <a:txBody>
                    <a:bodyPr/>
                    <a:lstStyle/>
                    <a:p>
                      <a:pPr>
                        <a:lnSpc>
                          <a:spcPct val="115000"/>
                        </a:lnSpc>
                        <a:spcAft>
                          <a:spcPts val="800"/>
                        </a:spcAft>
                      </a:pPr>
                      <a:r>
                        <a:rPr lang="en-GB" sz="1400" kern="0" dirty="0">
                          <a:solidFill>
                            <a:schemeClr val="tx1"/>
                          </a:solidFill>
                          <a:effectLst/>
                        </a:rPr>
                        <a:t>368</a:t>
                      </a:r>
                      <a:endParaRPr lang="en-GB" sz="1000" kern="100" dirty="0">
                        <a:solidFill>
                          <a:schemeClr val="tx1"/>
                        </a:solidFill>
                        <a:effectLst/>
                        <a:latin typeface="Aptos" panose="020B0004020202020204" pitchFamily="34" charset="0"/>
                        <a:ea typeface="Aptos" panose="020B0004020202020204" pitchFamily="34" charset="0"/>
                        <a:cs typeface="Arial" panose="020B0604020202020204" pitchFamily="34" charset="0"/>
                      </a:endParaRPr>
                    </a:p>
                  </a:txBody>
                  <a:tcPr marL="59017" marR="59017" marT="0" marB="0"/>
                </a:tc>
                <a:tc>
                  <a:txBody>
                    <a:bodyPr/>
                    <a:lstStyle/>
                    <a:p>
                      <a:pPr>
                        <a:lnSpc>
                          <a:spcPct val="115000"/>
                        </a:lnSpc>
                        <a:spcAft>
                          <a:spcPts val="800"/>
                        </a:spcAft>
                      </a:pPr>
                      <a:r>
                        <a:rPr lang="en-GB" sz="1400" kern="0">
                          <a:solidFill>
                            <a:schemeClr val="tx1"/>
                          </a:solidFill>
                          <a:effectLst/>
                        </a:rPr>
                        <a:t>408</a:t>
                      </a:r>
                      <a:endParaRPr lang="en-GB" sz="1000" kern="100" dirty="0">
                        <a:solidFill>
                          <a:schemeClr val="tx1"/>
                        </a:solidFill>
                        <a:effectLst/>
                        <a:latin typeface="Aptos" panose="020B0004020202020204" pitchFamily="34" charset="0"/>
                        <a:ea typeface="Aptos" panose="020B0004020202020204" pitchFamily="34" charset="0"/>
                        <a:cs typeface="Arial" panose="020B0604020202020204" pitchFamily="34" charset="0"/>
                      </a:endParaRPr>
                    </a:p>
                  </a:txBody>
                  <a:tcPr marL="59017" marR="59017" marT="0" marB="0"/>
                </a:tc>
                <a:tc>
                  <a:txBody>
                    <a:bodyPr/>
                    <a:lstStyle/>
                    <a:p>
                      <a:pPr>
                        <a:lnSpc>
                          <a:spcPct val="115000"/>
                        </a:lnSpc>
                        <a:spcAft>
                          <a:spcPts val="800"/>
                        </a:spcAft>
                      </a:pPr>
                      <a:r>
                        <a:rPr lang="en-GB" sz="1400" b="1" kern="0" dirty="0">
                          <a:solidFill>
                            <a:srgbClr val="333333"/>
                          </a:solidFill>
                          <a:effectLst/>
                        </a:rPr>
                        <a:t>432</a:t>
                      </a:r>
                      <a:endParaRPr lang="en-GB" sz="1000" kern="100" dirty="0">
                        <a:effectLst/>
                        <a:latin typeface="Aptos" panose="020B0004020202020204" pitchFamily="34" charset="0"/>
                        <a:ea typeface="Aptos" panose="020B0004020202020204" pitchFamily="34" charset="0"/>
                        <a:cs typeface="Arial" panose="020B0604020202020204" pitchFamily="34" charset="0"/>
                      </a:endParaRPr>
                    </a:p>
                  </a:txBody>
                  <a:tcPr marL="59017" marR="59017" marT="0" marB="0"/>
                </a:tc>
                <a:tc>
                  <a:txBody>
                    <a:bodyPr/>
                    <a:lstStyle/>
                    <a:p>
                      <a:pPr>
                        <a:lnSpc>
                          <a:spcPct val="115000"/>
                        </a:lnSpc>
                        <a:spcAft>
                          <a:spcPts val="800"/>
                        </a:spcAft>
                      </a:pPr>
                      <a:r>
                        <a:rPr lang="en-GB" sz="1400" b="1" kern="0">
                          <a:solidFill>
                            <a:srgbClr val="333333"/>
                          </a:solidFill>
                          <a:effectLst/>
                        </a:rPr>
                        <a:t>-13</a:t>
                      </a:r>
                      <a:endParaRPr lang="en-GB" sz="1000" kern="100">
                        <a:effectLst/>
                        <a:latin typeface="Aptos" panose="020B0004020202020204" pitchFamily="34" charset="0"/>
                        <a:ea typeface="Aptos" panose="020B0004020202020204" pitchFamily="34" charset="0"/>
                        <a:cs typeface="Arial" panose="020B0604020202020204" pitchFamily="34" charset="0"/>
                      </a:endParaRPr>
                    </a:p>
                  </a:txBody>
                  <a:tcPr marL="59017" marR="59017" marT="0" marB="0"/>
                </a:tc>
                <a:extLst>
                  <a:ext uri="{0D108BD9-81ED-4DB2-BD59-A6C34878D82A}">
                    <a16:rowId xmlns:a16="http://schemas.microsoft.com/office/drawing/2014/main" val="3262063066"/>
                  </a:ext>
                </a:extLst>
              </a:tr>
              <a:tr h="257928">
                <a:tc>
                  <a:txBody>
                    <a:bodyPr/>
                    <a:lstStyle/>
                    <a:p>
                      <a:pPr>
                        <a:lnSpc>
                          <a:spcPct val="115000"/>
                        </a:lnSpc>
                        <a:spcAft>
                          <a:spcPts val="800"/>
                        </a:spcAft>
                      </a:pPr>
                      <a:r>
                        <a:rPr lang="en-GB" sz="1400" b="1" kern="0">
                          <a:solidFill>
                            <a:srgbClr val="333333"/>
                          </a:solidFill>
                          <a:effectLst/>
                        </a:rPr>
                        <a:t>3</a:t>
                      </a:r>
                      <a:endParaRPr lang="en-GB" sz="1000" kern="100">
                        <a:effectLst/>
                        <a:latin typeface="Aptos" panose="020B0004020202020204" pitchFamily="34" charset="0"/>
                        <a:ea typeface="Aptos" panose="020B0004020202020204" pitchFamily="34" charset="0"/>
                        <a:cs typeface="Arial" panose="020B0604020202020204" pitchFamily="34" charset="0"/>
                      </a:endParaRPr>
                    </a:p>
                  </a:txBody>
                  <a:tcPr marL="59017" marR="59017" marT="0" marB="0"/>
                </a:tc>
                <a:tc>
                  <a:txBody>
                    <a:bodyPr/>
                    <a:lstStyle/>
                    <a:p>
                      <a:pPr>
                        <a:lnSpc>
                          <a:spcPct val="115000"/>
                        </a:lnSpc>
                        <a:spcAft>
                          <a:spcPts val="800"/>
                        </a:spcAft>
                      </a:pPr>
                      <a:r>
                        <a:rPr lang="en-GB" sz="1400" kern="0">
                          <a:solidFill>
                            <a:srgbClr val="333333"/>
                          </a:solidFill>
                          <a:effectLst/>
                        </a:rPr>
                        <a:t>16-QAM</a:t>
                      </a:r>
                      <a:endParaRPr lang="en-GB" sz="1000" kern="100">
                        <a:effectLst/>
                        <a:latin typeface="Aptos" panose="020B0004020202020204" pitchFamily="34" charset="0"/>
                        <a:ea typeface="Aptos" panose="020B0004020202020204" pitchFamily="34" charset="0"/>
                        <a:cs typeface="Arial" panose="020B0604020202020204" pitchFamily="34" charset="0"/>
                      </a:endParaRPr>
                    </a:p>
                  </a:txBody>
                  <a:tcPr marL="59017" marR="59017" marT="0" marB="0"/>
                </a:tc>
                <a:tc>
                  <a:txBody>
                    <a:bodyPr/>
                    <a:lstStyle/>
                    <a:p>
                      <a:pPr>
                        <a:lnSpc>
                          <a:spcPct val="115000"/>
                        </a:lnSpc>
                        <a:spcAft>
                          <a:spcPts val="800"/>
                        </a:spcAft>
                      </a:pPr>
                      <a:r>
                        <a:rPr lang="en-GB" sz="1400" kern="0">
                          <a:solidFill>
                            <a:srgbClr val="333333"/>
                          </a:solidFill>
                          <a:effectLst/>
                        </a:rPr>
                        <a:t>1/2</a:t>
                      </a:r>
                      <a:endParaRPr lang="en-GB" sz="1000" kern="100">
                        <a:effectLst/>
                        <a:latin typeface="Aptos" panose="020B0004020202020204" pitchFamily="34" charset="0"/>
                        <a:ea typeface="Aptos" panose="020B0004020202020204" pitchFamily="34" charset="0"/>
                        <a:cs typeface="Arial" panose="020B0604020202020204" pitchFamily="34" charset="0"/>
                      </a:endParaRPr>
                    </a:p>
                  </a:txBody>
                  <a:tcPr marL="59017" marR="59017" marT="0" marB="0"/>
                </a:tc>
                <a:tc>
                  <a:txBody>
                    <a:bodyPr/>
                    <a:lstStyle/>
                    <a:p>
                      <a:pPr>
                        <a:lnSpc>
                          <a:spcPct val="115000"/>
                        </a:lnSpc>
                        <a:spcAft>
                          <a:spcPts val="800"/>
                        </a:spcAft>
                      </a:pPr>
                      <a:r>
                        <a:rPr lang="en-GB" sz="1400" kern="0">
                          <a:solidFill>
                            <a:schemeClr val="tx1"/>
                          </a:solidFill>
                          <a:effectLst/>
                        </a:rPr>
                        <a:t>490</a:t>
                      </a:r>
                      <a:endParaRPr lang="en-GB" sz="1000" kern="100" dirty="0">
                        <a:solidFill>
                          <a:schemeClr val="tx1"/>
                        </a:solidFill>
                        <a:effectLst/>
                        <a:latin typeface="Aptos" panose="020B0004020202020204" pitchFamily="34" charset="0"/>
                        <a:ea typeface="Aptos" panose="020B0004020202020204" pitchFamily="34" charset="0"/>
                        <a:cs typeface="Arial" panose="020B0604020202020204" pitchFamily="34" charset="0"/>
                      </a:endParaRPr>
                    </a:p>
                  </a:txBody>
                  <a:tcPr marL="59017" marR="59017" marT="0" marB="0"/>
                </a:tc>
                <a:tc>
                  <a:txBody>
                    <a:bodyPr/>
                    <a:lstStyle/>
                    <a:p>
                      <a:pPr>
                        <a:lnSpc>
                          <a:spcPct val="115000"/>
                        </a:lnSpc>
                        <a:spcAft>
                          <a:spcPts val="800"/>
                        </a:spcAft>
                      </a:pPr>
                      <a:r>
                        <a:rPr lang="en-GB" sz="1400" kern="0">
                          <a:solidFill>
                            <a:schemeClr val="tx1"/>
                          </a:solidFill>
                          <a:effectLst/>
                        </a:rPr>
                        <a:t>544</a:t>
                      </a:r>
                      <a:endParaRPr lang="en-GB" sz="1000" kern="100">
                        <a:solidFill>
                          <a:schemeClr val="tx1"/>
                        </a:solidFill>
                        <a:effectLst/>
                        <a:latin typeface="Aptos" panose="020B0004020202020204" pitchFamily="34" charset="0"/>
                        <a:ea typeface="Aptos" panose="020B0004020202020204" pitchFamily="34" charset="0"/>
                        <a:cs typeface="Arial" panose="020B0604020202020204" pitchFamily="34" charset="0"/>
                      </a:endParaRPr>
                    </a:p>
                  </a:txBody>
                  <a:tcPr marL="59017" marR="59017" marT="0" marB="0"/>
                </a:tc>
                <a:tc>
                  <a:txBody>
                    <a:bodyPr/>
                    <a:lstStyle/>
                    <a:p>
                      <a:pPr>
                        <a:lnSpc>
                          <a:spcPct val="115000"/>
                        </a:lnSpc>
                        <a:spcAft>
                          <a:spcPts val="800"/>
                        </a:spcAft>
                      </a:pPr>
                      <a:r>
                        <a:rPr lang="en-GB" sz="1400" b="1" kern="0" dirty="0">
                          <a:solidFill>
                            <a:srgbClr val="333333"/>
                          </a:solidFill>
                          <a:effectLst/>
                        </a:rPr>
                        <a:t>577</a:t>
                      </a:r>
                      <a:endParaRPr lang="en-GB" sz="1000" kern="100" dirty="0">
                        <a:effectLst/>
                        <a:latin typeface="Aptos" panose="020B0004020202020204" pitchFamily="34" charset="0"/>
                        <a:ea typeface="Aptos" panose="020B0004020202020204" pitchFamily="34" charset="0"/>
                        <a:cs typeface="Arial" panose="020B0604020202020204" pitchFamily="34" charset="0"/>
                      </a:endParaRPr>
                    </a:p>
                  </a:txBody>
                  <a:tcPr marL="59017" marR="59017" marT="0" marB="0"/>
                </a:tc>
                <a:tc>
                  <a:txBody>
                    <a:bodyPr/>
                    <a:lstStyle/>
                    <a:p>
                      <a:pPr>
                        <a:lnSpc>
                          <a:spcPct val="115000"/>
                        </a:lnSpc>
                        <a:spcAft>
                          <a:spcPts val="800"/>
                        </a:spcAft>
                      </a:pPr>
                      <a:r>
                        <a:rPr lang="en-GB" sz="1400" b="1" kern="0">
                          <a:solidFill>
                            <a:srgbClr val="333333"/>
                          </a:solidFill>
                          <a:effectLst/>
                        </a:rPr>
                        <a:t>-16</a:t>
                      </a:r>
                      <a:endParaRPr lang="en-GB" sz="1000" kern="100">
                        <a:effectLst/>
                        <a:latin typeface="Aptos" panose="020B0004020202020204" pitchFamily="34" charset="0"/>
                        <a:ea typeface="Aptos" panose="020B0004020202020204" pitchFamily="34" charset="0"/>
                        <a:cs typeface="Arial" panose="020B0604020202020204" pitchFamily="34" charset="0"/>
                      </a:endParaRPr>
                    </a:p>
                  </a:txBody>
                  <a:tcPr marL="59017" marR="59017" marT="0" marB="0"/>
                </a:tc>
                <a:extLst>
                  <a:ext uri="{0D108BD9-81ED-4DB2-BD59-A6C34878D82A}">
                    <a16:rowId xmlns:a16="http://schemas.microsoft.com/office/drawing/2014/main" val="3893117584"/>
                  </a:ext>
                </a:extLst>
              </a:tr>
              <a:tr h="257928">
                <a:tc>
                  <a:txBody>
                    <a:bodyPr/>
                    <a:lstStyle/>
                    <a:p>
                      <a:pPr>
                        <a:lnSpc>
                          <a:spcPct val="115000"/>
                        </a:lnSpc>
                        <a:spcAft>
                          <a:spcPts val="800"/>
                        </a:spcAft>
                      </a:pPr>
                      <a:r>
                        <a:rPr lang="en-GB" sz="1400" b="1" kern="0">
                          <a:solidFill>
                            <a:srgbClr val="333333"/>
                          </a:solidFill>
                          <a:effectLst/>
                        </a:rPr>
                        <a:t>4</a:t>
                      </a:r>
                      <a:endParaRPr lang="en-GB" sz="1000" kern="100">
                        <a:effectLst/>
                        <a:latin typeface="Aptos" panose="020B0004020202020204" pitchFamily="34" charset="0"/>
                        <a:ea typeface="Aptos" panose="020B0004020202020204" pitchFamily="34" charset="0"/>
                        <a:cs typeface="Arial" panose="020B0604020202020204" pitchFamily="34" charset="0"/>
                      </a:endParaRPr>
                    </a:p>
                  </a:txBody>
                  <a:tcPr marL="59017" marR="59017" marT="0" marB="0"/>
                </a:tc>
                <a:tc>
                  <a:txBody>
                    <a:bodyPr/>
                    <a:lstStyle/>
                    <a:p>
                      <a:pPr>
                        <a:lnSpc>
                          <a:spcPct val="115000"/>
                        </a:lnSpc>
                        <a:spcAft>
                          <a:spcPts val="800"/>
                        </a:spcAft>
                      </a:pPr>
                      <a:r>
                        <a:rPr lang="en-GB" sz="1400" kern="0">
                          <a:solidFill>
                            <a:srgbClr val="333333"/>
                          </a:solidFill>
                          <a:effectLst/>
                        </a:rPr>
                        <a:t>16-QAM</a:t>
                      </a:r>
                      <a:endParaRPr lang="en-GB" sz="1000" kern="100">
                        <a:effectLst/>
                        <a:latin typeface="Aptos" panose="020B0004020202020204" pitchFamily="34" charset="0"/>
                        <a:ea typeface="Aptos" panose="020B0004020202020204" pitchFamily="34" charset="0"/>
                        <a:cs typeface="Arial" panose="020B0604020202020204" pitchFamily="34" charset="0"/>
                      </a:endParaRPr>
                    </a:p>
                  </a:txBody>
                  <a:tcPr marL="59017" marR="59017" marT="0" marB="0"/>
                </a:tc>
                <a:tc>
                  <a:txBody>
                    <a:bodyPr/>
                    <a:lstStyle/>
                    <a:p>
                      <a:pPr>
                        <a:lnSpc>
                          <a:spcPct val="115000"/>
                        </a:lnSpc>
                        <a:spcAft>
                          <a:spcPts val="800"/>
                        </a:spcAft>
                      </a:pPr>
                      <a:r>
                        <a:rPr lang="en-GB" sz="1400" kern="0">
                          <a:solidFill>
                            <a:srgbClr val="333333"/>
                          </a:solidFill>
                          <a:effectLst/>
                        </a:rPr>
                        <a:t>3/4</a:t>
                      </a:r>
                      <a:endParaRPr lang="en-GB" sz="1000" kern="100">
                        <a:effectLst/>
                        <a:latin typeface="Aptos" panose="020B0004020202020204" pitchFamily="34" charset="0"/>
                        <a:ea typeface="Aptos" panose="020B0004020202020204" pitchFamily="34" charset="0"/>
                        <a:cs typeface="Arial" panose="020B0604020202020204" pitchFamily="34" charset="0"/>
                      </a:endParaRPr>
                    </a:p>
                  </a:txBody>
                  <a:tcPr marL="59017" marR="59017" marT="0" marB="0"/>
                </a:tc>
                <a:tc>
                  <a:txBody>
                    <a:bodyPr/>
                    <a:lstStyle/>
                    <a:p>
                      <a:pPr>
                        <a:lnSpc>
                          <a:spcPct val="115000"/>
                        </a:lnSpc>
                        <a:spcAft>
                          <a:spcPts val="800"/>
                        </a:spcAft>
                      </a:pPr>
                      <a:r>
                        <a:rPr lang="en-GB" sz="1400" kern="0" dirty="0">
                          <a:solidFill>
                            <a:schemeClr val="tx1"/>
                          </a:solidFill>
                          <a:effectLst/>
                        </a:rPr>
                        <a:t>735</a:t>
                      </a:r>
                      <a:endParaRPr lang="en-GB" sz="1000" kern="100" dirty="0">
                        <a:solidFill>
                          <a:schemeClr val="tx1"/>
                        </a:solidFill>
                        <a:effectLst/>
                        <a:latin typeface="Aptos" panose="020B0004020202020204" pitchFamily="34" charset="0"/>
                        <a:ea typeface="Aptos" panose="020B0004020202020204" pitchFamily="34" charset="0"/>
                        <a:cs typeface="Arial" panose="020B0604020202020204" pitchFamily="34" charset="0"/>
                      </a:endParaRPr>
                    </a:p>
                  </a:txBody>
                  <a:tcPr marL="59017" marR="59017" marT="0" marB="0"/>
                </a:tc>
                <a:tc>
                  <a:txBody>
                    <a:bodyPr/>
                    <a:lstStyle/>
                    <a:p>
                      <a:pPr>
                        <a:lnSpc>
                          <a:spcPct val="115000"/>
                        </a:lnSpc>
                        <a:spcAft>
                          <a:spcPts val="800"/>
                        </a:spcAft>
                      </a:pPr>
                      <a:r>
                        <a:rPr lang="en-GB" sz="1400" kern="0">
                          <a:solidFill>
                            <a:schemeClr val="tx1"/>
                          </a:solidFill>
                          <a:effectLst/>
                        </a:rPr>
                        <a:t>817</a:t>
                      </a:r>
                      <a:endParaRPr lang="en-GB" sz="1000" kern="100" dirty="0">
                        <a:solidFill>
                          <a:schemeClr val="tx1"/>
                        </a:solidFill>
                        <a:effectLst/>
                        <a:latin typeface="Aptos" panose="020B0004020202020204" pitchFamily="34" charset="0"/>
                        <a:ea typeface="Aptos" panose="020B0004020202020204" pitchFamily="34" charset="0"/>
                        <a:cs typeface="Arial" panose="020B0604020202020204" pitchFamily="34" charset="0"/>
                      </a:endParaRPr>
                    </a:p>
                  </a:txBody>
                  <a:tcPr marL="59017" marR="59017" marT="0" marB="0"/>
                </a:tc>
                <a:tc>
                  <a:txBody>
                    <a:bodyPr/>
                    <a:lstStyle/>
                    <a:p>
                      <a:pPr>
                        <a:lnSpc>
                          <a:spcPct val="115000"/>
                        </a:lnSpc>
                        <a:spcAft>
                          <a:spcPts val="800"/>
                        </a:spcAft>
                      </a:pPr>
                      <a:r>
                        <a:rPr lang="en-GB" sz="1400" b="1" kern="0" dirty="0">
                          <a:solidFill>
                            <a:srgbClr val="333333"/>
                          </a:solidFill>
                          <a:effectLst/>
                        </a:rPr>
                        <a:t>865</a:t>
                      </a:r>
                      <a:endParaRPr lang="en-GB" sz="1000" kern="100" dirty="0">
                        <a:effectLst/>
                        <a:latin typeface="Aptos" panose="020B0004020202020204" pitchFamily="34" charset="0"/>
                        <a:ea typeface="Aptos" panose="020B0004020202020204" pitchFamily="34" charset="0"/>
                        <a:cs typeface="Arial" panose="020B0604020202020204" pitchFamily="34" charset="0"/>
                      </a:endParaRPr>
                    </a:p>
                  </a:txBody>
                  <a:tcPr marL="59017" marR="59017" marT="0" marB="0"/>
                </a:tc>
                <a:tc>
                  <a:txBody>
                    <a:bodyPr/>
                    <a:lstStyle/>
                    <a:p>
                      <a:pPr>
                        <a:lnSpc>
                          <a:spcPct val="115000"/>
                        </a:lnSpc>
                        <a:spcAft>
                          <a:spcPts val="800"/>
                        </a:spcAft>
                      </a:pPr>
                      <a:r>
                        <a:rPr lang="en-GB" sz="1400" b="1" kern="0">
                          <a:solidFill>
                            <a:srgbClr val="333333"/>
                          </a:solidFill>
                          <a:effectLst/>
                        </a:rPr>
                        <a:t>-19</a:t>
                      </a:r>
                      <a:endParaRPr lang="en-GB" sz="1000" kern="100">
                        <a:effectLst/>
                        <a:latin typeface="Aptos" panose="020B0004020202020204" pitchFamily="34" charset="0"/>
                        <a:ea typeface="Aptos" panose="020B0004020202020204" pitchFamily="34" charset="0"/>
                        <a:cs typeface="Arial" panose="020B0604020202020204" pitchFamily="34" charset="0"/>
                      </a:endParaRPr>
                    </a:p>
                  </a:txBody>
                  <a:tcPr marL="59017" marR="59017" marT="0" marB="0"/>
                </a:tc>
                <a:extLst>
                  <a:ext uri="{0D108BD9-81ED-4DB2-BD59-A6C34878D82A}">
                    <a16:rowId xmlns:a16="http://schemas.microsoft.com/office/drawing/2014/main" val="2840571255"/>
                  </a:ext>
                </a:extLst>
              </a:tr>
              <a:tr h="257928">
                <a:tc>
                  <a:txBody>
                    <a:bodyPr/>
                    <a:lstStyle/>
                    <a:p>
                      <a:pPr>
                        <a:lnSpc>
                          <a:spcPct val="115000"/>
                        </a:lnSpc>
                        <a:spcAft>
                          <a:spcPts val="800"/>
                        </a:spcAft>
                      </a:pPr>
                      <a:r>
                        <a:rPr lang="en-GB" sz="1400" b="1" kern="0">
                          <a:solidFill>
                            <a:srgbClr val="333333"/>
                          </a:solidFill>
                          <a:effectLst/>
                        </a:rPr>
                        <a:t>5</a:t>
                      </a:r>
                      <a:endParaRPr lang="en-GB" sz="1000" kern="100">
                        <a:effectLst/>
                        <a:latin typeface="Aptos" panose="020B0004020202020204" pitchFamily="34" charset="0"/>
                        <a:ea typeface="Aptos" panose="020B0004020202020204" pitchFamily="34" charset="0"/>
                        <a:cs typeface="Arial" panose="020B0604020202020204" pitchFamily="34" charset="0"/>
                      </a:endParaRPr>
                    </a:p>
                  </a:txBody>
                  <a:tcPr marL="59017" marR="59017" marT="0" marB="0"/>
                </a:tc>
                <a:tc>
                  <a:txBody>
                    <a:bodyPr/>
                    <a:lstStyle/>
                    <a:p>
                      <a:pPr>
                        <a:lnSpc>
                          <a:spcPct val="115000"/>
                        </a:lnSpc>
                        <a:spcAft>
                          <a:spcPts val="800"/>
                        </a:spcAft>
                      </a:pPr>
                      <a:r>
                        <a:rPr lang="en-GB" sz="1400" kern="0">
                          <a:solidFill>
                            <a:srgbClr val="333333"/>
                          </a:solidFill>
                          <a:effectLst/>
                        </a:rPr>
                        <a:t>64-QAM</a:t>
                      </a:r>
                      <a:endParaRPr lang="en-GB" sz="1000" kern="100">
                        <a:effectLst/>
                        <a:latin typeface="Aptos" panose="020B0004020202020204" pitchFamily="34" charset="0"/>
                        <a:ea typeface="Aptos" panose="020B0004020202020204" pitchFamily="34" charset="0"/>
                        <a:cs typeface="Arial" panose="020B0604020202020204" pitchFamily="34" charset="0"/>
                      </a:endParaRPr>
                    </a:p>
                  </a:txBody>
                  <a:tcPr marL="59017" marR="59017" marT="0" marB="0"/>
                </a:tc>
                <a:tc>
                  <a:txBody>
                    <a:bodyPr/>
                    <a:lstStyle/>
                    <a:p>
                      <a:pPr>
                        <a:lnSpc>
                          <a:spcPct val="115000"/>
                        </a:lnSpc>
                        <a:spcAft>
                          <a:spcPts val="800"/>
                        </a:spcAft>
                      </a:pPr>
                      <a:r>
                        <a:rPr lang="en-GB" sz="1400" kern="0">
                          <a:solidFill>
                            <a:srgbClr val="333333"/>
                          </a:solidFill>
                          <a:effectLst/>
                        </a:rPr>
                        <a:t>2/3</a:t>
                      </a:r>
                      <a:endParaRPr lang="en-GB" sz="1000" kern="100">
                        <a:effectLst/>
                        <a:latin typeface="Aptos" panose="020B0004020202020204" pitchFamily="34" charset="0"/>
                        <a:ea typeface="Aptos" panose="020B0004020202020204" pitchFamily="34" charset="0"/>
                        <a:cs typeface="Arial" panose="020B0604020202020204" pitchFamily="34" charset="0"/>
                      </a:endParaRPr>
                    </a:p>
                  </a:txBody>
                  <a:tcPr marL="59017" marR="59017" marT="0" marB="0"/>
                </a:tc>
                <a:tc>
                  <a:txBody>
                    <a:bodyPr/>
                    <a:lstStyle/>
                    <a:p>
                      <a:pPr>
                        <a:lnSpc>
                          <a:spcPct val="115000"/>
                        </a:lnSpc>
                        <a:spcAft>
                          <a:spcPts val="800"/>
                        </a:spcAft>
                      </a:pPr>
                      <a:r>
                        <a:rPr lang="en-GB" sz="1400" kern="0">
                          <a:solidFill>
                            <a:schemeClr val="tx1"/>
                          </a:solidFill>
                          <a:effectLst/>
                        </a:rPr>
                        <a:t>980</a:t>
                      </a:r>
                      <a:endParaRPr lang="en-GB" sz="1000" kern="100" dirty="0">
                        <a:solidFill>
                          <a:schemeClr val="tx1"/>
                        </a:solidFill>
                        <a:effectLst/>
                        <a:latin typeface="Aptos" panose="020B0004020202020204" pitchFamily="34" charset="0"/>
                        <a:ea typeface="Aptos" panose="020B0004020202020204" pitchFamily="34" charset="0"/>
                        <a:cs typeface="Arial" panose="020B0604020202020204" pitchFamily="34" charset="0"/>
                      </a:endParaRPr>
                    </a:p>
                  </a:txBody>
                  <a:tcPr marL="59017" marR="59017" marT="0" marB="0"/>
                </a:tc>
                <a:tc>
                  <a:txBody>
                    <a:bodyPr/>
                    <a:lstStyle/>
                    <a:p>
                      <a:pPr>
                        <a:lnSpc>
                          <a:spcPct val="115000"/>
                        </a:lnSpc>
                        <a:spcAft>
                          <a:spcPts val="800"/>
                        </a:spcAft>
                      </a:pPr>
                      <a:r>
                        <a:rPr lang="en-GB" sz="1400" kern="0">
                          <a:solidFill>
                            <a:schemeClr val="tx1"/>
                          </a:solidFill>
                          <a:effectLst/>
                        </a:rPr>
                        <a:t>1089</a:t>
                      </a:r>
                      <a:endParaRPr lang="en-GB" sz="1000" kern="100" dirty="0">
                        <a:solidFill>
                          <a:schemeClr val="tx1"/>
                        </a:solidFill>
                        <a:effectLst/>
                        <a:latin typeface="Aptos" panose="020B0004020202020204" pitchFamily="34" charset="0"/>
                        <a:ea typeface="Aptos" panose="020B0004020202020204" pitchFamily="34" charset="0"/>
                        <a:cs typeface="Arial" panose="020B0604020202020204" pitchFamily="34" charset="0"/>
                      </a:endParaRPr>
                    </a:p>
                  </a:txBody>
                  <a:tcPr marL="59017" marR="59017" marT="0" marB="0"/>
                </a:tc>
                <a:tc>
                  <a:txBody>
                    <a:bodyPr/>
                    <a:lstStyle/>
                    <a:p>
                      <a:pPr>
                        <a:lnSpc>
                          <a:spcPct val="115000"/>
                        </a:lnSpc>
                        <a:spcAft>
                          <a:spcPts val="800"/>
                        </a:spcAft>
                      </a:pPr>
                      <a:r>
                        <a:rPr lang="en-GB" sz="1400" b="1" kern="0" dirty="0">
                          <a:solidFill>
                            <a:srgbClr val="333333"/>
                          </a:solidFill>
                          <a:effectLst/>
                        </a:rPr>
                        <a:t>1153</a:t>
                      </a:r>
                      <a:endParaRPr lang="en-GB" sz="1000" kern="100" dirty="0">
                        <a:effectLst/>
                        <a:latin typeface="Aptos" panose="020B0004020202020204" pitchFamily="34" charset="0"/>
                        <a:ea typeface="Aptos" panose="020B0004020202020204" pitchFamily="34" charset="0"/>
                        <a:cs typeface="Arial" panose="020B0604020202020204" pitchFamily="34" charset="0"/>
                      </a:endParaRPr>
                    </a:p>
                  </a:txBody>
                  <a:tcPr marL="59017" marR="59017" marT="0" marB="0"/>
                </a:tc>
                <a:tc>
                  <a:txBody>
                    <a:bodyPr/>
                    <a:lstStyle/>
                    <a:p>
                      <a:pPr>
                        <a:lnSpc>
                          <a:spcPct val="115000"/>
                        </a:lnSpc>
                        <a:spcAft>
                          <a:spcPts val="800"/>
                        </a:spcAft>
                      </a:pPr>
                      <a:r>
                        <a:rPr lang="en-GB" sz="1400" b="1" kern="0">
                          <a:solidFill>
                            <a:srgbClr val="333333"/>
                          </a:solidFill>
                          <a:effectLst/>
                        </a:rPr>
                        <a:t>-22</a:t>
                      </a:r>
                      <a:endParaRPr lang="en-GB" sz="1000" kern="100">
                        <a:effectLst/>
                        <a:latin typeface="Aptos" panose="020B0004020202020204" pitchFamily="34" charset="0"/>
                        <a:ea typeface="Aptos" panose="020B0004020202020204" pitchFamily="34" charset="0"/>
                        <a:cs typeface="Arial" panose="020B0604020202020204" pitchFamily="34" charset="0"/>
                      </a:endParaRPr>
                    </a:p>
                  </a:txBody>
                  <a:tcPr marL="59017" marR="59017" marT="0" marB="0"/>
                </a:tc>
                <a:extLst>
                  <a:ext uri="{0D108BD9-81ED-4DB2-BD59-A6C34878D82A}">
                    <a16:rowId xmlns:a16="http://schemas.microsoft.com/office/drawing/2014/main" val="630187533"/>
                  </a:ext>
                </a:extLst>
              </a:tr>
              <a:tr h="257928">
                <a:tc>
                  <a:txBody>
                    <a:bodyPr/>
                    <a:lstStyle/>
                    <a:p>
                      <a:pPr>
                        <a:lnSpc>
                          <a:spcPct val="115000"/>
                        </a:lnSpc>
                        <a:spcAft>
                          <a:spcPts val="800"/>
                        </a:spcAft>
                      </a:pPr>
                      <a:r>
                        <a:rPr lang="en-GB" sz="1400" b="1" kern="0">
                          <a:solidFill>
                            <a:srgbClr val="333333"/>
                          </a:solidFill>
                          <a:effectLst/>
                        </a:rPr>
                        <a:t>6</a:t>
                      </a:r>
                      <a:endParaRPr lang="en-GB" sz="1000" kern="100">
                        <a:effectLst/>
                        <a:latin typeface="Aptos" panose="020B0004020202020204" pitchFamily="34" charset="0"/>
                        <a:ea typeface="Aptos" panose="020B0004020202020204" pitchFamily="34" charset="0"/>
                        <a:cs typeface="Arial" panose="020B0604020202020204" pitchFamily="34" charset="0"/>
                      </a:endParaRPr>
                    </a:p>
                  </a:txBody>
                  <a:tcPr marL="59017" marR="59017" marT="0" marB="0"/>
                </a:tc>
                <a:tc>
                  <a:txBody>
                    <a:bodyPr/>
                    <a:lstStyle/>
                    <a:p>
                      <a:pPr>
                        <a:lnSpc>
                          <a:spcPct val="115000"/>
                        </a:lnSpc>
                        <a:spcAft>
                          <a:spcPts val="800"/>
                        </a:spcAft>
                      </a:pPr>
                      <a:r>
                        <a:rPr lang="en-GB" sz="1400" kern="0">
                          <a:solidFill>
                            <a:srgbClr val="333333"/>
                          </a:solidFill>
                          <a:effectLst/>
                        </a:rPr>
                        <a:t>64-QAM</a:t>
                      </a:r>
                      <a:endParaRPr lang="en-GB" sz="1000" kern="100">
                        <a:effectLst/>
                        <a:latin typeface="Aptos" panose="020B0004020202020204" pitchFamily="34" charset="0"/>
                        <a:ea typeface="Aptos" panose="020B0004020202020204" pitchFamily="34" charset="0"/>
                        <a:cs typeface="Arial" panose="020B0604020202020204" pitchFamily="34" charset="0"/>
                      </a:endParaRPr>
                    </a:p>
                  </a:txBody>
                  <a:tcPr marL="59017" marR="59017" marT="0" marB="0"/>
                </a:tc>
                <a:tc>
                  <a:txBody>
                    <a:bodyPr/>
                    <a:lstStyle/>
                    <a:p>
                      <a:pPr>
                        <a:lnSpc>
                          <a:spcPct val="115000"/>
                        </a:lnSpc>
                        <a:spcAft>
                          <a:spcPts val="800"/>
                        </a:spcAft>
                      </a:pPr>
                      <a:r>
                        <a:rPr lang="en-GB" sz="1400" kern="0">
                          <a:solidFill>
                            <a:srgbClr val="333333"/>
                          </a:solidFill>
                          <a:effectLst/>
                        </a:rPr>
                        <a:t>3/4</a:t>
                      </a:r>
                      <a:endParaRPr lang="en-GB" sz="1000" kern="100">
                        <a:effectLst/>
                        <a:latin typeface="Aptos" panose="020B0004020202020204" pitchFamily="34" charset="0"/>
                        <a:ea typeface="Aptos" panose="020B0004020202020204" pitchFamily="34" charset="0"/>
                        <a:cs typeface="Arial" panose="020B0604020202020204" pitchFamily="34" charset="0"/>
                      </a:endParaRPr>
                    </a:p>
                  </a:txBody>
                  <a:tcPr marL="59017" marR="59017" marT="0" marB="0"/>
                </a:tc>
                <a:tc>
                  <a:txBody>
                    <a:bodyPr/>
                    <a:lstStyle/>
                    <a:p>
                      <a:pPr>
                        <a:lnSpc>
                          <a:spcPct val="115000"/>
                        </a:lnSpc>
                        <a:spcAft>
                          <a:spcPts val="800"/>
                        </a:spcAft>
                      </a:pPr>
                      <a:r>
                        <a:rPr lang="en-GB" sz="1400" kern="0">
                          <a:solidFill>
                            <a:schemeClr val="tx1"/>
                          </a:solidFill>
                          <a:effectLst/>
                        </a:rPr>
                        <a:t>1103</a:t>
                      </a:r>
                      <a:endParaRPr lang="en-GB" sz="1000" kern="100">
                        <a:solidFill>
                          <a:schemeClr val="tx1"/>
                        </a:solidFill>
                        <a:effectLst/>
                        <a:latin typeface="Aptos" panose="020B0004020202020204" pitchFamily="34" charset="0"/>
                        <a:ea typeface="Aptos" panose="020B0004020202020204" pitchFamily="34" charset="0"/>
                        <a:cs typeface="Arial" panose="020B0604020202020204" pitchFamily="34" charset="0"/>
                      </a:endParaRPr>
                    </a:p>
                  </a:txBody>
                  <a:tcPr marL="59017" marR="59017" marT="0" marB="0"/>
                </a:tc>
                <a:tc>
                  <a:txBody>
                    <a:bodyPr/>
                    <a:lstStyle/>
                    <a:p>
                      <a:pPr>
                        <a:lnSpc>
                          <a:spcPct val="115000"/>
                        </a:lnSpc>
                        <a:spcAft>
                          <a:spcPts val="800"/>
                        </a:spcAft>
                      </a:pPr>
                      <a:r>
                        <a:rPr lang="en-GB" sz="1400" kern="0" dirty="0">
                          <a:solidFill>
                            <a:schemeClr val="tx1"/>
                          </a:solidFill>
                          <a:effectLst/>
                        </a:rPr>
                        <a:t>1225</a:t>
                      </a:r>
                      <a:endParaRPr lang="en-GB" sz="1000" kern="100" dirty="0">
                        <a:solidFill>
                          <a:schemeClr val="tx1"/>
                        </a:solidFill>
                        <a:effectLst/>
                        <a:latin typeface="Aptos" panose="020B0004020202020204" pitchFamily="34" charset="0"/>
                        <a:ea typeface="Aptos" panose="020B0004020202020204" pitchFamily="34" charset="0"/>
                        <a:cs typeface="Arial" panose="020B0604020202020204" pitchFamily="34" charset="0"/>
                      </a:endParaRPr>
                    </a:p>
                  </a:txBody>
                  <a:tcPr marL="59017" marR="59017" marT="0" marB="0"/>
                </a:tc>
                <a:tc>
                  <a:txBody>
                    <a:bodyPr/>
                    <a:lstStyle/>
                    <a:p>
                      <a:pPr>
                        <a:lnSpc>
                          <a:spcPct val="115000"/>
                        </a:lnSpc>
                        <a:spcAft>
                          <a:spcPts val="800"/>
                        </a:spcAft>
                      </a:pPr>
                      <a:r>
                        <a:rPr lang="en-GB" sz="1400" b="1" kern="0" dirty="0">
                          <a:solidFill>
                            <a:srgbClr val="333333"/>
                          </a:solidFill>
                          <a:effectLst/>
                        </a:rPr>
                        <a:t>1297</a:t>
                      </a:r>
                      <a:endParaRPr lang="en-GB" sz="1000" kern="100" dirty="0">
                        <a:effectLst/>
                        <a:latin typeface="Aptos" panose="020B0004020202020204" pitchFamily="34" charset="0"/>
                        <a:ea typeface="Aptos" panose="020B0004020202020204" pitchFamily="34" charset="0"/>
                        <a:cs typeface="Arial" panose="020B0604020202020204" pitchFamily="34" charset="0"/>
                      </a:endParaRPr>
                    </a:p>
                  </a:txBody>
                  <a:tcPr marL="59017" marR="59017" marT="0" marB="0"/>
                </a:tc>
                <a:tc>
                  <a:txBody>
                    <a:bodyPr/>
                    <a:lstStyle/>
                    <a:p>
                      <a:pPr>
                        <a:lnSpc>
                          <a:spcPct val="115000"/>
                        </a:lnSpc>
                        <a:spcAft>
                          <a:spcPts val="800"/>
                        </a:spcAft>
                      </a:pPr>
                      <a:r>
                        <a:rPr lang="en-GB" sz="1400" b="1" kern="0">
                          <a:solidFill>
                            <a:srgbClr val="333333"/>
                          </a:solidFill>
                          <a:effectLst/>
                        </a:rPr>
                        <a:t>-25</a:t>
                      </a:r>
                      <a:endParaRPr lang="en-GB" sz="1000" kern="100">
                        <a:effectLst/>
                        <a:latin typeface="Aptos" panose="020B0004020202020204" pitchFamily="34" charset="0"/>
                        <a:ea typeface="Aptos" panose="020B0004020202020204" pitchFamily="34" charset="0"/>
                        <a:cs typeface="Arial" panose="020B0604020202020204" pitchFamily="34" charset="0"/>
                      </a:endParaRPr>
                    </a:p>
                  </a:txBody>
                  <a:tcPr marL="59017" marR="59017" marT="0" marB="0"/>
                </a:tc>
                <a:extLst>
                  <a:ext uri="{0D108BD9-81ED-4DB2-BD59-A6C34878D82A}">
                    <a16:rowId xmlns:a16="http://schemas.microsoft.com/office/drawing/2014/main" val="2859085629"/>
                  </a:ext>
                </a:extLst>
              </a:tr>
              <a:tr h="257928">
                <a:tc>
                  <a:txBody>
                    <a:bodyPr/>
                    <a:lstStyle/>
                    <a:p>
                      <a:pPr>
                        <a:lnSpc>
                          <a:spcPct val="115000"/>
                        </a:lnSpc>
                        <a:spcAft>
                          <a:spcPts val="800"/>
                        </a:spcAft>
                      </a:pPr>
                      <a:r>
                        <a:rPr lang="en-GB" sz="1400" b="1" kern="0">
                          <a:solidFill>
                            <a:srgbClr val="333333"/>
                          </a:solidFill>
                          <a:effectLst/>
                        </a:rPr>
                        <a:t>7</a:t>
                      </a:r>
                      <a:endParaRPr lang="en-GB" sz="1000" kern="100">
                        <a:effectLst/>
                        <a:latin typeface="Aptos" panose="020B0004020202020204" pitchFamily="34" charset="0"/>
                        <a:ea typeface="Aptos" panose="020B0004020202020204" pitchFamily="34" charset="0"/>
                        <a:cs typeface="Arial" panose="020B0604020202020204" pitchFamily="34" charset="0"/>
                      </a:endParaRPr>
                    </a:p>
                  </a:txBody>
                  <a:tcPr marL="59017" marR="59017" marT="0" marB="0"/>
                </a:tc>
                <a:tc>
                  <a:txBody>
                    <a:bodyPr/>
                    <a:lstStyle/>
                    <a:p>
                      <a:pPr>
                        <a:lnSpc>
                          <a:spcPct val="115000"/>
                        </a:lnSpc>
                        <a:spcAft>
                          <a:spcPts val="800"/>
                        </a:spcAft>
                      </a:pPr>
                      <a:r>
                        <a:rPr lang="en-GB" sz="1400" kern="0">
                          <a:solidFill>
                            <a:srgbClr val="333333"/>
                          </a:solidFill>
                          <a:effectLst/>
                        </a:rPr>
                        <a:t>64-QAM</a:t>
                      </a:r>
                      <a:endParaRPr lang="en-GB" sz="1000" kern="100">
                        <a:effectLst/>
                        <a:latin typeface="Aptos" panose="020B0004020202020204" pitchFamily="34" charset="0"/>
                        <a:ea typeface="Aptos" panose="020B0004020202020204" pitchFamily="34" charset="0"/>
                        <a:cs typeface="Arial" panose="020B0604020202020204" pitchFamily="34" charset="0"/>
                      </a:endParaRPr>
                    </a:p>
                  </a:txBody>
                  <a:tcPr marL="59017" marR="59017" marT="0" marB="0"/>
                </a:tc>
                <a:tc>
                  <a:txBody>
                    <a:bodyPr/>
                    <a:lstStyle/>
                    <a:p>
                      <a:pPr>
                        <a:lnSpc>
                          <a:spcPct val="115000"/>
                        </a:lnSpc>
                        <a:spcAft>
                          <a:spcPts val="800"/>
                        </a:spcAft>
                      </a:pPr>
                      <a:r>
                        <a:rPr lang="en-GB" sz="1400" kern="0">
                          <a:solidFill>
                            <a:srgbClr val="333333"/>
                          </a:solidFill>
                          <a:effectLst/>
                        </a:rPr>
                        <a:t>5/6</a:t>
                      </a:r>
                      <a:endParaRPr lang="en-GB" sz="1000" kern="100">
                        <a:effectLst/>
                        <a:latin typeface="Aptos" panose="020B0004020202020204" pitchFamily="34" charset="0"/>
                        <a:ea typeface="Aptos" panose="020B0004020202020204" pitchFamily="34" charset="0"/>
                        <a:cs typeface="Arial" panose="020B0604020202020204" pitchFamily="34" charset="0"/>
                      </a:endParaRPr>
                    </a:p>
                  </a:txBody>
                  <a:tcPr marL="59017" marR="59017" marT="0" marB="0"/>
                </a:tc>
                <a:tc>
                  <a:txBody>
                    <a:bodyPr/>
                    <a:lstStyle/>
                    <a:p>
                      <a:pPr>
                        <a:lnSpc>
                          <a:spcPct val="115000"/>
                        </a:lnSpc>
                        <a:spcAft>
                          <a:spcPts val="800"/>
                        </a:spcAft>
                      </a:pPr>
                      <a:r>
                        <a:rPr lang="en-GB" sz="1400" kern="0">
                          <a:solidFill>
                            <a:schemeClr val="tx1"/>
                          </a:solidFill>
                          <a:effectLst/>
                        </a:rPr>
                        <a:t>1225</a:t>
                      </a:r>
                      <a:endParaRPr lang="en-GB" sz="1000" kern="100">
                        <a:solidFill>
                          <a:schemeClr val="tx1"/>
                        </a:solidFill>
                        <a:effectLst/>
                        <a:latin typeface="Aptos" panose="020B0004020202020204" pitchFamily="34" charset="0"/>
                        <a:ea typeface="Aptos" panose="020B0004020202020204" pitchFamily="34" charset="0"/>
                        <a:cs typeface="Arial" panose="020B0604020202020204" pitchFamily="34" charset="0"/>
                      </a:endParaRPr>
                    </a:p>
                  </a:txBody>
                  <a:tcPr marL="59017" marR="59017" marT="0" marB="0"/>
                </a:tc>
                <a:tc>
                  <a:txBody>
                    <a:bodyPr/>
                    <a:lstStyle/>
                    <a:p>
                      <a:pPr>
                        <a:lnSpc>
                          <a:spcPct val="115000"/>
                        </a:lnSpc>
                        <a:spcAft>
                          <a:spcPts val="800"/>
                        </a:spcAft>
                      </a:pPr>
                      <a:r>
                        <a:rPr lang="en-GB" sz="1400" kern="0" dirty="0">
                          <a:solidFill>
                            <a:schemeClr val="tx1"/>
                          </a:solidFill>
                          <a:effectLst/>
                        </a:rPr>
                        <a:t>1361</a:t>
                      </a:r>
                      <a:endParaRPr lang="en-GB" sz="1000" kern="100" dirty="0">
                        <a:solidFill>
                          <a:schemeClr val="tx1"/>
                        </a:solidFill>
                        <a:effectLst/>
                        <a:latin typeface="Aptos" panose="020B0004020202020204" pitchFamily="34" charset="0"/>
                        <a:ea typeface="Aptos" panose="020B0004020202020204" pitchFamily="34" charset="0"/>
                        <a:cs typeface="Arial" panose="020B0604020202020204" pitchFamily="34" charset="0"/>
                      </a:endParaRPr>
                    </a:p>
                  </a:txBody>
                  <a:tcPr marL="59017" marR="59017" marT="0" marB="0"/>
                </a:tc>
                <a:tc>
                  <a:txBody>
                    <a:bodyPr/>
                    <a:lstStyle/>
                    <a:p>
                      <a:pPr>
                        <a:lnSpc>
                          <a:spcPct val="115000"/>
                        </a:lnSpc>
                        <a:spcAft>
                          <a:spcPts val="800"/>
                        </a:spcAft>
                      </a:pPr>
                      <a:r>
                        <a:rPr lang="en-GB" sz="1400" b="1" kern="0" dirty="0">
                          <a:solidFill>
                            <a:srgbClr val="333333"/>
                          </a:solidFill>
                          <a:effectLst/>
                        </a:rPr>
                        <a:t>1441</a:t>
                      </a:r>
                      <a:endParaRPr lang="en-GB" sz="1000" kern="100" dirty="0">
                        <a:effectLst/>
                        <a:latin typeface="Aptos" panose="020B0004020202020204" pitchFamily="34" charset="0"/>
                        <a:ea typeface="Aptos" panose="020B0004020202020204" pitchFamily="34" charset="0"/>
                        <a:cs typeface="Arial" panose="020B0604020202020204" pitchFamily="34" charset="0"/>
                      </a:endParaRPr>
                    </a:p>
                  </a:txBody>
                  <a:tcPr marL="59017" marR="59017" marT="0" marB="0"/>
                </a:tc>
                <a:tc>
                  <a:txBody>
                    <a:bodyPr/>
                    <a:lstStyle/>
                    <a:p>
                      <a:pPr>
                        <a:lnSpc>
                          <a:spcPct val="115000"/>
                        </a:lnSpc>
                        <a:spcAft>
                          <a:spcPts val="800"/>
                        </a:spcAft>
                      </a:pPr>
                      <a:r>
                        <a:rPr lang="en-GB" sz="1400" b="1" kern="0" dirty="0">
                          <a:solidFill>
                            <a:srgbClr val="333333"/>
                          </a:solidFill>
                          <a:effectLst/>
                        </a:rPr>
                        <a:t>-27</a:t>
                      </a:r>
                      <a:endParaRPr lang="en-GB" sz="1000" kern="100" dirty="0">
                        <a:effectLst/>
                        <a:latin typeface="Aptos" panose="020B0004020202020204" pitchFamily="34" charset="0"/>
                        <a:ea typeface="Aptos" panose="020B0004020202020204" pitchFamily="34" charset="0"/>
                        <a:cs typeface="Arial" panose="020B0604020202020204" pitchFamily="34" charset="0"/>
                      </a:endParaRPr>
                    </a:p>
                  </a:txBody>
                  <a:tcPr marL="59017" marR="59017" marT="0" marB="0"/>
                </a:tc>
                <a:extLst>
                  <a:ext uri="{0D108BD9-81ED-4DB2-BD59-A6C34878D82A}">
                    <a16:rowId xmlns:a16="http://schemas.microsoft.com/office/drawing/2014/main" val="1538059963"/>
                  </a:ext>
                </a:extLst>
              </a:tr>
              <a:tr h="257928">
                <a:tc>
                  <a:txBody>
                    <a:bodyPr/>
                    <a:lstStyle/>
                    <a:p>
                      <a:pPr>
                        <a:lnSpc>
                          <a:spcPct val="115000"/>
                        </a:lnSpc>
                        <a:spcAft>
                          <a:spcPts val="800"/>
                        </a:spcAft>
                      </a:pPr>
                      <a:r>
                        <a:rPr lang="en-GB" sz="1400" b="1" kern="0">
                          <a:solidFill>
                            <a:srgbClr val="333333"/>
                          </a:solidFill>
                          <a:effectLst/>
                        </a:rPr>
                        <a:t>8</a:t>
                      </a:r>
                      <a:endParaRPr lang="en-GB" sz="1000" kern="100">
                        <a:effectLst/>
                        <a:latin typeface="Aptos" panose="020B0004020202020204" pitchFamily="34" charset="0"/>
                        <a:ea typeface="Aptos" panose="020B0004020202020204" pitchFamily="34" charset="0"/>
                        <a:cs typeface="Arial" panose="020B0604020202020204" pitchFamily="34" charset="0"/>
                      </a:endParaRPr>
                    </a:p>
                  </a:txBody>
                  <a:tcPr marL="59017" marR="59017" marT="0" marB="0"/>
                </a:tc>
                <a:tc>
                  <a:txBody>
                    <a:bodyPr/>
                    <a:lstStyle/>
                    <a:p>
                      <a:pPr>
                        <a:lnSpc>
                          <a:spcPct val="115000"/>
                        </a:lnSpc>
                        <a:spcAft>
                          <a:spcPts val="800"/>
                        </a:spcAft>
                      </a:pPr>
                      <a:r>
                        <a:rPr lang="en-GB" sz="1400" kern="0">
                          <a:solidFill>
                            <a:srgbClr val="333333"/>
                          </a:solidFill>
                          <a:effectLst/>
                        </a:rPr>
                        <a:t>256-QAM</a:t>
                      </a:r>
                      <a:endParaRPr lang="en-GB" sz="1000" kern="100">
                        <a:effectLst/>
                        <a:latin typeface="Aptos" panose="020B0004020202020204" pitchFamily="34" charset="0"/>
                        <a:ea typeface="Aptos" panose="020B0004020202020204" pitchFamily="34" charset="0"/>
                        <a:cs typeface="Arial" panose="020B0604020202020204" pitchFamily="34" charset="0"/>
                      </a:endParaRPr>
                    </a:p>
                  </a:txBody>
                  <a:tcPr marL="59017" marR="59017" marT="0" marB="0"/>
                </a:tc>
                <a:tc>
                  <a:txBody>
                    <a:bodyPr/>
                    <a:lstStyle/>
                    <a:p>
                      <a:pPr>
                        <a:lnSpc>
                          <a:spcPct val="115000"/>
                        </a:lnSpc>
                        <a:spcAft>
                          <a:spcPts val="800"/>
                        </a:spcAft>
                      </a:pPr>
                      <a:r>
                        <a:rPr lang="en-GB" sz="1400" kern="0">
                          <a:solidFill>
                            <a:srgbClr val="333333"/>
                          </a:solidFill>
                          <a:effectLst/>
                        </a:rPr>
                        <a:t>3/4</a:t>
                      </a:r>
                      <a:endParaRPr lang="en-GB" sz="1000" kern="100">
                        <a:effectLst/>
                        <a:latin typeface="Aptos" panose="020B0004020202020204" pitchFamily="34" charset="0"/>
                        <a:ea typeface="Aptos" panose="020B0004020202020204" pitchFamily="34" charset="0"/>
                        <a:cs typeface="Arial" panose="020B0604020202020204" pitchFamily="34" charset="0"/>
                      </a:endParaRPr>
                    </a:p>
                  </a:txBody>
                  <a:tcPr marL="59017" marR="59017" marT="0" marB="0"/>
                </a:tc>
                <a:tc>
                  <a:txBody>
                    <a:bodyPr/>
                    <a:lstStyle/>
                    <a:p>
                      <a:pPr>
                        <a:lnSpc>
                          <a:spcPct val="115000"/>
                        </a:lnSpc>
                        <a:spcAft>
                          <a:spcPts val="800"/>
                        </a:spcAft>
                      </a:pPr>
                      <a:r>
                        <a:rPr lang="en-GB" sz="1400" kern="0">
                          <a:solidFill>
                            <a:schemeClr val="tx1"/>
                          </a:solidFill>
                          <a:effectLst/>
                        </a:rPr>
                        <a:t>1470</a:t>
                      </a:r>
                      <a:endParaRPr lang="en-GB" sz="1000" kern="100">
                        <a:solidFill>
                          <a:schemeClr val="tx1"/>
                        </a:solidFill>
                        <a:effectLst/>
                        <a:latin typeface="Aptos" panose="020B0004020202020204" pitchFamily="34" charset="0"/>
                        <a:ea typeface="Aptos" panose="020B0004020202020204" pitchFamily="34" charset="0"/>
                        <a:cs typeface="Arial" panose="020B0604020202020204" pitchFamily="34" charset="0"/>
                      </a:endParaRPr>
                    </a:p>
                  </a:txBody>
                  <a:tcPr marL="59017" marR="59017" marT="0" marB="0"/>
                </a:tc>
                <a:tc>
                  <a:txBody>
                    <a:bodyPr/>
                    <a:lstStyle/>
                    <a:p>
                      <a:pPr>
                        <a:lnSpc>
                          <a:spcPct val="115000"/>
                        </a:lnSpc>
                        <a:spcAft>
                          <a:spcPts val="800"/>
                        </a:spcAft>
                      </a:pPr>
                      <a:r>
                        <a:rPr lang="en-GB" sz="1400" kern="0" dirty="0">
                          <a:solidFill>
                            <a:schemeClr val="tx1"/>
                          </a:solidFill>
                          <a:effectLst/>
                        </a:rPr>
                        <a:t>1633</a:t>
                      </a:r>
                      <a:endParaRPr lang="en-GB" sz="1000" kern="100" dirty="0">
                        <a:solidFill>
                          <a:schemeClr val="tx1"/>
                        </a:solidFill>
                        <a:effectLst/>
                        <a:latin typeface="Aptos" panose="020B0004020202020204" pitchFamily="34" charset="0"/>
                        <a:ea typeface="Aptos" panose="020B0004020202020204" pitchFamily="34" charset="0"/>
                        <a:cs typeface="Arial" panose="020B0604020202020204" pitchFamily="34" charset="0"/>
                      </a:endParaRPr>
                    </a:p>
                  </a:txBody>
                  <a:tcPr marL="59017" marR="59017" marT="0" marB="0"/>
                </a:tc>
                <a:tc>
                  <a:txBody>
                    <a:bodyPr/>
                    <a:lstStyle/>
                    <a:p>
                      <a:pPr>
                        <a:lnSpc>
                          <a:spcPct val="115000"/>
                        </a:lnSpc>
                        <a:spcAft>
                          <a:spcPts val="800"/>
                        </a:spcAft>
                      </a:pPr>
                      <a:r>
                        <a:rPr lang="en-GB" sz="1400" b="1" kern="0" dirty="0">
                          <a:solidFill>
                            <a:srgbClr val="333333"/>
                          </a:solidFill>
                          <a:effectLst/>
                        </a:rPr>
                        <a:t>1729</a:t>
                      </a:r>
                      <a:endParaRPr lang="en-GB" sz="1000" kern="100" dirty="0">
                        <a:effectLst/>
                        <a:latin typeface="Aptos" panose="020B0004020202020204" pitchFamily="34" charset="0"/>
                        <a:ea typeface="Aptos" panose="020B0004020202020204" pitchFamily="34" charset="0"/>
                        <a:cs typeface="Arial" panose="020B0604020202020204" pitchFamily="34" charset="0"/>
                      </a:endParaRPr>
                    </a:p>
                  </a:txBody>
                  <a:tcPr marL="59017" marR="59017" marT="0" marB="0"/>
                </a:tc>
                <a:tc>
                  <a:txBody>
                    <a:bodyPr/>
                    <a:lstStyle/>
                    <a:p>
                      <a:pPr>
                        <a:lnSpc>
                          <a:spcPct val="115000"/>
                        </a:lnSpc>
                        <a:spcAft>
                          <a:spcPts val="800"/>
                        </a:spcAft>
                      </a:pPr>
                      <a:r>
                        <a:rPr lang="en-GB" sz="1400" b="1" kern="0">
                          <a:solidFill>
                            <a:srgbClr val="333333"/>
                          </a:solidFill>
                          <a:effectLst/>
                        </a:rPr>
                        <a:t>-30</a:t>
                      </a:r>
                      <a:endParaRPr lang="en-GB" sz="1000" kern="100">
                        <a:effectLst/>
                        <a:latin typeface="Aptos" panose="020B0004020202020204" pitchFamily="34" charset="0"/>
                        <a:ea typeface="Aptos" panose="020B0004020202020204" pitchFamily="34" charset="0"/>
                        <a:cs typeface="Arial" panose="020B0604020202020204" pitchFamily="34" charset="0"/>
                      </a:endParaRPr>
                    </a:p>
                  </a:txBody>
                  <a:tcPr marL="59017" marR="59017" marT="0" marB="0"/>
                </a:tc>
                <a:extLst>
                  <a:ext uri="{0D108BD9-81ED-4DB2-BD59-A6C34878D82A}">
                    <a16:rowId xmlns:a16="http://schemas.microsoft.com/office/drawing/2014/main" val="966874374"/>
                  </a:ext>
                </a:extLst>
              </a:tr>
              <a:tr h="271043">
                <a:tc>
                  <a:txBody>
                    <a:bodyPr/>
                    <a:lstStyle/>
                    <a:p>
                      <a:pPr>
                        <a:lnSpc>
                          <a:spcPct val="115000"/>
                        </a:lnSpc>
                        <a:spcAft>
                          <a:spcPts val="800"/>
                        </a:spcAft>
                      </a:pPr>
                      <a:r>
                        <a:rPr lang="en-GB" sz="1400" b="1" kern="0">
                          <a:solidFill>
                            <a:srgbClr val="333333"/>
                          </a:solidFill>
                          <a:effectLst/>
                        </a:rPr>
                        <a:t>9</a:t>
                      </a:r>
                      <a:endParaRPr lang="en-GB" sz="1000" kern="100">
                        <a:effectLst/>
                        <a:latin typeface="Aptos" panose="020B0004020202020204" pitchFamily="34" charset="0"/>
                        <a:ea typeface="Aptos" panose="020B0004020202020204" pitchFamily="34" charset="0"/>
                        <a:cs typeface="Arial" panose="020B0604020202020204" pitchFamily="34" charset="0"/>
                      </a:endParaRPr>
                    </a:p>
                  </a:txBody>
                  <a:tcPr marL="59017" marR="59017" marT="0" marB="0"/>
                </a:tc>
                <a:tc>
                  <a:txBody>
                    <a:bodyPr/>
                    <a:lstStyle/>
                    <a:p>
                      <a:pPr>
                        <a:lnSpc>
                          <a:spcPct val="115000"/>
                        </a:lnSpc>
                        <a:spcAft>
                          <a:spcPts val="800"/>
                        </a:spcAft>
                      </a:pPr>
                      <a:r>
                        <a:rPr lang="en-GB" sz="1400" kern="0">
                          <a:solidFill>
                            <a:srgbClr val="333333"/>
                          </a:solidFill>
                          <a:effectLst/>
                        </a:rPr>
                        <a:t>256-QAM</a:t>
                      </a:r>
                      <a:endParaRPr lang="en-GB" sz="1000" kern="100">
                        <a:effectLst/>
                        <a:latin typeface="Aptos" panose="020B0004020202020204" pitchFamily="34" charset="0"/>
                        <a:ea typeface="Aptos" panose="020B0004020202020204" pitchFamily="34" charset="0"/>
                        <a:cs typeface="Arial" panose="020B0604020202020204" pitchFamily="34" charset="0"/>
                      </a:endParaRPr>
                    </a:p>
                  </a:txBody>
                  <a:tcPr marL="59017" marR="59017" marT="0" marB="0"/>
                </a:tc>
                <a:tc>
                  <a:txBody>
                    <a:bodyPr/>
                    <a:lstStyle/>
                    <a:p>
                      <a:pPr>
                        <a:lnSpc>
                          <a:spcPct val="115000"/>
                        </a:lnSpc>
                        <a:spcAft>
                          <a:spcPts val="800"/>
                        </a:spcAft>
                      </a:pPr>
                      <a:r>
                        <a:rPr lang="en-GB" sz="1400" kern="0">
                          <a:solidFill>
                            <a:srgbClr val="333333"/>
                          </a:solidFill>
                          <a:effectLst/>
                        </a:rPr>
                        <a:t>5/6</a:t>
                      </a:r>
                      <a:endParaRPr lang="en-GB" sz="1000" kern="100">
                        <a:effectLst/>
                        <a:latin typeface="Aptos" panose="020B0004020202020204" pitchFamily="34" charset="0"/>
                        <a:ea typeface="Aptos" panose="020B0004020202020204" pitchFamily="34" charset="0"/>
                        <a:cs typeface="Arial" panose="020B0604020202020204" pitchFamily="34" charset="0"/>
                      </a:endParaRPr>
                    </a:p>
                  </a:txBody>
                  <a:tcPr marL="59017" marR="59017" marT="0" marB="0"/>
                </a:tc>
                <a:tc>
                  <a:txBody>
                    <a:bodyPr/>
                    <a:lstStyle/>
                    <a:p>
                      <a:pPr>
                        <a:lnSpc>
                          <a:spcPct val="115000"/>
                        </a:lnSpc>
                        <a:spcAft>
                          <a:spcPts val="800"/>
                        </a:spcAft>
                      </a:pPr>
                      <a:r>
                        <a:rPr lang="en-GB" sz="1400" kern="0">
                          <a:solidFill>
                            <a:schemeClr val="tx1"/>
                          </a:solidFill>
                          <a:effectLst/>
                        </a:rPr>
                        <a:t>1633</a:t>
                      </a:r>
                      <a:endParaRPr lang="en-GB" sz="1000" kern="100">
                        <a:solidFill>
                          <a:schemeClr val="tx1"/>
                        </a:solidFill>
                        <a:effectLst/>
                        <a:latin typeface="Aptos" panose="020B0004020202020204" pitchFamily="34" charset="0"/>
                        <a:ea typeface="Aptos" panose="020B0004020202020204" pitchFamily="34" charset="0"/>
                        <a:cs typeface="Arial" panose="020B0604020202020204" pitchFamily="34" charset="0"/>
                      </a:endParaRPr>
                    </a:p>
                  </a:txBody>
                  <a:tcPr marL="59017" marR="59017" marT="0" marB="0"/>
                </a:tc>
                <a:tc>
                  <a:txBody>
                    <a:bodyPr/>
                    <a:lstStyle/>
                    <a:p>
                      <a:pPr>
                        <a:lnSpc>
                          <a:spcPct val="115000"/>
                        </a:lnSpc>
                        <a:spcAft>
                          <a:spcPts val="800"/>
                        </a:spcAft>
                      </a:pPr>
                      <a:r>
                        <a:rPr lang="en-GB" sz="1400" kern="0" dirty="0">
                          <a:solidFill>
                            <a:schemeClr val="tx1"/>
                          </a:solidFill>
                          <a:effectLst/>
                        </a:rPr>
                        <a:t>1815</a:t>
                      </a:r>
                      <a:endParaRPr lang="en-GB" sz="1000" kern="100" dirty="0">
                        <a:solidFill>
                          <a:schemeClr val="tx1"/>
                        </a:solidFill>
                        <a:effectLst/>
                        <a:latin typeface="Aptos" panose="020B0004020202020204" pitchFamily="34" charset="0"/>
                        <a:ea typeface="Aptos" panose="020B0004020202020204" pitchFamily="34" charset="0"/>
                        <a:cs typeface="Arial" panose="020B0604020202020204" pitchFamily="34" charset="0"/>
                      </a:endParaRPr>
                    </a:p>
                  </a:txBody>
                  <a:tcPr marL="59017" marR="59017" marT="0" marB="0"/>
                </a:tc>
                <a:tc>
                  <a:txBody>
                    <a:bodyPr/>
                    <a:lstStyle/>
                    <a:p>
                      <a:pPr>
                        <a:lnSpc>
                          <a:spcPct val="115000"/>
                        </a:lnSpc>
                        <a:spcAft>
                          <a:spcPts val="800"/>
                        </a:spcAft>
                      </a:pPr>
                      <a:r>
                        <a:rPr lang="en-GB" sz="1400" b="1" kern="0" dirty="0">
                          <a:solidFill>
                            <a:srgbClr val="333333"/>
                          </a:solidFill>
                          <a:effectLst/>
                        </a:rPr>
                        <a:t>1922</a:t>
                      </a:r>
                      <a:endParaRPr lang="en-GB" sz="1000" kern="100" dirty="0">
                        <a:effectLst/>
                        <a:latin typeface="Aptos" panose="020B0004020202020204" pitchFamily="34" charset="0"/>
                        <a:ea typeface="Aptos" panose="020B0004020202020204" pitchFamily="34" charset="0"/>
                        <a:cs typeface="Arial" panose="020B0604020202020204" pitchFamily="34" charset="0"/>
                      </a:endParaRPr>
                    </a:p>
                  </a:txBody>
                  <a:tcPr marL="59017" marR="59017" marT="0" marB="0"/>
                </a:tc>
                <a:tc>
                  <a:txBody>
                    <a:bodyPr/>
                    <a:lstStyle/>
                    <a:p>
                      <a:pPr>
                        <a:lnSpc>
                          <a:spcPct val="115000"/>
                        </a:lnSpc>
                        <a:spcAft>
                          <a:spcPts val="800"/>
                        </a:spcAft>
                      </a:pPr>
                      <a:r>
                        <a:rPr lang="en-GB" sz="1400" b="1" kern="0">
                          <a:solidFill>
                            <a:srgbClr val="333333"/>
                          </a:solidFill>
                          <a:effectLst/>
                        </a:rPr>
                        <a:t>-32</a:t>
                      </a:r>
                      <a:endParaRPr lang="en-GB" sz="1000" kern="100">
                        <a:effectLst/>
                        <a:latin typeface="Aptos" panose="020B0004020202020204" pitchFamily="34" charset="0"/>
                        <a:ea typeface="Aptos" panose="020B0004020202020204" pitchFamily="34" charset="0"/>
                        <a:cs typeface="Arial" panose="020B0604020202020204" pitchFamily="34" charset="0"/>
                      </a:endParaRPr>
                    </a:p>
                  </a:txBody>
                  <a:tcPr marL="59017" marR="59017" marT="0" marB="0"/>
                </a:tc>
                <a:extLst>
                  <a:ext uri="{0D108BD9-81ED-4DB2-BD59-A6C34878D82A}">
                    <a16:rowId xmlns:a16="http://schemas.microsoft.com/office/drawing/2014/main" val="2566327506"/>
                  </a:ext>
                </a:extLst>
              </a:tr>
              <a:tr h="257928">
                <a:tc>
                  <a:txBody>
                    <a:bodyPr/>
                    <a:lstStyle/>
                    <a:p>
                      <a:pPr>
                        <a:lnSpc>
                          <a:spcPct val="115000"/>
                        </a:lnSpc>
                        <a:spcAft>
                          <a:spcPts val="800"/>
                        </a:spcAft>
                      </a:pPr>
                      <a:r>
                        <a:rPr lang="en-GB" sz="1400" b="1" kern="0">
                          <a:solidFill>
                            <a:srgbClr val="333333"/>
                          </a:solidFill>
                          <a:effectLst/>
                        </a:rPr>
                        <a:t>10</a:t>
                      </a:r>
                      <a:endParaRPr lang="en-GB" sz="1000" kern="100">
                        <a:effectLst/>
                        <a:latin typeface="Aptos" panose="020B0004020202020204" pitchFamily="34" charset="0"/>
                        <a:ea typeface="Aptos" panose="020B0004020202020204" pitchFamily="34" charset="0"/>
                        <a:cs typeface="Arial" panose="020B0604020202020204" pitchFamily="34" charset="0"/>
                      </a:endParaRPr>
                    </a:p>
                  </a:txBody>
                  <a:tcPr marL="59017" marR="59017" marT="0" marB="0"/>
                </a:tc>
                <a:tc>
                  <a:txBody>
                    <a:bodyPr/>
                    <a:lstStyle/>
                    <a:p>
                      <a:pPr>
                        <a:lnSpc>
                          <a:spcPct val="115000"/>
                        </a:lnSpc>
                        <a:spcAft>
                          <a:spcPts val="800"/>
                        </a:spcAft>
                      </a:pPr>
                      <a:r>
                        <a:rPr lang="en-GB" sz="1400" kern="0">
                          <a:solidFill>
                            <a:srgbClr val="333333"/>
                          </a:solidFill>
                          <a:effectLst/>
                        </a:rPr>
                        <a:t>1024-QAM</a:t>
                      </a:r>
                      <a:endParaRPr lang="en-GB" sz="1000" kern="100">
                        <a:effectLst/>
                        <a:latin typeface="Aptos" panose="020B0004020202020204" pitchFamily="34" charset="0"/>
                        <a:ea typeface="Aptos" panose="020B0004020202020204" pitchFamily="34" charset="0"/>
                        <a:cs typeface="Arial" panose="020B0604020202020204" pitchFamily="34" charset="0"/>
                      </a:endParaRPr>
                    </a:p>
                  </a:txBody>
                  <a:tcPr marL="59017" marR="59017" marT="0" marB="0"/>
                </a:tc>
                <a:tc>
                  <a:txBody>
                    <a:bodyPr/>
                    <a:lstStyle/>
                    <a:p>
                      <a:pPr>
                        <a:lnSpc>
                          <a:spcPct val="115000"/>
                        </a:lnSpc>
                        <a:spcAft>
                          <a:spcPts val="800"/>
                        </a:spcAft>
                      </a:pPr>
                      <a:r>
                        <a:rPr lang="en-GB" sz="1400" kern="0">
                          <a:solidFill>
                            <a:srgbClr val="333333"/>
                          </a:solidFill>
                          <a:effectLst/>
                        </a:rPr>
                        <a:t>3/4</a:t>
                      </a:r>
                      <a:endParaRPr lang="en-GB" sz="1000" kern="100">
                        <a:effectLst/>
                        <a:latin typeface="Aptos" panose="020B0004020202020204" pitchFamily="34" charset="0"/>
                        <a:ea typeface="Aptos" panose="020B0004020202020204" pitchFamily="34" charset="0"/>
                        <a:cs typeface="Arial" panose="020B0604020202020204" pitchFamily="34" charset="0"/>
                      </a:endParaRPr>
                    </a:p>
                  </a:txBody>
                  <a:tcPr marL="59017" marR="59017" marT="0" marB="0"/>
                </a:tc>
                <a:tc>
                  <a:txBody>
                    <a:bodyPr/>
                    <a:lstStyle/>
                    <a:p>
                      <a:pPr>
                        <a:lnSpc>
                          <a:spcPct val="115000"/>
                        </a:lnSpc>
                        <a:spcAft>
                          <a:spcPts val="800"/>
                        </a:spcAft>
                      </a:pPr>
                      <a:r>
                        <a:rPr lang="en-GB" sz="1400" kern="0">
                          <a:solidFill>
                            <a:schemeClr val="tx1"/>
                          </a:solidFill>
                          <a:effectLst/>
                        </a:rPr>
                        <a:t>1838</a:t>
                      </a:r>
                      <a:endParaRPr lang="en-GB" sz="1000" kern="100">
                        <a:solidFill>
                          <a:schemeClr val="tx1"/>
                        </a:solidFill>
                        <a:effectLst/>
                        <a:latin typeface="Aptos" panose="020B0004020202020204" pitchFamily="34" charset="0"/>
                        <a:ea typeface="Aptos" panose="020B0004020202020204" pitchFamily="34" charset="0"/>
                        <a:cs typeface="Arial" panose="020B0604020202020204" pitchFamily="34" charset="0"/>
                      </a:endParaRPr>
                    </a:p>
                  </a:txBody>
                  <a:tcPr marL="59017" marR="59017" marT="0" marB="0"/>
                </a:tc>
                <a:tc>
                  <a:txBody>
                    <a:bodyPr/>
                    <a:lstStyle/>
                    <a:p>
                      <a:pPr>
                        <a:lnSpc>
                          <a:spcPct val="115000"/>
                        </a:lnSpc>
                        <a:spcAft>
                          <a:spcPts val="800"/>
                        </a:spcAft>
                      </a:pPr>
                      <a:r>
                        <a:rPr lang="en-GB" sz="1400" kern="0" dirty="0">
                          <a:solidFill>
                            <a:schemeClr val="tx1"/>
                          </a:solidFill>
                          <a:effectLst/>
                        </a:rPr>
                        <a:t>2042</a:t>
                      </a:r>
                      <a:endParaRPr lang="en-GB" sz="1000" kern="100" dirty="0">
                        <a:solidFill>
                          <a:schemeClr val="tx1"/>
                        </a:solidFill>
                        <a:effectLst/>
                        <a:latin typeface="Aptos" panose="020B0004020202020204" pitchFamily="34" charset="0"/>
                        <a:ea typeface="Aptos" panose="020B0004020202020204" pitchFamily="34" charset="0"/>
                        <a:cs typeface="Arial" panose="020B0604020202020204" pitchFamily="34" charset="0"/>
                      </a:endParaRPr>
                    </a:p>
                  </a:txBody>
                  <a:tcPr marL="59017" marR="59017" marT="0" marB="0"/>
                </a:tc>
                <a:tc>
                  <a:txBody>
                    <a:bodyPr/>
                    <a:lstStyle/>
                    <a:p>
                      <a:pPr>
                        <a:lnSpc>
                          <a:spcPct val="115000"/>
                        </a:lnSpc>
                        <a:spcAft>
                          <a:spcPts val="800"/>
                        </a:spcAft>
                      </a:pPr>
                      <a:r>
                        <a:rPr lang="en-GB" sz="1400" b="1" kern="0" dirty="0">
                          <a:solidFill>
                            <a:srgbClr val="333333"/>
                          </a:solidFill>
                          <a:effectLst/>
                        </a:rPr>
                        <a:t>2162</a:t>
                      </a:r>
                      <a:endParaRPr lang="en-GB" sz="1000" kern="100" dirty="0">
                        <a:effectLst/>
                        <a:latin typeface="Aptos" panose="020B0004020202020204" pitchFamily="34" charset="0"/>
                        <a:ea typeface="Aptos" panose="020B0004020202020204" pitchFamily="34" charset="0"/>
                        <a:cs typeface="Arial" panose="020B0604020202020204" pitchFamily="34" charset="0"/>
                      </a:endParaRPr>
                    </a:p>
                  </a:txBody>
                  <a:tcPr marL="59017" marR="59017" marT="0" marB="0"/>
                </a:tc>
                <a:tc>
                  <a:txBody>
                    <a:bodyPr/>
                    <a:lstStyle/>
                    <a:p>
                      <a:pPr>
                        <a:lnSpc>
                          <a:spcPct val="115000"/>
                        </a:lnSpc>
                        <a:spcAft>
                          <a:spcPts val="800"/>
                        </a:spcAft>
                      </a:pPr>
                      <a:r>
                        <a:rPr lang="en-GB" sz="1400" b="1" kern="0">
                          <a:solidFill>
                            <a:srgbClr val="333333"/>
                          </a:solidFill>
                          <a:effectLst/>
                        </a:rPr>
                        <a:t>-35</a:t>
                      </a:r>
                      <a:endParaRPr lang="en-GB" sz="1000" kern="100">
                        <a:effectLst/>
                        <a:latin typeface="Aptos" panose="020B0004020202020204" pitchFamily="34" charset="0"/>
                        <a:ea typeface="Aptos" panose="020B0004020202020204" pitchFamily="34" charset="0"/>
                        <a:cs typeface="Arial" panose="020B0604020202020204" pitchFamily="34" charset="0"/>
                      </a:endParaRPr>
                    </a:p>
                  </a:txBody>
                  <a:tcPr marL="59017" marR="59017" marT="0" marB="0"/>
                </a:tc>
                <a:extLst>
                  <a:ext uri="{0D108BD9-81ED-4DB2-BD59-A6C34878D82A}">
                    <a16:rowId xmlns:a16="http://schemas.microsoft.com/office/drawing/2014/main" val="1662508427"/>
                  </a:ext>
                </a:extLst>
              </a:tr>
              <a:tr h="257928">
                <a:tc>
                  <a:txBody>
                    <a:bodyPr/>
                    <a:lstStyle/>
                    <a:p>
                      <a:pPr>
                        <a:lnSpc>
                          <a:spcPct val="115000"/>
                        </a:lnSpc>
                        <a:spcAft>
                          <a:spcPts val="800"/>
                        </a:spcAft>
                      </a:pPr>
                      <a:r>
                        <a:rPr lang="en-GB" sz="1400" b="1" kern="0">
                          <a:solidFill>
                            <a:srgbClr val="333333"/>
                          </a:solidFill>
                          <a:effectLst/>
                        </a:rPr>
                        <a:t>11</a:t>
                      </a:r>
                      <a:endParaRPr lang="en-GB" sz="1000" kern="100">
                        <a:effectLst/>
                        <a:latin typeface="Aptos" panose="020B0004020202020204" pitchFamily="34" charset="0"/>
                        <a:ea typeface="Aptos" panose="020B0004020202020204" pitchFamily="34" charset="0"/>
                        <a:cs typeface="Arial" panose="020B0604020202020204" pitchFamily="34" charset="0"/>
                      </a:endParaRPr>
                    </a:p>
                  </a:txBody>
                  <a:tcPr marL="59017" marR="59017" marT="0" marB="0"/>
                </a:tc>
                <a:tc>
                  <a:txBody>
                    <a:bodyPr/>
                    <a:lstStyle/>
                    <a:p>
                      <a:pPr>
                        <a:lnSpc>
                          <a:spcPct val="115000"/>
                        </a:lnSpc>
                        <a:spcAft>
                          <a:spcPts val="800"/>
                        </a:spcAft>
                      </a:pPr>
                      <a:r>
                        <a:rPr lang="en-GB" sz="1400" kern="0">
                          <a:solidFill>
                            <a:srgbClr val="333333"/>
                          </a:solidFill>
                          <a:effectLst/>
                        </a:rPr>
                        <a:t>1024-QAM</a:t>
                      </a:r>
                      <a:endParaRPr lang="en-GB" sz="1000" kern="100">
                        <a:effectLst/>
                        <a:latin typeface="Aptos" panose="020B0004020202020204" pitchFamily="34" charset="0"/>
                        <a:ea typeface="Aptos" panose="020B0004020202020204" pitchFamily="34" charset="0"/>
                        <a:cs typeface="Arial" panose="020B0604020202020204" pitchFamily="34" charset="0"/>
                      </a:endParaRPr>
                    </a:p>
                  </a:txBody>
                  <a:tcPr marL="59017" marR="59017" marT="0" marB="0"/>
                </a:tc>
                <a:tc>
                  <a:txBody>
                    <a:bodyPr/>
                    <a:lstStyle/>
                    <a:p>
                      <a:pPr>
                        <a:lnSpc>
                          <a:spcPct val="115000"/>
                        </a:lnSpc>
                        <a:spcAft>
                          <a:spcPts val="800"/>
                        </a:spcAft>
                      </a:pPr>
                      <a:r>
                        <a:rPr lang="en-GB" sz="1400" kern="0">
                          <a:solidFill>
                            <a:srgbClr val="333333"/>
                          </a:solidFill>
                          <a:effectLst/>
                        </a:rPr>
                        <a:t>5/6</a:t>
                      </a:r>
                      <a:endParaRPr lang="en-GB" sz="1000" kern="100">
                        <a:effectLst/>
                        <a:latin typeface="Aptos" panose="020B0004020202020204" pitchFamily="34" charset="0"/>
                        <a:ea typeface="Aptos" panose="020B0004020202020204" pitchFamily="34" charset="0"/>
                        <a:cs typeface="Arial" panose="020B0604020202020204" pitchFamily="34" charset="0"/>
                      </a:endParaRPr>
                    </a:p>
                  </a:txBody>
                  <a:tcPr marL="59017" marR="59017" marT="0" marB="0"/>
                </a:tc>
                <a:tc>
                  <a:txBody>
                    <a:bodyPr/>
                    <a:lstStyle/>
                    <a:p>
                      <a:pPr>
                        <a:lnSpc>
                          <a:spcPct val="115000"/>
                        </a:lnSpc>
                        <a:spcAft>
                          <a:spcPts val="800"/>
                        </a:spcAft>
                      </a:pPr>
                      <a:r>
                        <a:rPr lang="en-GB" sz="1400" kern="0">
                          <a:solidFill>
                            <a:schemeClr val="tx1"/>
                          </a:solidFill>
                          <a:effectLst/>
                        </a:rPr>
                        <a:t>2042</a:t>
                      </a:r>
                      <a:endParaRPr lang="en-GB" sz="1000" kern="100">
                        <a:solidFill>
                          <a:schemeClr val="tx1"/>
                        </a:solidFill>
                        <a:effectLst/>
                        <a:latin typeface="Aptos" panose="020B0004020202020204" pitchFamily="34" charset="0"/>
                        <a:ea typeface="Aptos" panose="020B0004020202020204" pitchFamily="34" charset="0"/>
                        <a:cs typeface="Arial" panose="020B0604020202020204" pitchFamily="34" charset="0"/>
                      </a:endParaRPr>
                    </a:p>
                  </a:txBody>
                  <a:tcPr marL="59017" marR="59017" marT="0" marB="0"/>
                </a:tc>
                <a:tc>
                  <a:txBody>
                    <a:bodyPr/>
                    <a:lstStyle/>
                    <a:p>
                      <a:pPr>
                        <a:lnSpc>
                          <a:spcPct val="115000"/>
                        </a:lnSpc>
                        <a:spcAft>
                          <a:spcPts val="800"/>
                        </a:spcAft>
                      </a:pPr>
                      <a:r>
                        <a:rPr lang="en-GB" sz="1400" kern="0" dirty="0">
                          <a:solidFill>
                            <a:schemeClr val="tx1"/>
                          </a:solidFill>
                          <a:effectLst/>
                        </a:rPr>
                        <a:t>2269</a:t>
                      </a:r>
                      <a:endParaRPr lang="en-GB" sz="1000" kern="100" dirty="0">
                        <a:solidFill>
                          <a:schemeClr val="tx1"/>
                        </a:solidFill>
                        <a:effectLst/>
                        <a:latin typeface="Aptos" panose="020B0004020202020204" pitchFamily="34" charset="0"/>
                        <a:ea typeface="Aptos" panose="020B0004020202020204" pitchFamily="34" charset="0"/>
                        <a:cs typeface="Arial" panose="020B0604020202020204" pitchFamily="34" charset="0"/>
                      </a:endParaRPr>
                    </a:p>
                  </a:txBody>
                  <a:tcPr marL="59017" marR="59017" marT="0" marB="0"/>
                </a:tc>
                <a:tc>
                  <a:txBody>
                    <a:bodyPr/>
                    <a:lstStyle/>
                    <a:p>
                      <a:pPr>
                        <a:lnSpc>
                          <a:spcPct val="115000"/>
                        </a:lnSpc>
                        <a:spcAft>
                          <a:spcPts val="800"/>
                        </a:spcAft>
                      </a:pPr>
                      <a:r>
                        <a:rPr lang="en-GB" sz="1400" b="1" kern="0" dirty="0">
                          <a:solidFill>
                            <a:srgbClr val="333333"/>
                          </a:solidFill>
                          <a:effectLst/>
                        </a:rPr>
                        <a:t>2402</a:t>
                      </a:r>
                      <a:endParaRPr lang="en-GB" sz="1000" kern="100" dirty="0">
                        <a:effectLst/>
                        <a:latin typeface="Aptos" panose="020B0004020202020204" pitchFamily="34" charset="0"/>
                        <a:ea typeface="Aptos" panose="020B0004020202020204" pitchFamily="34" charset="0"/>
                        <a:cs typeface="Arial" panose="020B0604020202020204" pitchFamily="34" charset="0"/>
                      </a:endParaRPr>
                    </a:p>
                  </a:txBody>
                  <a:tcPr marL="59017" marR="59017" marT="0" marB="0"/>
                </a:tc>
                <a:tc>
                  <a:txBody>
                    <a:bodyPr/>
                    <a:lstStyle/>
                    <a:p>
                      <a:pPr>
                        <a:lnSpc>
                          <a:spcPct val="115000"/>
                        </a:lnSpc>
                        <a:spcAft>
                          <a:spcPts val="800"/>
                        </a:spcAft>
                      </a:pPr>
                      <a:r>
                        <a:rPr lang="en-GB" sz="1400" b="1" kern="0">
                          <a:solidFill>
                            <a:srgbClr val="333333"/>
                          </a:solidFill>
                          <a:effectLst/>
                        </a:rPr>
                        <a:t>-35</a:t>
                      </a:r>
                      <a:endParaRPr lang="en-GB" sz="1000" kern="100">
                        <a:effectLst/>
                        <a:latin typeface="Aptos" panose="020B0004020202020204" pitchFamily="34" charset="0"/>
                        <a:ea typeface="Aptos" panose="020B0004020202020204" pitchFamily="34" charset="0"/>
                        <a:cs typeface="Arial" panose="020B0604020202020204" pitchFamily="34" charset="0"/>
                      </a:endParaRPr>
                    </a:p>
                  </a:txBody>
                  <a:tcPr marL="59017" marR="59017" marT="0" marB="0"/>
                </a:tc>
                <a:extLst>
                  <a:ext uri="{0D108BD9-81ED-4DB2-BD59-A6C34878D82A}">
                    <a16:rowId xmlns:a16="http://schemas.microsoft.com/office/drawing/2014/main" val="3415974097"/>
                  </a:ext>
                </a:extLst>
              </a:tr>
              <a:tr h="257928">
                <a:tc>
                  <a:txBody>
                    <a:bodyPr/>
                    <a:lstStyle/>
                    <a:p>
                      <a:pPr>
                        <a:lnSpc>
                          <a:spcPct val="115000"/>
                        </a:lnSpc>
                        <a:spcAft>
                          <a:spcPts val="800"/>
                        </a:spcAft>
                      </a:pPr>
                      <a:r>
                        <a:rPr lang="en-GB" sz="1400" b="1" kern="0">
                          <a:solidFill>
                            <a:srgbClr val="333333"/>
                          </a:solidFill>
                          <a:effectLst/>
                        </a:rPr>
                        <a:t>12</a:t>
                      </a:r>
                      <a:endParaRPr lang="en-GB" sz="1000" kern="100">
                        <a:effectLst/>
                        <a:latin typeface="Aptos" panose="020B0004020202020204" pitchFamily="34" charset="0"/>
                        <a:ea typeface="Aptos" panose="020B0004020202020204" pitchFamily="34" charset="0"/>
                        <a:cs typeface="Arial" panose="020B0604020202020204" pitchFamily="34" charset="0"/>
                      </a:endParaRPr>
                    </a:p>
                  </a:txBody>
                  <a:tcPr marL="59017" marR="59017" marT="0" marB="0"/>
                </a:tc>
                <a:tc>
                  <a:txBody>
                    <a:bodyPr/>
                    <a:lstStyle/>
                    <a:p>
                      <a:pPr>
                        <a:lnSpc>
                          <a:spcPct val="115000"/>
                        </a:lnSpc>
                        <a:spcAft>
                          <a:spcPts val="800"/>
                        </a:spcAft>
                      </a:pPr>
                      <a:r>
                        <a:rPr lang="en-GB" sz="1400" kern="0">
                          <a:solidFill>
                            <a:srgbClr val="333333"/>
                          </a:solidFill>
                          <a:effectLst/>
                        </a:rPr>
                        <a:t>4096-QAM</a:t>
                      </a:r>
                      <a:endParaRPr lang="en-GB" sz="1000" kern="100">
                        <a:effectLst/>
                        <a:latin typeface="Aptos" panose="020B0004020202020204" pitchFamily="34" charset="0"/>
                        <a:ea typeface="Aptos" panose="020B0004020202020204" pitchFamily="34" charset="0"/>
                        <a:cs typeface="Arial" panose="020B0604020202020204" pitchFamily="34" charset="0"/>
                      </a:endParaRPr>
                    </a:p>
                  </a:txBody>
                  <a:tcPr marL="59017" marR="59017" marT="0" marB="0"/>
                </a:tc>
                <a:tc>
                  <a:txBody>
                    <a:bodyPr/>
                    <a:lstStyle/>
                    <a:p>
                      <a:pPr>
                        <a:lnSpc>
                          <a:spcPct val="115000"/>
                        </a:lnSpc>
                        <a:spcAft>
                          <a:spcPts val="800"/>
                        </a:spcAft>
                      </a:pPr>
                      <a:r>
                        <a:rPr lang="en-GB" sz="1400" kern="0">
                          <a:solidFill>
                            <a:srgbClr val="333333"/>
                          </a:solidFill>
                          <a:effectLst/>
                        </a:rPr>
                        <a:t>3/4</a:t>
                      </a:r>
                      <a:endParaRPr lang="en-GB" sz="1000" kern="100">
                        <a:effectLst/>
                        <a:latin typeface="Aptos" panose="020B0004020202020204" pitchFamily="34" charset="0"/>
                        <a:ea typeface="Aptos" panose="020B0004020202020204" pitchFamily="34" charset="0"/>
                        <a:cs typeface="Arial" panose="020B0604020202020204" pitchFamily="34" charset="0"/>
                      </a:endParaRPr>
                    </a:p>
                  </a:txBody>
                  <a:tcPr marL="59017" marR="59017" marT="0" marB="0"/>
                </a:tc>
                <a:tc>
                  <a:txBody>
                    <a:bodyPr/>
                    <a:lstStyle/>
                    <a:p>
                      <a:pPr>
                        <a:lnSpc>
                          <a:spcPct val="115000"/>
                        </a:lnSpc>
                        <a:spcAft>
                          <a:spcPts val="800"/>
                        </a:spcAft>
                      </a:pPr>
                      <a:r>
                        <a:rPr lang="en-GB" sz="1400" kern="0">
                          <a:solidFill>
                            <a:schemeClr val="tx1"/>
                          </a:solidFill>
                          <a:effectLst/>
                        </a:rPr>
                        <a:t>2205</a:t>
                      </a:r>
                      <a:endParaRPr lang="en-GB" sz="1000" kern="100">
                        <a:solidFill>
                          <a:schemeClr val="tx1"/>
                        </a:solidFill>
                        <a:effectLst/>
                        <a:latin typeface="Aptos" panose="020B0004020202020204" pitchFamily="34" charset="0"/>
                        <a:ea typeface="Aptos" panose="020B0004020202020204" pitchFamily="34" charset="0"/>
                        <a:cs typeface="Arial" panose="020B0604020202020204" pitchFamily="34" charset="0"/>
                      </a:endParaRPr>
                    </a:p>
                  </a:txBody>
                  <a:tcPr marL="59017" marR="59017" marT="0" marB="0"/>
                </a:tc>
                <a:tc>
                  <a:txBody>
                    <a:bodyPr/>
                    <a:lstStyle/>
                    <a:p>
                      <a:pPr>
                        <a:lnSpc>
                          <a:spcPct val="115000"/>
                        </a:lnSpc>
                        <a:spcAft>
                          <a:spcPts val="800"/>
                        </a:spcAft>
                      </a:pPr>
                      <a:r>
                        <a:rPr lang="en-GB" sz="1400" kern="0" dirty="0">
                          <a:solidFill>
                            <a:schemeClr val="tx1"/>
                          </a:solidFill>
                          <a:effectLst/>
                        </a:rPr>
                        <a:t>2450</a:t>
                      </a:r>
                      <a:endParaRPr lang="en-GB" sz="1000" kern="100" dirty="0">
                        <a:solidFill>
                          <a:schemeClr val="tx1"/>
                        </a:solidFill>
                        <a:effectLst/>
                        <a:latin typeface="Aptos" panose="020B0004020202020204" pitchFamily="34" charset="0"/>
                        <a:ea typeface="Aptos" panose="020B0004020202020204" pitchFamily="34" charset="0"/>
                        <a:cs typeface="Arial" panose="020B0604020202020204" pitchFamily="34" charset="0"/>
                      </a:endParaRPr>
                    </a:p>
                  </a:txBody>
                  <a:tcPr marL="59017" marR="59017" marT="0" marB="0"/>
                </a:tc>
                <a:tc>
                  <a:txBody>
                    <a:bodyPr/>
                    <a:lstStyle/>
                    <a:p>
                      <a:pPr>
                        <a:lnSpc>
                          <a:spcPct val="115000"/>
                        </a:lnSpc>
                        <a:spcAft>
                          <a:spcPts val="800"/>
                        </a:spcAft>
                      </a:pPr>
                      <a:r>
                        <a:rPr lang="en-GB" sz="1400" b="1" kern="0" dirty="0">
                          <a:solidFill>
                            <a:srgbClr val="333333"/>
                          </a:solidFill>
                          <a:effectLst/>
                        </a:rPr>
                        <a:t>2594</a:t>
                      </a:r>
                      <a:endParaRPr lang="en-GB" sz="1000" kern="100" dirty="0">
                        <a:effectLst/>
                        <a:latin typeface="Aptos" panose="020B0004020202020204" pitchFamily="34" charset="0"/>
                        <a:ea typeface="Aptos" panose="020B0004020202020204" pitchFamily="34" charset="0"/>
                        <a:cs typeface="Arial" panose="020B0604020202020204" pitchFamily="34" charset="0"/>
                      </a:endParaRPr>
                    </a:p>
                  </a:txBody>
                  <a:tcPr marL="59017" marR="59017" marT="0" marB="0"/>
                </a:tc>
                <a:tc>
                  <a:txBody>
                    <a:bodyPr/>
                    <a:lstStyle/>
                    <a:p>
                      <a:pPr>
                        <a:lnSpc>
                          <a:spcPct val="115000"/>
                        </a:lnSpc>
                        <a:spcAft>
                          <a:spcPts val="800"/>
                        </a:spcAft>
                      </a:pPr>
                      <a:r>
                        <a:rPr lang="en-GB" sz="1400" b="1" kern="0">
                          <a:solidFill>
                            <a:srgbClr val="333333"/>
                          </a:solidFill>
                          <a:effectLst/>
                        </a:rPr>
                        <a:t>-38</a:t>
                      </a:r>
                      <a:endParaRPr lang="en-GB" sz="1000" kern="100">
                        <a:effectLst/>
                        <a:latin typeface="Aptos" panose="020B0004020202020204" pitchFamily="34" charset="0"/>
                        <a:ea typeface="Aptos" panose="020B0004020202020204" pitchFamily="34" charset="0"/>
                        <a:cs typeface="Arial" panose="020B0604020202020204" pitchFamily="34" charset="0"/>
                      </a:endParaRPr>
                    </a:p>
                  </a:txBody>
                  <a:tcPr marL="59017" marR="59017" marT="0" marB="0"/>
                </a:tc>
                <a:extLst>
                  <a:ext uri="{0D108BD9-81ED-4DB2-BD59-A6C34878D82A}">
                    <a16:rowId xmlns:a16="http://schemas.microsoft.com/office/drawing/2014/main" val="2123005066"/>
                  </a:ext>
                </a:extLst>
              </a:tr>
              <a:tr h="257928">
                <a:tc>
                  <a:txBody>
                    <a:bodyPr/>
                    <a:lstStyle/>
                    <a:p>
                      <a:pPr>
                        <a:lnSpc>
                          <a:spcPct val="115000"/>
                        </a:lnSpc>
                        <a:spcAft>
                          <a:spcPts val="800"/>
                        </a:spcAft>
                      </a:pPr>
                      <a:r>
                        <a:rPr lang="en-GB" sz="1400" b="1" kern="0">
                          <a:solidFill>
                            <a:srgbClr val="333333"/>
                          </a:solidFill>
                          <a:effectLst/>
                        </a:rPr>
                        <a:t>13</a:t>
                      </a:r>
                      <a:endParaRPr lang="en-GB" sz="1000" kern="100">
                        <a:effectLst/>
                        <a:latin typeface="Aptos" panose="020B0004020202020204" pitchFamily="34" charset="0"/>
                        <a:ea typeface="Aptos" panose="020B0004020202020204" pitchFamily="34" charset="0"/>
                        <a:cs typeface="Arial" panose="020B0604020202020204" pitchFamily="34" charset="0"/>
                      </a:endParaRPr>
                    </a:p>
                  </a:txBody>
                  <a:tcPr marL="59017" marR="59017" marT="0" marB="0"/>
                </a:tc>
                <a:tc>
                  <a:txBody>
                    <a:bodyPr/>
                    <a:lstStyle/>
                    <a:p>
                      <a:pPr>
                        <a:lnSpc>
                          <a:spcPct val="115000"/>
                        </a:lnSpc>
                        <a:spcAft>
                          <a:spcPts val="800"/>
                        </a:spcAft>
                      </a:pPr>
                      <a:r>
                        <a:rPr lang="en-GB" sz="1400" kern="0">
                          <a:solidFill>
                            <a:srgbClr val="333333"/>
                          </a:solidFill>
                          <a:effectLst/>
                        </a:rPr>
                        <a:t>4096-QAM</a:t>
                      </a:r>
                      <a:endParaRPr lang="en-GB" sz="1000" kern="100">
                        <a:effectLst/>
                        <a:latin typeface="Aptos" panose="020B0004020202020204" pitchFamily="34" charset="0"/>
                        <a:ea typeface="Aptos" panose="020B0004020202020204" pitchFamily="34" charset="0"/>
                        <a:cs typeface="Arial" panose="020B0604020202020204" pitchFamily="34" charset="0"/>
                      </a:endParaRPr>
                    </a:p>
                  </a:txBody>
                  <a:tcPr marL="59017" marR="59017" marT="0" marB="0"/>
                </a:tc>
                <a:tc>
                  <a:txBody>
                    <a:bodyPr/>
                    <a:lstStyle/>
                    <a:p>
                      <a:pPr>
                        <a:lnSpc>
                          <a:spcPct val="115000"/>
                        </a:lnSpc>
                        <a:spcAft>
                          <a:spcPts val="800"/>
                        </a:spcAft>
                      </a:pPr>
                      <a:r>
                        <a:rPr lang="en-GB" sz="1400" kern="0" dirty="0">
                          <a:solidFill>
                            <a:srgbClr val="333333"/>
                          </a:solidFill>
                          <a:effectLst/>
                        </a:rPr>
                        <a:t>5/6</a:t>
                      </a:r>
                      <a:endParaRPr lang="en-GB" sz="1000" kern="100" dirty="0">
                        <a:effectLst/>
                        <a:latin typeface="Aptos" panose="020B0004020202020204" pitchFamily="34" charset="0"/>
                        <a:ea typeface="Aptos" panose="020B0004020202020204" pitchFamily="34" charset="0"/>
                        <a:cs typeface="Arial" panose="020B0604020202020204" pitchFamily="34" charset="0"/>
                      </a:endParaRPr>
                    </a:p>
                  </a:txBody>
                  <a:tcPr marL="59017" marR="59017" marT="0" marB="0"/>
                </a:tc>
                <a:tc>
                  <a:txBody>
                    <a:bodyPr/>
                    <a:lstStyle/>
                    <a:p>
                      <a:pPr>
                        <a:lnSpc>
                          <a:spcPct val="115000"/>
                        </a:lnSpc>
                        <a:spcAft>
                          <a:spcPts val="800"/>
                        </a:spcAft>
                      </a:pPr>
                      <a:r>
                        <a:rPr lang="en-GB" sz="1400" kern="0">
                          <a:solidFill>
                            <a:schemeClr val="tx1"/>
                          </a:solidFill>
                          <a:effectLst/>
                        </a:rPr>
                        <a:t>2450</a:t>
                      </a:r>
                      <a:endParaRPr lang="en-GB" sz="1000" kern="100" dirty="0">
                        <a:solidFill>
                          <a:schemeClr val="tx1"/>
                        </a:solidFill>
                        <a:effectLst/>
                        <a:latin typeface="Aptos" panose="020B0004020202020204" pitchFamily="34" charset="0"/>
                        <a:ea typeface="Aptos" panose="020B0004020202020204" pitchFamily="34" charset="0"/>
                        <a:cs typeface="Arial" panose="020B0604020202020204" pitchFamily="34" charset="0"/>
                      </a:endParaRPr>
                    </a:p>
                  </a:txBody>
                  <a:tcPr marL="59017" marR="59017" marT="0" marB="0"/>
                </a:tc>
                <a:tc>
                  <a:txBody>
                    <a:bodyPr/>
                    <a:lstStyle/>
                    <a:p>
                      <a:pPr>
                        <a:lnSpc>
                          <a:spcPct val="115000"/>
                        </a:lnSpc>
                        <a:spcAft>
                          <a:spcPts val="800"/>
                        </a:spcAft>
                      </a:pPr>
                      <a:r>
                        <a:rPr lang="en-GB" sz="1400" kern="0" dirty="0">
                          <a:solidFill>
                            <a:schemeClr val="tx1"/>
                          </a:solidFill>
                          <a:effectLst/>
                        </a:rPr>
                        <a:t>2722</a:t>
                      </a:r>
                      <a:endParaRPr lang="en-GB" sz="1000" kern="100" dirty="0">
                        <a:solidFill>
                          <a:schemeClr val="tx1"/>
                        </a:solidFill>
                        <a:effectLst/>
                        <a:latin typeface="Aptos" panose="020B0004020202020204" pitchFamily="34" charset="0"/>
                        <a:ea typeface="Aptos" panose="020B0004020202020204" pitchFamily="34" charset="0"/>
                        <a:cs typeface="Arial" panose="020B0604020202020204" pitchFamily="34" charset="0"/>
                      </a:endParaRPr>
                    </a:p>
                  </a:txBody>
                  <a:tcPr marL="59017" marR="59017" marT="0" marB="0"/>
                </a:tc>
                <a:tc>
                  <a:txBody>
                    <a:bodyPr/>
                    <a:lstStyle/>
                    <a:p>
                      <a:pPr>
                        <a:lnSpc>
                          <a:spcPct val="115000"/>
                        </a:lnSpc>
                        <a:spcAft>
                          <a:spcPts val="800"/>
                        </a:spcAft>
                      </a:pPr>
                      <a:r>
                        <a:rPr lang="en-GB" sz="1400" b="1" kern="0" dirty="0">
                          <a:solidFill>
                            <a:srgbClr val="333333"/>
                          </a:solidFill>
                          <a:effectLst/>
                        </a:rPr>
                        <a:t>2882</a:t>
                      </a:r>
                      <a:endParaRPr lang="en-GB" sz="1000" kern="100" dirty="0">
                        <a:effectLst/>
                        <a:latin typeface="Aptos" panose="020B0004020202020204" pitchFamily="34" charset="0"/>
                        <a:ea typeface="Aptos" panose="020B0004020202020204" pitchFamily="34" charset="0"/>
                        <a:cs typeface="Arial" panose="020B0604020202020204" pitchFamily="34" charset="0"/>
                      </a:endParaRPr>
                    </a:p>
                  </a:txBody>
                  <a:tcPr marL="59017" marR="59017" marT="0" marB="0"/>
                </a:tc>
                <a:tc>
                  <a:txBody>
                    <a:bodyPr/>
                    <a:lstStyle/>
                    <a:p>
                      <a:pPr>
                        <a:lnSpc>
                          <a:spcPct val="115000"/>
                        </a:lnSpc>
                        <a:spcAft>
                          <a:spcPts val="800"/>
                        </a:spcAft>
                      </a:pPr>
                      <a:r>
                        <a:rPr lang="en-GB" sz="1400" b="1" kern="0" dirty="0">
                          <a:solidFill>
                            <a:srgbClr val="333333"/>
                          </a:solidFill>
                          <a:effectLst/>
                        </a:rPr>
                        <a:t>-38</a:t>
                      </a:r>
                      <a:endParaRPr lang="en-GB" sz="1000" kern="100" dirty="0">
                        <a:effectLst/>
                        <a:latin typeface="Aptos" panose="020B0004020202020204" pitchFamily="34" charset="0"/>
                        <a:ea typeface="Aptos" panose="020B0004020202020204" pitchFamily="34" charset="0"/>
                        <a:cs typeface="Arial" panose="020B0604020202020204" pitchFamily="34" charset="0"/>
                      </a:endParaRPr>
                    </a:p>
                  </a:txBody>
                  <a:tcPr marL="59017" marR="59017" marT="0" marB="0"/>
                </a:tc>
                <a:extLst>
                  <a:ext uri="{0D108BD9-81ED-4DB2-BD59-A6C34878D82A}">
                    <a16:rowId xmlns:a16="http://schemas.microsoft.com/office/drawing/2014/main" val="3276837879"/>
                  </a:ext>
                </a:extLst>
              </a:tr>
            </a:tbl>
          </a:graphicData>
        </a:graphic>
      </p:graphicFrame>
      <p:sp>
        <p:nvSpPr>
          <p:cNvPr id="7" name="Footer Placeholder 6">
            <a:extLst>
              <a:ext uri="{FF2B5EF4-FFF2-40B4-BE49-F238E27FC236}">
                <a16:creationId xmlns:a16="http://schemas.microsoft.com/office/drawing/2014/main" id="{3CD01025-E21F-83C9-5C48-00A2B52209AE}"/>
              </a:ext>
            </a:extLst>
          </p:cNvPr>
          <p:cNvSpPr>
            <a:spLocks noGrp="1"/>
          </p:cNvSpPr>
          <p:nvPr>
            <p:ph type="ftr" idx="14"/>
          </p:nvPr>
        </p:nvSpPr>
        <p:spPr/>
        <p:txBody>
          <a:bodyPr/>
          <a:lstStyle/>
          <a:p>
            <a:r>
              <a:rPr lang="en-GB"/>
              <a:t>Mohamed Islim, pureLiFi</a:t>
            </a:r>
            <a:endParaRPr lang="en-GB" dirty="0"/>
          </a:p>
        </p:txBody>
      </p:sp>
      <p:sp>
        <p:nvSpPr>
          <p:cNvPr id="4" name="Slide Number Placeholder 3">
            <a:extLst>
              <a:ext uri="{FF2B5EF4-FFF2-40B4-BE49-F238E27FC236}">
                <a16:creationId xmlns:a16="http://schemas.microsoft.com/office/drawing/2014/main" id="{8118A1B3-6634-EA3D-AEFB-FFC3B3787A6B}"/>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Rectangle 2">
            <a:extLst>
              <a:ext uri="{FF2B5EF4-FFF2-40B4-BE49-F238E27FC236}">
                <a16:creationId xmlns:a16="http://schemas.microsoft.com/office/drawing/2014/main" id="{583260E5-76F6-8001-A9E3-B38DE8BD1338}"/>
              </a:ext>
            </a:extLst>
          </p:cNvPr>
          <p:cNvSpPr txBox="1">
            <a:spLocks noChangeArrowheads="1"/>
          </p:cNvSpPr>
          <p:nvPr/>
        </p:nvSpPr>
        <p:spPr bwMode="auto">
          <a:xfrm>
            <a:off x="900358" y="249163"/>
            <a:ext cx="1080120" cy="47625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0" indent="0" algn="ctr" defTabSz="449263" rtl="0" eaLnBrk="1" fontAlgn="base" hangingPunct="1">
              <a:spcBef>
                <a:spcPts val="600"/>
              </a:spcBef>
              <a:spcAft>
                <a:spcPct val="0"/>
              </a:spcAft>
              <a:buClr>
                <a:srgbClr val="000000"/>
              </a:buClr>
              <a:buSzPct val="100000"/>
              <a:buFont typeface="Times New Roman" pitchFamily="16" charset="0"/>
              <a:buNone/>
              <a:defRPr sz="2400" b="1">
                <a:solidFill>
                  <a:srgbClr val="000000"/>
                </a:solidFill>
                <a:latin typeface="+mn-lt"/>
                <a:ea typeface="+mn-ea"/>
                <a:cs typeface="+mn-cs"/>
              </a:defRPr>
            </a:lvl1pPr>
            <a:lvl2pPr marL="457200" indent="0" algn="ctr" defTabSz="449263" rtl="0" eaLnBrk="1" fontAlgn="base" hangingPunct="1">
              <a:spcBef>
                <a:spcPts val="500"/>
              </a:spcBef>
              <a:spcAft>
                <a:spcPct val="0"/>
              </a:spcAft>
              <a:buClr>
                <a:srgbClr val="000000"/>
              </a:buClr>
              <a:buSzPct val="100000"/>
              <a:buFont typeface="Times New Roman" pitchFamily="16" charset="0"/>
              <a:buNone/>
              <a:defRPr sz="2000">
                <a:solidFill>
                  <a:srgbClr val="000000"/>
                </a:solidFill>
                <a:latin typeface="+mn-lt"/>
                <a:ea typeface="+mn-ea"/>
              </a:defRPr>
            </a:lvl2pPr>
            <a:lvl3pPr marL="914400" indent="0" algn="ctr" defTabSz="449263" rtl="0" eaLnBrk="1" fontAlgn="base" hangingPunct="1">
              <a:spcBef>
                <a:spcPts val="450"/>
              </a:spcBef>
              <a:spcAft>
                <a:spcPct val="0"/>
              </a:spcAft>
              <a:buClr>
                <a:srgbClr val="000000"/>
              </a:buClr>
              <a:buSzPct val="100000"/>
              <a:buFont typeface="Times New Roman" pitchFamily="16" charset="0"/>
              <a:buNone/>
              <a:defRPr>
                <a:solidFill>
                  <a:srgbClr val="000000"/>
                </a:solidFill>
                <a:latin typeface="+mn-lt"/>
                <a:ea typeface="+mn-ea"/>
              </a:defRPr>
            </a:lvl3pPr>
            <a:lvl4pPr marL="1371600" indent="0" algn="ctr" defTabSz="449263" rtl="0" eaLnBrk="1" fontAlgn="base" hangingPunct="1">
              <a:spcBef>
                <a:spcPts val="400"/>
              </a:spcBef>
              <a:spcAft>
                <a:spcPct val="0"/>
              </a:spcAft>
              <a:buClr>
                <a:srgbClr val="000000"/>
              </a:buClr>
              <a:buSzPct val="100000"/>
              <a:buFont typeface="Times New Roman" pitchFamily="16" charset="0"/>
              <a:buNone/>
              <a:defRPr sz="1600">
                <a:solidFill>
                  <a:srgbClr val="000000"/>
                </a:solidFill>
                <a:latin typeface="+mn-lt"/>
                <a:ea typeface="+mn-ea"/>
              </a:defRPr>
            </a:lvl4pPr>
            <a:lvl5pPr marL="1828800" indent="0" algn="ctr" defTabSz="449263" rtl="0" eaLnBrk="1" fontAlgn="base" hangingPunct="1">
              <a:spcBef>
                <a:spcPts val="400"/>
              </a:spcBef>
              <a:spcAft>
                <a:spcPct val="0"/>
              </a:spcAft>
              <a:buClr>
                <a:srgbClr val="000000"/>
              </a:buClr>
              <a:buSzPct val="100000"/>
              <a:buFont typeface="Times New Roman" pitchFamily="16" charset="0"/>
              <a:buNone/>
              <a:defRPr sz="1600">
                <a:solidFill>
                  <a:srgbClr val="000000"/>
                </a:solidFill>
                <a:latin typeface="+mn-lt"/>
                <a:ea typeface="+mn-ea"/>
              </a:defRPr>
            </a:lvl5pPr>
            <a:lvl6pPr marL="2286000" indent="0" algn="ctr" defTabSz="449263" rtl="0" eaLnBrk="1" fontAlgn="base" hangingPunct="1">
              <a:spcBef>
                <a:spcPts val="400"/>
              </a:spcBef>
              <a:spcAft>
                <a:spcPct val="0"/>
              </a:spcAft>
              <a:buClr>
                <a:srgbClr val="000000"/>
              </a:buClr>
              <a:buSzPct val="100000"/>
              <a:buFont typeface="Times New Roman" pitchFamily="16" charset="0"/>
              <a:buNone/>
              <a:defRPr sz="1600">
                <a:solidFill>
                  <a:srgbClr val="000000"/>
                </a:solidFill>
                <a:latin typeface="+mn-lt"/>
                <a:ea typeface="+mn-ea"/>
              </a:defRPr>
            </a:lvl6pPr>
            <a:lvl7pPr marL="2743200" indent="0" algn="ctr" defTabSz="449263" rtl="0" eaLnBrk="1" fontAlgn="base" hangingPunct="1">
              <a:spcBef>
                <a:spcPts val="400"/>
              </a:spcBef>
              <a:spcAft>
                <a:spcPct val="0"/>
              </a:spcAft>
              <a:buClr>
                <a:srgbClr val="000000"/>
              </a:buClr>
              <a:buSzPct val="100000"/>
              <a:buFont typeface="Times New Roman" pitchFamily="16" charset="0"/>
              <a:buNone/>
              <a:defRPr sz="1600">
                <a:solidFill>
                  <a:srgbClr val="000000"/>
                </a:solidFill>
                <a:latin typeface="+mn-lt"/>
                <a:ea typeface="+mn-ea"/>
              </a:defRPr>
            </a:lvl7pPr>
            <a:lvl8pPr marL="3200400" indent="0" algn="ctr" defTabSz="449263" rtl="0" eaLnBrk="1" fontAlgn="base" hangingPunct="1">
              <a:spcBef>
                <a:spcPts val="400"/>
              </a:spcBef>
              <a:spcAft>
                <a:spcPct val="0"/>
              </a:spcAft>
              <a:buClr>
                <a:srgbClr val="000000"/>
              </a:buClr>
              <a:buSzPct val="100000"/>
              <a:buFont typeface="Times New Roman" pitchFamily="16" charset="0"/>
              <a:buNone/>
              <a:defRPr sz="1600">
                <a:solidFill>
                  <a:srgbClr val="000000"/>
                </a:solidFill>
                <a:latin typeface="+mn-lt"/>
                <a:ea typeface="+mn-ea"/>
              </a:defRPr>
            </a:lvl8pPr>
            <a:lvl9pPr marL="3657600" indent="0" algn="ctr" defTabSz="449263" rtl="0" eaLnBrk="1" fontAlgn="base" hangingPunct="1">
              <a:spcBef>
                <a:spcPts val="400"/>
              </a:spcBef>
              <a:spcAft>
                <a:spcPct val="0"/>
              </a:spcAft>
              <a:buClr>
                <a:srgbClr val="000000"/>
              </a:buClr>
              <a:buSzPct val="100000"/>
              <a:buFont typeface="Times New Roman" pitchFamily="16" charset="0"/>
              <a:buNone/>
              <a:defRPr sz="1600">
                <a:solidFill>
                  <a:srgbClr val="000000"/>
                </a:solidFill>
                <a:latin typeface="+mn-lt"/>
                <a:ea typeface="+mn-ea"/>
              </a:defRPr>
            </a:lvl9p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600" kern="0" dirty="0"/>
              <a:t>Sept 2024</a:t>
            </a:r>
            <a:endParaRPr lang="en-GB" sz="1600" b="0" kern="0" dirty="0"/>
          </a:p>
        </p:txBody>
      </p:sp>
    </p:spTree>
    <p:extLst>
      <p:ext uri="{BB962C8B-B14F-4D97-AF65-F5344CB8AC3E}">
        <p14:creationId xmlns:p14="http://schemas.microsoft.com/office/powerpoint/2010/main" val="824681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2653109F-F3BA-EFD2-0499-7CDF20D126CF}"/>
              </a:ext>
            </a:extLst>
          </p:cNvPr>
          <p:cNvSpPr>
            <a:spLocks noGrp="1"/>
          </p:cNvSpPr>
          <p:nvPr>
            <p:ph type="title"/>
          </p:nvPr>
        </p:nvSpPr>
        <p:spPr>
          <a:xfrm>
            <a:off x="838200" y="571552"/>
            <a:ext cx="10515600" cy="748625"/>
          </a:xfrm>
        </p:spPr>
        <p:txBody>
          <a:bodyPr/>
          <a:lstStyle/>
          <a:p>
            <a:r>
              <a:rPr lang="en-GB" altLang="zh-CN" dirty="0">
                <a:latin typeface="Calibri" panose="020F0502020204030204" pitchFamily="34" charset="0"/>
                <a:ea typeface="Calibri" panose="020F0502020204030204" pitchFamily="34" charset="0"/>
                <a:cs typeface="Calibri" panose="020F0502020204030204" pitchFamily="34" charset="0"/>
              </a:rPr>
              <a:t>Wavelength division multiplexing</a:t>
            </a:r>
            <a:endParaRPr lang="zh-CN" altLang="en-US" dirty="0">
              <a:latin typeface="Calibri" panose="020F0502020204030204" pitchFamily="34" charset="0"/>
              <a:cs typeface="Calibri" panose="020F0502020204030204" pitchFamily="34" charset="0"/>
            </a:endParaRPr>
          </a:p>
        </p:txBody>
      </p:sp>
      <p:sp>
        <p:nvSpPr>
          <p:cNvPr id="3" name="内容占位符 2">
            <a:extLst>
              <a:ext uri="{FF2B5EF4-FFF2-40B4-BE49-F238E27FC236}">
                <a16:creationId xmlns:a16="http://schemas.microsoft.com/office/drawing/2014/main" id="{98EE32B4-3B22-1FA6-248E-38E96E8B4BD0}"/>
              </a:ext>
            </a:extLst>
          </p:cNvPr>
          <p:cNvSpPr>
            <a:spLocks noGrp="1"/>
          </p:cNvSpPr>
          <p:nvPr>
            <p:ph sz="half" idx="1"/>
          </p:nvPr>
        </p:nvSpPr>
        <p:spPr>
          <a:xfrm>
            <a:off x="425544" y="1554597"/>
            <a:ext cx="10964240" cy="1249520"/>
          </a:xfrm>
        </p:spPr>
        <p:txBody>
          <a:bodyPr>
            <a:noAutofit/>
          </a:bodyPr>
          <a:lstStyle/>
          <a:p>
            <a:pPr>
              <a:buFont typeface="Arial" panose="020B0604020202020204" pitchFamily="34" charset="0"/>
              <a:buChar char="•"/>
            </a:pPr>
            <a:r>
              <a:rPr lang="en-GB" sz="2000" b="0" dirty="0">
                <a:effectLst/>
                <a:latin typeface="+mj-lt"/>
              </a:rPr>
              <a:t>Optical wireless channels with wide coverage usually have strong spatial correlations, which leads to rank-deficient channel matrix.</a:t>
            </a:r>
            <a:endParaRPr lang="en-GB" sz="2000" b="0" dirty="0">
              <a:latin typeface="+mj-lt"/>
            </a:endParaRPr>
          </a:p>
          <a:p>
            <a:pPr>
              <a:buFont typeface="Arial" panose="020B0604020202020204" pitchFamily="34" charset="0"/>
              <a:buChar char="•"/>
            </a:pPr>
            <a:r>
              <a:rPr lang="en-GB" sz="2000" b="0" dirty="0">
                <a:effectLst/>
                <a:latin typeface="+mj-lt"/>
              </a:rPr>
              <a:t>Wavelength division can effectively decorrelate the channel and form full-rank/diagonal channel matrices.</a:t>
            </a:r>
          </a:p>
          <a:p>
            <a:pPr>
              <a:buFont typeface="Wingdings" panose="05000000000000000000" pitchFamily="2" charset="2"/>
              <a:buChar char="Ø"/>
            </a:pPr>
            <a:r>
              <a:rPr lang="en-GB" altLang="zh-CN" sz="2000" dirty="0">
                <a:latin typeface="+mj-lt"/>
                <a:cs typeface="Arial" panose="020B0604020202020204" pitchFamily="34" charset="0"/>
              </a:rPr>
              <a:t>Proposal:</a:t>
            </a:r>
            <a:r>
              <a:rPr lang="en-GB" altLang="zh-CN" sz="2000" b="0" dirty="0">
                <a:latin typeface="+mj-lt"/>
                <a:cs typeface="Arial" panose="020B0604020202020204" pitchFamily="34" charset="0"/>
              </a:rPr>
              <a:t> Implement optical wireless wavelength division multiplexing channels and map them to multiple spatial streams in 802.11.</a:t>
            </a:r>
          </a:p>
          <a:p>
            <a:pPr lvl="1">
              <a:buFont typeface="Wingdings" panose="05000000000000000000" pitchFamily="2" charset="2"/>
              <a:buChar char="ü"/>
            </a:pPr>
            <a:r>
              <a:rPr lang="en-GB" altLang="zh-CN" sz="1600" b="0" dirty="0">
                <a:latin typeface="+mj-lt"/>
                <a:cs typeface="Arial" panose="020B0604020202020204" pitchFamily="34" charset="0"/>
              </a:rPr>
              <a:t>	Benefits: improving link data rate.</a:t>
            </a:r>
          </a:p>
        </p:txBody>
      </p:sp>
      <p:sp>
        <p:nvSpPr>
          <p:cNvPr id="5" name="页脚占位符 4">
            <a:extLst>
              <a:ext uri="{FF2B5EF4-FFF2-40B4-BE49-F238E27FC236}">
                <a16:creationId xmlns:a16="http://schemas.microsoft.com/office/drawing/2014/main" id="{C90366C5-92C1-56CB-6A1D-AE6D54F61057}"/>
              </a:ext>
            </a:extLst>
          </p:cNvPr>
          <p:cNvSpPr>
            <a:spLocks noGrp="1"/>
          </p:cNvSpPr>
          <p:nvPr>
            <p:ph type="ftr" sz="quarter" idx="11"/>
          </p:nvPr>
        </p:nvSpPr>
        <p:spPr/>
        <p:txBody>
          <a:bodyPr/>
          <a:lstStyle/>
          <a:p>
            <a:r>
              <a:rPr lang="en-GB"/>
              <a:t>Mohamed Islim, pureLiFi</a:t>
            </a:r>
            <a:endParaRPr lang="en-GB" dirty="0"/>
          </a:p>
        </p:txBody>
      </p:sp>
      <p:sp>
        <p:nvSpPr>
          <p:cNvPr id="6" name="矩形 5">
            <a:extLst>
              <a:ext uri="{FF2B5EF4-FFF2-40B4-BE49-F238E27FC236}">
                <a16:creationId xmlns:a16="http://schemas.microsoft.com/office/drawing/2014/main" id="{A2ED558A-A714-B4C9-37E6-08453B79EC4A}"/>
              </a:ext>
            </a:extLst>
          </p:cNvPr>
          <p:cNvSpPr/>
          <p:nvPr/>
        </p:nvSpPr>
        <p:spPr>
          <a:xfrm>
            <a:off x="1930084" y="4585408"/>
            <a:ext cx="1149686" cy="1101559"/>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en-GB" altLang="zh-CN" sz="1200" dirty="0"/>
              <a:t>Up/Down convertors</a:t>
            </a:r>
            <a:endParaRPr lang="zh-CN" altLang="en-US" sz="1200" dirty="0"/>
          </a:p>
        </p:txBody>
      </p:sp>
      <p:sp>
        <p:nvSpPr>
          <p:cNvPr id="7" name="等腰三角形 6">
            <a:extLst>
              <a:ext uri="{FF2B5EF4-FFF2-40B4-BE49-F238E27FC236}">
                <a16:creationId xmlns:a16="http://schemas.microsoft.com/office/drawing/2014/main" id="{31BDED83-8409-2F99-E791-FBE85EFAE96B}"/>
              </a:ext>
            </a:extLst>
          </p:cNvPr>
          <p:cNvSpPr/>
          <p:nvPr/>
        </p:nvSpPr>
        <p:spPr>
          <a:xfrm rot="5400000">
            <a:off x="4877363" y="4511308"/>
            <a:ext cx="190741" cy="164432"/>
          </a:xfrm>
          <a:prstGeom prst="triangle">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9" name="直接连接符 8">
            <a:extLst>
              <a:ext uri="{FF2B5EF4-FFF2-40B4-BE49-F238E27FC236}">
                <a16:creationId xmlns:a16="http://schemas.microsoft.com/office/drawing/2014/main" id="{A725FFCA-806F-C486-459F-83C6B0A3AAA4}"/>
              </a:ext>
            </a:extLst>
          </p:cNvPr>
          <p:cNvCxnSpPr>
            <a:cxnSpLocks/>
          </p:cNvCxnSpPr>
          <p:nvPr/>
        </p:nvCxnSpPr>
        <p:spPr>
          <a:xfrm rot="5400000">
            <a:off x="4923938" y="4611432"/>
            <a:ext cx="262021"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12" name="文本框 11">
                <a:extLst>
                  <a:ext uri="{FF2B5EF4-FFF2-40B4-BE49-F238E27FC236}">
                    <a16:creationId xmlns:a16="http://schemas.microsoft.com/office/drawing/2014/main" id="{C9A2BEC2-0203-D161-F629-4BA212A25327}"/>
                  </a:ext>
                </a:extLst>
              </p:cNvPr>
              <p:cNvSpPr txBox="1"/>
              <p:nvPr/>
            </p:nvSpPr>
            <p:spPr>
              <a:xfrm>
                <a:off x="5032358" y="4272268"/>
                <a:ext cx="382129" cy="461665"/>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sSub>
                        <m:sSubPr>
                          <m:ctrlPr>
                            <a:rPr lang="en-US" altLang="zh-CN" i="1" smtClean="0">
                              <a:solidFill>
                                <a:schemeClr val="tx1"/>
                              </a:solidFill>
                              <a:latin typeface="Cambria Math" panose="02040503050406030204" pitchFamily="18" charset="0"/>
                            </a:rPr>
                          </m:ctrlPr>
                        </m:sSubPr>
                        <m:e>
                          <m:r>
                            <a:rPr lang="zh-CN" altLang="en-US" i="1" smtClean="0">
                              <a:solidFill>
                                <a:schemeClr val="tx1"/>
                              </a:solidFill>
                              <a:latin typeface="Cambria Math" panose="02040503050406030204" pitchFamily="18" charset="0"/>
                            </a:rPr>
                            <m:t>𝜆</m:t>
                          </m:r>
                        </m:e>
                        <m:sub>
                          <m:r>
                            <a:rPr lang="en-GB" altLang="zh-CN" b="0" i="1" smtClean="0">
                              <a:solidFill>
                                <a:schemeClr val="tx1"/>
                              </a:solidFill>
                              <a:latin typeface="Cambria Math" panose="02040503050406030204" pitchFamily="18" charset="0"/>
                            </a:rPr>
                            <m:t>1</m:t>
                          </m:r>
                        </m:sub>
                      </m:sSub>
                    </m:oMath>
                  </m:oMathPara>
                </a14:m>
                <a:endParaRPr lang="zh-CN" altLang="en-US" dirty="0">
                  <a:solidFill>
                    <a:schemeClr val="tx1"/>
                  </a:solidFill>
                </a:endParaRPr>
              </a:p>
            </p:txBody>
          </p:sp>
        </mc:Choice>
        <mc:Fallback xmlns="">
          <p:sp>
            <p:nvSpPr>
              <p:cNvPr id="12" name="文本框 11">
                <a:extLst>
                  <a:ext uri="{FF2B5EF4-FFF2-40B4-BE49-F238E27FC236}">
                    <a16:creationId xmlns:a16="http://schemas.microsoft.com/office/drawing/2014/main" id="{C9A2BEC2-0203-D161-F629-4BA212A25327}"/>
                  </a:ext>
                </a:extLst>
              </p:cNvPr>
              <p:cNvSpPr txBox="1">
                <a:spLocks noRot="1" noChangeAspect="1" noMove="1" noResize="1" noEditPoints="1" noAdjustHandles="1" noChangeArrowheads="1" noChangeShapeType="1" noTextEdit="1"/>
              </p:cNvSpPr>
              <p:nvPr/>
            </p:nvSpPr>
            <p:spPr>
              <a:xfrm>
                <a:off x="5032358" y="4272268"/>
                <a:ext cx="382129" cy="461665"/>
              </a:xfrm>
              <a:prstGeom prst="rect">
                <a:avLst/>
              </a:prstGeom>
              <a:blipFill>
                <a:blip r:embed="rId2"/>
                <a:stretch>
                  <a:fillRect l="-4839" r="-17742" b="-1316"/>
                </a:stretch>
              </a:blipFill>
            </p:spPr>
            <p:txBody>
              <a:bodyPr/>
              <a:lstStyle/>
              <a:p>
                <a:r>
                  <a:rPr lang="en-GB">
                    <a:noFill/>
                  </a:rPr>
                  <a:t> </a:t>
                </a:r>
              </a:p>
            </p:txBody>
          </p:sp>
        </mc:Fallback>
      </mc:AlternateContent>
      <p:sp>
        <p:nvSpPr>
          <p:cNvPr id="15" name="等腰三角形 14">
            <a:extLst>
              <a:ext uri="{FF2B5EF4-FFF2-40B4-BE49-F238E27FC236}">
                <a16:creationId xmlns:a16="http://schemas.microsoft.com/office/drawing/2014/main" id="{EB16091C-15A4-6CD0-4B78-9D296E66F9E1}"/>
              </a:ext>
            </a:extLst>
          </p:cNvPr>
          <p:cNvSpPr/>
          <p:nvPr/>
        </p:nvSpPr>
        <p:spPr>
          <a:xfrm rot="5400000">
            <a:off x="4877363" y="4887431"/>
            <a:ext cx="190741" cy="164432"/>
          </a:xfrm>
          <a:prstGeom prst="triangle">
            <a:avLst/>
          </a:prstGeom>
          <a:solidFill>
            <a:srgbClr val="FF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16" name="直接连接符 15">
            <a:extLst>
              <a:ext uri="{FF2B5EF4-FFF2-40B4-BE49-F238E27FC236}">
                <a16:creationId xmlns:a16="http://schemas.microsoft.com/office/drawing/2014/main" id="{454758BA-7F45-48C5-42BE-B9B8A1CF48E9}"/>
              </a:ext>
            </a:extLst>
          </p:cNvPr>
          <p:cNvCxnSpPr>
            <a:cxnSpLocks/>
          </p:cNvCxnSpPr>
          <p:nvPr/>
        </p:nvCxnSpPr>
        <p:spPr>
          <a:xfrm rot="5400000">
            <a:off x="4923939" y="4987554"/>
            <a:ext cx="262021"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7" name="等腰三角形 16">
            <a:extLst>
              <a:ext uri="{FF2B5EF4-FFF2-40B4-BE49-F238E27FC236}">
                <a16:creationId xmlns:a16="http://schemas.microsoft.com/office/drawing/2014/main" id="{6D164B7B-64E1-CFC9-F154-97CFA5D07191}"/>
              </a:ext>
            </a:extLst>
          </p:cNvPr>
          <p:cNvSpPr/>
          <p:nvPr/>
        </p:nvSpPr>
        <p:spPr>
          <a:xfrm rot="5400000">
            <a:off x="4877363" y="5263554"/>
            <a:ext cx="190741" cy="164432"/>
          </a:xfrm>
          <a:prstGeom prst="triangle">
            <a:avLst/>
          </a:prstGeom>
          <a:solidFill>
            <a:srgbClr val="FFC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18" name="直接连接符 17">
            <a:extLst>
              <a:ext uri="{FF2B5EF4-FFF2-40B4-BE49-F238E27FC236}">
                <a16:creationId xmlns:a16="http://schemas.microsoft.com/office/drawing/2014/main" id="{8D776298-152C-59E2-C8AB-DD713B2BA72A}"/>
              </a:ext>
            </a:extLst>
          </p:cNvPr>
          <p:cNvCxnSpPr>
            <a:cxnSpLocks/>
          </p:cNvCxnSpPr>
          <p:nvPr/>
        </p:nvCxnSpPr>
        <p:spPr>
          <a:xfrm rot="5400000">
            <a:off x="4923939" y="5363676"/>
            <a:ext cx="262021"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9" name="等腰三角形 18">
            <a:extLst>
              <a:ext uri="{FF2B5EF4-FFF2-40B4-BE49-F238E27FC236}">
                <a16:creationId xmlns:a16="http://schemas.microsoft.com/office/drawing/2014/main" id="{7D1F14C8-B78A-CBD0-B0E4-FA5A99FF964D}"/>
              </a:ext>
            </a:extLst>
          </p:cNvPr>
          <p:cNvSpPr/>
          <p:nvPr/>
        </p:nvSpPr>
        <p:spPr>
          <a:xfrm rot="5400000">
            <a:off x="4877363" y="5639677"/>
            <a:ext cx="190741" cy="164432"/>
          </a:xfrm>
          <a:prstGeom prst="triangle">
            <a:avLst/>
          </a:prstGeom>
          <a:solidFill>
            <a:srgbClr val="7030A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20" name="直接连接符 19">
            <a:extLst>
              <a:ext uri="{FF2B5EF4-FFF2-40B4-BE49-F238E27FC236}">
                <a16:creationId xmlns:a16="http://schemas.microsoft.com/office/drawing/2014/main" id="{E4BAA203-8E48-8B78-20EE-0AACE44CC5FE}"/>
              </a:ext>
            </a:extLst>
          </p:cNvPr>
          <p:cNvCxnSpPr>
            <a:cxnSpLocks/>
          </p:cNvCxnSpPr>
          <p:nvPr/>
        </p:nvCxnSpPr>
        <p:spPr>
          <a:xfrm rot="5400000">
            <a:off x="4923939" y="5739798"/>
            <a:ext cx="262021"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30" name="文本框 29">
                <a:extLst>
                  <a:ext uri="{FF2B5EF4-FFF2-40B4-BE49-F238E27FC236}">
                    <a16:creationId xmlns:a16="http://schemas.microsoft.com/office/drawing/2014/main" id="{4A804DAF-387C-E49D-6ABB-0DAD23EBF9F4}"/>
                  </a:ext>
                </a:extLst>
              </p:cNvPr>
              <p:cNvSpPr txBox="1"/>
              <p:nvPr/>
            </p:nvSpPr>
            <p:spPr>
              <a:xfrm>
                <a:off x="5032358" y="4691895"/>
                <a:ext cx="382129" cy="461665"/>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sSub>
                        <m:sSubPr>
                          <m:ctrlPr>
                            <a:rPr lang="en-US" altLang="zh-CN" i="1" smtClean="0">
                              <a:solidFill>
                                <a:schemeClr val="tx1"/>
                              </a:solidFill>
                              <a:latin typeface="Cambria Math" panose="02040503050406030204" pitchFamily="18" charset="0"/>
                            </a:rPr>
                          </m:ctrlPr>
                        </m:sSubPr>
                        <m:e>
                          <m:r>
                            <a:rPr lang="zh-CN" altLang="en-US" i="1" smtClean="0">
                              <a:solidFill>
                                <a:schemeClr val="tx1"/>
                              </a:solidFill>
                              <a:latin typeface="Cambria Math" panose="02040503050406030204" pitchFamily="18" charset="0"/>
                            </a:rPr>
                            <m:t>𝜆</m:t>
                          </m:r>
                        </m:e>
                        <m:sub>
                          <m:r>
                            <a:rPr lang="en-GB" altLang="zh-CN" b="0" i="1" smtClean="0">
                              <a:solidFill>
                                <a:schemeClr val="tx1"/>
                              </a:solidFill>
                              <a:latin typeface="Cambria Math" panose="02040503050406030204" pitchFamily="18" charset="0"/>
                            </a:rPr>
                            <m:t>2</m:t>
                          </m:r>
                        </m:sub>
                      </m:sSub>
                    </m:oMath>
                  </m:oMathPara>
                </a14:m>
                <a:endParaRPr lang="zh-CN" altLang="en-US" dirty="0">
                  <a:solidFill>
                    <a:schemeClr val="tx1"/>
                  </a:solidFill>
                </a:endParaRPr>
              </a:p>
            </p:txBody>
          </p:sp>
        </mc:Choice>
        <mc:Fallback xmlns="">
          <p:sp>
            <p:nvSpPr>
              <p:cNvPr id="30" name="文本框 29">
                <a:extLst>
                  <a:ext uri="{FF2B5EF4-FFF2-40B4-BE49-F238E27FC236}">
                    <a16:creationId xmlns:a16="http://schemas.microsoft.com/office/drawing/2014/main" id="{4A804DAF-387C-E49D-6ABB-0DAD23EBF9F4}"/>
                  </a:ext>
                </a:extLst>
              </p:cNvPr>
              <p:cNvSpPr txBox="1">
                <a:spLocks noRot="1" noChangeAspect="1" noMove="1" noResize="1" noEditPoints="1" noAdjustHandles="1" noChangeArrowheads="1" noChangeShapeType="1" noTextEdit="1"/>
              </p:cNvSpPr>
              <p:nvPr/>
            </p:nvSpPr>
            <p:spPr>
              <a:xfrm>
                <a:off x="5032358" y="4691895"/>
                <a:ext cx="382129" cy="461665"/>
              </a:xfrm>
              <a:prstGeom prst="rect">
                <a:avLst/>
              </a:prstGeom>
              <a:blipFill>
                <a:blip r:embed="rId3"/>
                <a:stretch>
                  <a:fillRect l="-4839" r="-19355" b="-2667"/>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31" name="文本框 30">
                <a:extLst>
                  <a:ext uri="{FF2B5EF4-FFF2-40B4-BE49-F238E27FC236}">
                    <a16:creationId xmlns:a16="http://schemas.microsoft.com/office/drawing/2014/main" id="{1416079B-4D1D-023C-0E26-14DB5F303031}"/>
                  </a:ext>
                </a:extLst>
              </p:cNvPr>
              <p:cNvSpPr txBox="1"/>
              <p:nvPr/>
            </p:nvSpPr>
            <p:spPr>
              <a:xfrm>
                <a:off x="5032358" y="5064227"/>
                <a:ext cx="382129" cy="461665"/>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sSub>
                        <m:sSubPr>
                          <m:ctrlPr>
                            <a:rPr lang="en-US" altLang="zh-CN" i="1" smtClean="0">
                              <a:solidFill>
                                <a:schemeClr val="tx1"/>
                              </a:solidFill>
                              <a:latin typeface="Cambria Math" panose="02040503050406030204" pitchFamily="18" charset="0"/>
                            </a:rPr>
                          </m:ctrlPr>
                        </m:sSubPr>
                        <m:e>
                          <m:r>
                            <a:rPr lang="zh-CN" altLang="en-US" i="1" smtClean="0">
                              <a:solidFill>
                                <a:schemeClr val="tx1"/>
                              </a:solidFill>
                              <a:latin typeface="Cambria Math" panose="02040503050406030204" pitchFamily="18" charset="0"/>
                            </a:rPr>
                            <m:t>𝜆</m:t>
                          </m:r>
                        </m:e>
                        <m:sub>
                          <m:r>
                            <a:rPr lang="en-GB" altLang="zh-CN" b="0" i="1" smtClean="0">
                              <a:solidFill>
                                <a:schemeClr val="tx1"/>
                              </a:solidFill>
                              <a:latin typeface="Cambria Math" panose="02040503050406030204" pitchFamily="18" charset="0"/>
                            </a:rPr>
                            <m:t>3</m:t>
                          </m:r>
                        </m:sub>
                      </m:sSub>
                    </m:oMath>
                  </m:oMathPara>
                </a14:m>
                <a:endParaRPr lang="zh-CN" altLang="en-US" dirty="0">
                  <a:solidFill>
                    <a:schemeClr val="tx1"/>
                  </a:solidFill>
                </a:endParaRPr>
              </a:p>
            </p:txBody>
          </p:sp>
        </mc:Choice>
        <mc:Fallback xmlns="">
          <p:sp>
            <p:nvSpPr>
              <p:cNvPr id="31" name="文本框 30">
                <a:extLst>
                  <a:ext uri="{FF2B5EF4-FFF2-40B4-BE49-F238E27FC236}">
                    <a16:creationId xmlns:a16="http://schemas.microsoft.com/office/drawing/2014/main" id="{1416079B-4D1D-023C-0E26-14DB5F303031}"/>
                  </a:ext>
                </a:extLst>
              </p:cNvPr>
              <p:cNvSpPr txBox="1">
                <a:spLocks noRot="1" noChangeAspect="1" noMove="1" noResize="1" noEditPoints="1" noAdjustHandles="1" noChangeArrowheads="1" noChangeShapeType="1" noTextEdit="1"/>
              </p:cNvSpPr>
              <p:nvPr/>
            </p:nvSpPr>
            <p:spPr>
              <a:xfrm>
                <a:off x="5032358" y="5064227"/>
                <a:ext cx="382129" cy="461665"/>
              </a:xfrm>
              <a:prstGeom prst="rect">
                <a:avLst/>
              </a:prstGeom>
              <a:blipFill>
                <a:blip r:embed="rId4"/>
                <a:stretch>
                  <a:fillRect l="-4839" r="-19355" b="-2667"/>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32" name="文本框 31">
                <a:extLst>
                  <a:ext uri="{FF2B5EF4-FFF2-40B4-BE49-F238E27FC236}">
                    <a16:creationId xmlns:a16="http://schemas.microsoft.com/office/drawing/2014/main" id="{3774F86E-C595-F0FE-7B52-10FE66730604}"/>
                  </a:ext>
                </a:extLst>
              </p:cNvPr>
              <p:cNvSpPr txBox="1"/>
              <p:nvPr/>
            </p:nvSpPr>
            <p:spPr>
              <a:xfrm>
                <a:off x="5032357" y="5426369"/>
                <a:ext cx="382129" cy="461665"/>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sSub>
                        <m:sSubPr>
                          <m:ctrlPr>
                            <a:rPr lang="en-US" altLang="zh-CN" i="1" smtClean="0">
                              <a:solidFill>
                                <a:schemeClr val="tx1"/>
                              </a:solidFill>
                              <a:latin typeface="Cambria Math" panose="02040503050406030204" pitchFamily="18" charset="0"/>
                            </a:rPr>
                          </m:ctrlPr>
                        </m:sSubPr>
                        <m:e>
                          <m:r>
                            <a:rPr lang="zh-CN" altLang="en-US" i="1" smtClean="0">
                              <a:solidFill>
                                <a:schemeClr val="tx1"/>
                              </a:solidFill>
                              <a:latin typeface="Cambria Math" panose="02040503050406030204" pitchFamily="18" charset="0"/>
                            </a:rPr>
                            <m:t>𝜆</m:t>
                          </m:r>
                        </m:e>
                        <m:sub>
                          <m:r>
                            <a:rPr lang="en-GB" altLang="zh-CN" b="0" i="1" smtClean="0">
                              <a:solidFill>
                                <a:schemeClr val="tx1"/>
                              </a:solidFill>
                              <a:latin typeface="Cambria Math" panose="02040503050406030204" pitchFamily="18" charset="0"/>
                            </a:rPr>
                            <m:t>4</m:t>
                          </m:r>
                        </m:sub>
                      </m:sSub>
                    </m:oMath>
                  </m:oMathPara>
                </a14:m>
                <a:endParaRPr lang="zh-CN" altLang="en-US" dirty="0">
                  <a:solidFill>
                    <a:schemeClr val="tx1"/>
                  </a:solidFill>
                </a:endParaRPr>
              </a:p>
            </p:txBody>
          </p:sp>
        </mc:Choice>
        <mc:Fallback xmlns="">
          <p:sp>
            <p:nvSpPr>
              <p:cNvPr id="32" name="文本框 31">
                <a:extLst>
                  <a:ext uri="{FF2B5EF4-FFF2-40B4-BE49-F238E27FC236}">
                    <a16:creationId xmlns:a16="http://schemas.microsoft.com/office/drawing/2014/main" id="{3774F86E-C595-F0FE-7B52-10FE66730604}"/>
                  </a:ext>
                </a:extLst>
              </p:cNvPr>
              <p:cNvSpPr txBox="1">
                <a:spLocks noRot="1" noChangeAspect="1" noMove="1" noResize="1" noEditPoints="1" noAdjustHandles="1" noChangeArrowheads="1" noChangeShapeType="1" noTextEdit="1"/>
              </p:cNvSpPr>
              <p:nvPr/>
            </p:nvSpPr>
            <p:spPr>
              <a:xfrm>
                <a:off x="5032357" y="5426369"/>
                <a:ext cx="382129" cy="461665"/>
              </a:xfrm>
              <a:prstGeom prst="rect">
                <a:avLst/>
              </a:prstGeom>
              <a:blipFill>
                <a:blip r:embed="rId5"/>
                <a:stretch>
                  <a:fillRect l="-4839" r="-19355" b="-2632"/>
                </a:stretch>
              </a:blipFill>
            </p:spPr>
            <p:txBody>
              <a:bodyPr/>
              <a:lstStyle/>
              <a:p>
                <a:r>
                  <a:rPr lang="en-GB">
                    <a:noFill/>
                  </a:rPr>
                  <a:t> </a:t>
                </a:r>
              </a:p>
            </p:txBody>
          </p:sp>
        </mc:Fallback>
      </mc:AlternateContent>
      <p:sp>
        <p:nvSpPr>
          <p:cNvPr id="46" name="文本框 45">
            <a:extLst>
              <a:ext uri="{FF2B5EF4-FFF2-40B4-BE49-F238E27FC236}">
                <a16:creationId xmlns:a16="http://schemas.microsoft.com/office/drawing/2014/main" id="{2E9EBF2E-876E-7A92-2428-E9CF5422A2DC}"/>
              </a:ext>
            </a:extLst>
          </p:cNvPr>
          <p:cNvSpPr txBox="1"/>
          <p:nvPr/>
        </p:nvSpPr>
        <p:spPr>
          <a:xfrm>
            <a:off x="3040523" y="4037848"/>
            <a:ext cx="3117309" cy="461665"/>
          </a:xfrm>
          <a:prstGeom prst="rect">
            <a:avLst/>
          </a:prstGeom>
          <a:noFill/>
        </p:spPr>
        <p:txBody>
          <a:bodyPr wrap="square" rtlCol="0">
            <a:spAutoFit/>
          </a:bodyPr>
          <a:lstStyle/>
          <a:p>
            <a:r>
              <a:rPr lang="en-GB" altLang="zh-CN" dirty="0">
                <a:solidFill>
                  <a:schemeClr val="tx1"/>
                </a:solidFill>
              </a:rPr>
              <a:t>Spatial streams</a:t>
            </a:r>
            <a:endParaRPr lang="zh-CN" altLang="en-US" dirty="0">
              <a:solidFill>
                <a:schemeClr val="tx1"/>
              </a:solidFill>
            </a:endParaRPr>
          </a:p>
        </p:txBody>
      </p:sp>
      <p:sp>
        <p:nvSpPr>
          <p:cNvPr id="52" name="文本框 51">
            <a:extLst>
              <a:ext uri="{FF2B5EF4-FFF2-40B4-BE49-F238E27FC236}">
                <a16:creationId xmlns:a16="http://schemas.microsoft.com/office/drawing/2014/main" id="{1034C058-A531-BD71-6F3C-1922D22BCE87}"/>
              </a:ext>
            </a:extLst>
          </p:cNvPr>
          <p:cNvSpPr txBox="1"/>
          <p:nvPr/>
        </p:nvSpPr>
        <p:spPr>
          <a:xfrm>
            <a:off x="4649223" y="5870809"/>
            <a:ext cx="939777" cy="400110"/>
          </a:xfrm>
          <a:prstGeom prst="rect">
            <a:avLst/>
          </a:prstGeom>
          <a:noFill/>
        </p:spPr>
        <p:txBody>
          <a:bodyPr wrap="square" rtlCol="0">
            <a:spAutoFit/>
          </a:bodyPr>
          <a:lstStyle/>
          <a:p>
            <a:r>
              <a:rPr lang="en-GB" altLang="zh-CN" sz="2000" dirty="0">
                <a:solidFill>
                  <a:schemeClr val="tx1"/>
                </a:solidFill>
              </a:rPr>
              <a:t>OFEs</a:t>
            </a:r>
            <a:endParaRPr lang="zh-CN" altLang="en-US" sz="2000" dirty="0">
              <a:solidFill>
                <a:schemeClr val="tx1"/>
              </a:solidFill>
            </a:endParaRPr>
          </a:p>
        </p:txBody>
      </p:sp>
      <p:sp>
        <p:nvSpPr>
          <p:cNvPr id="53" name="矩形 52">
            <a:extLst>
              <a:ext uri="{FF2B5EF4-FFF2-40B4-BE49-F238E27FC236}">
                <a16:creationId xmlns:a16="http://schemas.microsoft.com/office/drawing/2014/main" id="{533F94A7-CE48-B292-BC25-46F45BF8C681}"/>
              </a:ext>
            </a:extLst>
          </p:cNvPr>
          <p:cNvSpPr/>
          <p:nvPr/>
        </p:nvSpPr>
        <p:spPr>
          <a:xfrm>
            <a:off x="10933040" y="4624660"/>
            <a:ext cx="1149686" cy="1101559"/>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en-GB" altLang="zh-CN" dirty="0"/>
              <a:t>802.11 module</a:t>
            </a:r>
            <a:endParaRPr lang="zh-CN" altLang="en-US" dirty="0"/>
          </a:p>
        </p:txBody>
      </p:sp>
      <p:sp>
        <p:nvSpPr>
          <p:cNvPr id="54" name="等腰三角形 53">
            <a:extLst>
              <a:ext uri="{FF2B5EF4-FFF2-40B4-BE49-F238E27FC236}">
                <a16:creationId xmlns:a16="http://schemas.microsoft.com/office/drawing/2014/main" id="{C912ABA0-BD08-D442-B43A-A94968204966}"/>
              </a:ext>
            </a:extLst>
          </p:cNvPr>
          <p:cNvSpPr/>
          <p:nvPr/>
        </p:nvSpPr>
        <p:spPr>
          <a:xfrm rot="5400000">
            <a:off x="7333610" y="4511309"/>
            <a:ext cx="190741" cy="164432"/>
          </a:xfrm>
          <a:prstGeom prst="triangle">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55" name="直接连接符 54">
            <a:extLst>
              <a:ext uri="{FF2B5EF4-FFF2-40B4-BE49-F238E27FC236}">
                <a16:creationId xmlns:a16="http://schemas.microsoft.com/office/drawing/2014/main" id="{18E16726-CEC2-023F-280E-AE85749FF135}"/>
              </a:ext>
            </a:extLst>
          </p:cNvPr>
          <p:cNvCxnSpPr>
            <a:cxnSpLocks/>
          </p:cNvCxnSpPr>
          <p:nvPr/>
        </p:nvCxnSpPr>
        <p:spPr>
          <a:xfrm rot="5400000">
            <a:off x="7380185" y="4611433"/>
            <a:ext cx="262021" cy="0"/>
          </a:xfrm>
          <a:prstGeom prst="line">
            <a:avLst/>
          </a:prstGeom>
          <a:ln/>
        </p:spPr>
        <p:style>
          <a:lnRef idx="1">
            <a:schemeClr val="dk1"/>
          </a:lnRef>
          <a:fillRef idx="0">
            <a:schemeClr val="dk1"/>
          </a:fillRef>
          <a:effectRef idx="0">
            <a:schemeClr val="dk1"/>
          </a:effectRef>
          <a:fontRef idx="minor">
            <a:schemeClr val="tx1"/>
          </a:fontRef>
        </p:style>
      </p:cxnSp>
      <mc:AlternateContent xmlns:mc="http://schemas.openxmlformats.org/markup-compatibility/2006" xmlns:a14="http://schemas.microsoft.com/office/drawing/2010/main">
        <mc:Choice Requires="a14">
          <p:sp>
            <p:nvSpPr>
              <p:cNvPr id="56" name="文本框 55">
                <a:extLst>
                  <a:ext uri="{FF2B5EF4-FFF2-40B4-BE49-F238E27FC236}">
                    <a16:creationId xmlns:a16="http://schemas.microsoft.com/office/drawing/2014/main" id="{54E4D079-4068-83FB-3383-EBC170A43CF4}"/>
                  </a:ext>
                </a:extLst>
              </p:cNvPr>
              <p:cNvSpPr txBox="1"/>
              <p:nvPr/>
            </p:nvSpPr>
            <p:spPr>
              <a:xfrm>
                <a:off x="6901178" y="4208137"/>
                <a:ext cx="382129" cy="461665"/>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sSub>
                        <m:sSubPr>
                          <m:ctrlPr>
                            <a:rPr lang="en-US" altLang="zh-CN" i="1" smtClean="0">
                              <a:solidFill>
                                <a:schemeClr val="tx1"/>
                              </a:solidFill>
                              <a:latin typeface="Cambria Math" panose="02040503050406030204" pitchFamily="18" charset="0"/>
                            </a:rPr>
                          </m:ctrlPr>
                        </m:sSubPr>
                        <m:e>
                          <m:r>
                            <a:rPr lang="zh-CN" altLang="en-US" i="1" smtClean="0">
                              <a:solidFill>
                                <a:schemeClr val="tx1"/>
                              </a:solidFill>
                              <a:latin typeface="Cambria Math" panose="02040503050406030204" pitchFamily="18" charset="0"/>
                            </a:rPr>
                            <m:t>𝜆</m:t>
                          </m:r>
                        </m:e>
                        <m:sub>
                          <m:r>
                            <a:rPr lang="en-GB" altLang="zh-CN" b="0" i="1" smtClean="0">
                              <a:solidFill>
                                <a:schemeClr val="tx1"/>
                              </a:solidFill>
                              <a:latin typeface="Cambria Math" panose="02040503050406030204" pitchFamily="18" charset="0"/>
                            </a:rPr>
                            <m:t>1</m:t>
                          </m:r>
                        </m:sub>
                      </m:sSub>
                    </m:oMath>
                  </m:oMathPara>
                </a14:m>
                <a:endParaRPr lang="zh-CN" altLang="en-US" dirty="0">
                  <a:solidFill>
                    <a:schemeClr val="tx1"/>
                  </a:solidFill>
                </a:endParaRPr>
              </a:p>
            </p:txBody>
          </p:sp>
        </mc:Choice>
        <mc:Fallback xmlns="">
          <p:sp>
            <p:nvSpPr>
              <p:cNvPr id="56" name="文本框 55">
                <a:extLst>
                  <a:ext uri="{FF2B5EF4-FFF2-40B4-BE49-F238E27FC236}">
                    <a16:creationId xmlns:a16="http://schemas.microsoft.com/office/drawing/2014/main" id="{54E4D079-4068-83FB-3383-EBC170A43CF4}"/>
                  </a:ext>
                </a:extLst>
              </p:cNvPr>
              <p:cNvSpPr txBox="1">
                <a:spLocks noRot="1" noChangeAspect="1" noMove="1" noResize="1" noEditPoints="1" noAdjustHandles="1" noChangeArrowheads="1" noChangeShapeType="1" noTextEdit="1"/>
              </p:cNvSpPr>
              <p:nvPr/>
            </p:nvSpPr>
            <p:spPr>
              <a:xfrm>
                <a:off x="6901178" y="4208137"/>
                <a:ext cx="382129" cy="461665"/>
              </a:xfrm>
              <a:prstGeom prst="rect">
                <a:avLst/>
              </a:prstGeom>
              <a:blipFill>
                <a:blip r:embed="rId6"/>
                <a:stretch>
                  <a:fillRect l="-4762" r="-15873" b="-2632"/>
                </a:stretch>
              </a:blipFill>
            </p:spPr>
            <p:txBody>
              <a:bodyPr/>
              <a:lstStyle/>
              <a:p>
                <a:r>
                  <a:rPr lang="en-GB">
                    <a:noFill/>
                  </a:rPr>
                  <a:t> </a:t>
                </a:r>
              </a:p>
            </p:txBody>
          </p:sp>
        </mc:Fallback>
      </mc:AlternateContent>
      <p:sp>
        <p:nvSpPr>
          <p:cNvPr id="57" name="等腰三角形 56">
            <a:extLst>
              <a:ext uri="{FF2B5EF4-FFF2-40B4-BE49-F238E27FC236}">
                <a16:creationId xmlns:a16="http://schemas.microsoft.com/office/drawing/2014/main" id="{36A8D243-22D5-4E7B-EED9-9D5F04AFA6C0}"/>
              </a:ext>
            </a:extLst>
          </p:cNvPr>
          <p:cNvSpPr/>
          <p:nvPr/>
        </p:nvSpPr>
        <p:spPr>
          <a:xfrm rot="5400000">
            <a:off x="7333610" y="4887432"/>
            <a:ext cx="190741" cy="164432"/>
          </a:xfrm>
          <a:prstGeom prst="triangle">
            <a:avLst/>
          </a:prstGeom>
          <a:solidFill>
            <a:srgbClr val="FF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58" name="直接连接符 57">
            <a:extLst>
              <a:ext uri="{FF2B5EF4-FFF2-40B4-BE49-F238E27FC236}">
                <a16:creationId xmlns:a16="http://schemas.microsoft.com/office/drawing/2014/main" id="{52DB3E85-CBF9-784E-1688-4F15522AF347}"/>
              </a:ext>
            </a:extLst>
          </p:cNvPr>
          <p:cNvCxnSpPr>
            <a:cxnSpLocks/>
          </p:cNvCxnSpPr>
          <p:nvPr/>
        </p:nvCxnSpPr>
        <p:spPr>
          <a:xfrm rot="5400000">
            <a:off x="7380186" y="4987555"/>
            <a:ext cx="262021" cy="0"/>
          </a:xfrm>
          <a:prstGeom prst="line">
            <a:avLst/>
          </a:prstGeom>
          <a:ln/>
        </p:spPr>
        <p:style>
          <a:lnRef idx="1">
            <a:schemeClr val="dk1"/>
          </a:lnRef>
          <a:fillRef idx="0">
            <a:schemeClr val="dk1"/>
          </a:fillRef>
          <a:effectRef idx="0">
            <a:schemeClr val="dk1"/>
          </a:effectRef>
          <a:fontRef idx="minor">
            <a:schemeClr val="tx1"/>
          </a:fontRef>
        </p:style>
      </p:cxnSp>
      <p:sp>
        <p:nvSpPr>
          <p:cNvPr id="59" name="等腰三角形 58">
            <a:extLst>
              <a:ext uri="{FF2B5EF4-FFF2-40B4-BE49-F238E27FC236}">
                <a16:creationId xmlns:a16="http://schemas.microsoft.com/office/drawing/2014/main" id="{D019223A-AF6C-275D-A538-51FB577614EA}"/>
              </a:ext>
            </a:extLst>
          </p:cNvPr>
          <p:cNvSpPr/>
          <p:nvPr/>
        </p:nvSpPr>
        <p:spPr>
          <a:xfrm rot="5400000">
            <a:off x="7333610" y="5263555"/>
            <a:ext cx="190741" cy="164432"/>
          </a:xfrm>
          <a:prstGeom prst="triangle">
            <a:avLst/>
          </a:prstGeom>
          <a:solidFill>
            <a:srgbClr val="FFC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60" name="直接连接符 59">
            <a:extLst>
              <a:ext uri="{FF2B5EF4-FFF2-40B4-BE49-F238E27FC236}">
                <a16:creationId xmlns:a16="http://schemas.microsoft.com/office/drawing/2014/main" id="{9B1A3D69-C6F7-61BB-3111-A0DA6A6DEF14}"/>
              </a:ext>
            </a:extLst>
          </p:cNvPr>
          <p:cNvCxnSpPr>
            <a:cxnSpLocks/>
          </p:cNvCxnSpPr>
          <p:nvPr/>
        </p:nvCxnSpPr>
        <p:spPr>
          <a:xfrm rot="5400000">
            <a:off x="7380186" y="5363677"/>
            <a:ext cx="262021" cy="0"/>
          </a:xfrm>
          <a:prstGeom prst="line">
            <a:avLst/>
          </a:prstGeom>
          <a:ln/>
        </p:spPr>
        <p:style>
          <a:lnRef idx="1">
            <a:schemeClr val="dk1"/>
          </a:lnRef>
          <a:fillRef idx="0">
            <a:schemeClr val="dk1"/>
          </a:fillRef>
          <a:effectRef idx="0">
            <a:schemeClr val="dk1"/>
          </a:effectRef>
          <a:fontRef idx="minor">
            <a:schemeClr val="tx1"/>
          </a:fontRef>
        </p:style>
      </p:cxnSp>
      <p:sp>
        <p:nvSpPr>
          <p:cNvPr id="61" name="等腰三角形 60">
            <a:extLst>
              <a:ext uri="{FF2B5EF4-FFF2-40B4-BE49-F238E27FC236}">
                <a16:creationId xmlns:a16="http://schemas.microsoft.com/office/drawing/2014/main" id="{E408B3A3-B03A-3F7B-8E0C-F0508E722797}"/>
              </a:ext>
            </a:extLst>
          </p:cNvPr>
          <p:cNvSpPr/>
          <p:nvPr/>
        </p:nvSpPr>
        <p:spPr>
          <a:xfrm rot="5400000">
            <a:off x="7333610" y="5639678"/>
            <a:ext cx="190741" cy="164432"/>
          </a:xfrm>
          <a:prstGeom prst="triangle">
            <a:avLst/>
          </a:prstGeom>
          <a:solidFill>
            <a:srgbClr val="7030A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62" name="直接连接符 61">
            <a:extLst>
              <a:ext uri="{FF2B5EF4-FFF2-40B4-BE49-F238E27FC236}">
                <a16:creationId xmlns:a16="http://schemas.microsoft.com/office/drawing/2014/main" id="{7B3B3C2B-FC92-E3E3-F33C-6B8BB497635D}"/>
              </a:ext>
            </a:extLst>
          </p:cNvPr>
          <p:cNvCxnSpPr>
            <a:cxnSpLocks/>
          </p:cNvCxnSpPr>
          <p:nvPr/>
        </p:nvCxnSpPr>
        <p:spPr>
          <a:xfrm rot="5400000">
            <a:off x="7380186" y="5739799"/>
            <a:ext cx="262021" cy="0"/>
          </a:xfrm>
          <a:prstGeom prst="line">
            <a:avLst/>
          </a:prstGeom>
          <a:ln/>
        </p:spPr>
        <p:style>
          <a:lnRef idx="1">
            <a:schemeClr val="dk1"/>
          </a:lnRef>
          <a:fillRef idx="0">
            <a:schemeClr val="dk1"/>
          </a:fillRef>
          <a:effectRef idx="0">
            <a:schemeClr val="dk1"/>
          </a:effectRef>
          <a:fontRef idx="minor">
            <a:schemeClr val="tx1"/>
          </a:fontRef>
        </p:style>
      </p:cxnSp>
      <mc:AlternateContent xmlns:mc="http://schemas.openxmlformats.org/markup-compatibility/2006" xmlns:a14="http://schemas.microsoft.com/office/drawing/2010/main">
        <mc:Choice Requires="a14">
          <p:sp>
            <p:nvSpPr>
              <p:cNvPr id="63" name="文本框 62">
                <a:extLst>
                  <a:ext uri="{FF2B5EF4-FFF2-40B4-BE49-F238E27FC236}">
                    <a16:creationId xmlns:a16="http://schemas.microsoft.com/office/drawing/2014/main" id="{8D14FEE3-3B0F-7945-EDF8-7A29ABEBE19E}"/>
                  </a:ext>
                </a:extLst>
              </p:cNvPr>
              <p:cNvSpPr txBox="1"/>
              <p:nvPr/>
            </p:nvSpPr>
            <p:spPr>
              <a:xfrm>
                <a:off x="6901178" y="4627764"/>
                <a:ext cx="382129" cy="461665"/>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sSub>
                        <m:sSubPr>
                          <m:ctrlPr>
                            <a:rPr lang="en-US" altLang="zh-CN" i="1" smtClean="0">
                              <a:solidFill>
                                <a:schemeClr val="tx1"/>
                              </a:solidFill>
                              <a:latin typeface="Cambria Math" panose="02040503050406030204" pitchFamily="18" charset="0"/>
                            </a:rPr>
                          </m:ctrlPr>
                        </m:sSubPr>
                        <m:e>
                          <m:r>
                            <a:rPr lang="zh-CN" altLang="en-US" i="1" smtClean="0">
                              <a:solidFill>
                                <a:schemeClr val="tx1"/>
                              </a:solidFill>
                              <a:latin typeface="Cambria Math" panose="02040503050406030204" pitchFamily="18" charset="0"/>
                            </a:rPr>
                            <m:t>𝜆</m:t>
                          </m:r>
                        </m:e>
                        <m:sub>
                          <m:r>
                            <a:rPr lang="en-GB" altLang="zh-CN" b="0" i="1" smtClean="0">
                              <a:solidFill>
                                <a:schemeClr val="tx1"/>
                              </a:solidFill>
                              <a:latin typeface="Cambria Math" panose="02040503050406030204" pitchFamily="18" charset="0"/>
                            </a:rPr>
                            <m:t>2</m:t>
                          </m:r>
                        </m:sub>
                      </m:sSub>
                    </m:oMath>
                  </m:oMathPara>
                </a14:m>
                <a:endParaRPr lang="zh-CN" altLang="en-US" dirty="0">
                  <a:solidFill>
                    <a:schemeClr val="tx1"/>
                  </a:solidFill>
                </a:endParaRPr>
              </a:p>
            </p:txBody>
          </p:sp>
        </mc:Choice>
        <mc:Fallback xmlns="">
          <p:sp>
            <p:nvSpPr>
              <p:cNvPr id="63" name="文本框 62">
                <a:extLst>
                  <a:ext uri="{FF2B5EF4-FFF2-40B4-BE49-F238E27FC236}">
                    <a16:creationId xmlns:a16="http://schemas.microsoft.com/office/drawing/2014/main" id="{8D14FEE3-3B0F-7945-EDF8-7A29ABEBE19E}"/>
                  </a:ext>
                </a:extLst>
              </p:cNvPr>
              <p:cNvSpPr txBox="1">
                <a:spLocks noRot="1" noChangeAspect="1" noMove="1" noResize="1" noEditPoints="1" noAdjustHandles="1" noChangeArrowheads="1" noChangeShapeType="1" noTextEdit="1"/>
              </p:cNvSpPr>
              <p:nvPr/>
            </p:nvSpPr>
            <p:spPr>
              <a:xfrm>
                <a:off x="6901178" y="4627764"/>
                <a:ext cx="382129" cy="461665"/>
              </a:xfrm>
              <a:prstGeom prst="rect">
                <a:avLst/>
              </a:prstGeom>
              <a:blipFill>
                <a:blip r:embed="rId7"/>
                <a:stretch>
                  <a:fillRect l="-4762" r="-17460" b="-2632"/>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64" name="文本框 63">
                <a:extLst>
                  <a:ext uri="{FF2B5EF4-FFF2-40B4-BE49-F238E27FC236}">
                    <a16:creationId xmlns:a16="http://schemas.microsoft.com/office/drawing/2014/main" id="{D59BC176-0CBB-6886-DA16-F71DF71CD739}"/>
                  </a:ext>
                </a:extLst>
              </p:cNvPr>
              <p:cNvSpPr txBox="1"/>
              <p:nvPr/>
            </p:nvSpPr>
            <p:spPr>
              <a:xfrm>
                <a:off x="6901178" y="5000096"/>
                <a:ext cx="382129" cy="461665"/>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sSub>
                        <m:sSubPr>
                          <m:ctrlPr>
                            <a:rPr lang="en-US" altLang="zh-CN" i="1" smtClean="0">
                              <a:solidFill>
                                <a:schemeClr val="tx1"/>
                              </a:solidFill>
                              <a:latin typeface="Cambria Math" panose="02040503050406030204" pitchFamily="18" charset="0"/>
                            </a:rPr>
                          </m:ctrlPr>
                        </m:sSubPr>
                        <m:e>
                          <m:r>
                            <a:rPr lang="zh-CN" altLang="en-US" i="1" smtClean="0">
                              <a:solidFill>
                                <a:schemeClr val="tx1"/>
                              </a:solidFill>
                              <a:latin typeface="Cambria Math" panose="02040503050406030204" pitchFamily="18" charset="0"/>
                            </a:rPr>
                            <m:t>𝜆</m:t>
                          </m:r>
                        </m:e>
                        <m:sub>
                          <m:r>
                            <a:rPr lang="en-GB" altLang="zh-CN" b="0" i="1" smtClean="0">
                              <a:solidFill>
                                <a:schemeClr val="tx1"/>
                              </a:solidFill>
                              <a:latin typeface="Cambria Math" panose="02040503050406030204" pitchFamily="18" charset="0"/>
                            </a:rPr>
                            <m:t>3</m:t>
                          </m:r>
                        </m:sub>
                      </m:sSub>
                    </m:oMath>
                  </m:oMathPara>
                </a14:m>
                <a:endParaRPr lang="zh-CN" altLang="en-US" dirty="0">
                  <a:solidFill>
                    <a:schemeClr val="tx1"/>
                  </a:solidFill>
                </a:endParaRPr>
              </a:p>
            </p:txBody>
          </p:sp>
        </mc:Choice>
        <mc:Fallback xmlns="">
          <p:sp>
            <p:nvSpPr>
              <p:cNvPr id="64" name="文本框 63">
                <a:extLst>
                  <a:ext uri="{FF2B5EF4-FFF2-40B4-BE49-F238E27FC236}">
                    <a16:creationId xmlns:a16="http://schemas.microsoft.com/office/drawing/2014/main" id="{D59BC176-0CBB-6886-DA16-F71DF71CD739}"/>
                  </a:ext>
                </a:extLst>
              </p:cNvPr>
              <p:cNvSpPr txBox="1">
                <a:spLocks noRot="1" noChangeAspect="1" noMove="1" noResize="1" noEditPoints="1" noAdjustHandles="1" noChangeArrowheads="1" noChangeShapeType="1" noTextEdit="1"/>
              </p:cNvSpPr>
              <p:nvPr/>
            </p:nvSpPr>
            <p:spPr>
              <a:xfrm>
                <a:off x="6901178" y="5000096"/>
                <a:ext cx="382129" cy="461665"/>
              </a:xfrm>
              <a:prstGeom prst="rect">
                <a:avLst/>
              </a:prstGeom>
              <a:blipFill>
                <a:blip r:embed="rId8"/>
                <a:stretch>
                  <a:fillRect l="-4762" r="-17460" b="-2632"/>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65" name="文本框 64">
                <a:extLst>
                  <a:ext uri="{FF2B5EF4-FFF2-40B4-BE49-F238E27FC236}">
                    <a16:creationId xmlns:a16="http://schemas.microsoft.com/office/drawing/2014/main" id="{F7FA3556-715A-C684-3166-236AA0EFD6A2}"/>
                  </a:ext>
                </a:extLst>
              </p:cNvPr>
              <p:cNvSpPr txBox="1"/>
              <p:nvPr/>
            </p:nvSpPr>
            <p:spPr>
              <a:xfrm>
                <a:off x="6901177" y="5362238"/>
                <a:ext cx="382129" cy="461665"/>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sSub>
                        <m:sSubPr>
                          <m:ctrlPr>
                            <a:rPr lang="en-US" altLang="zh-CN" i="1" smtClean="0">
                              <a:solidFill>
                                <a:schemeClr val="tx1"/>
                              </a:solidFill>
                              <a:latin typeface="Cambria Math" panose="02040503050406030204" pitchFamily="18" charset="0"/>
                            </a:rPr>
                          </m:ctrlPr>
                        </m:sSubPr>
                        <m:e>
                          <m:r>
                            <a:rPr lang="zh-CN" altLang="en-US" i="1" smtClean="0">
                              <a:solidFill>
                                <a:schemeClr val="tx1"/>
                              </a:solidFill>
                              <a:latin typeface="Cambria Math" panose="02040503050406030204" pitchFamily="18" charset="0"/>
                            </a:rPr>
                            <m:t>𝜆</m:t>
                          </m:r>
                        </m:e>
                        <m:sub>
                          <m:r>
                            <a:rPr lang="en-GB" altLang="zh-CN" b="0" i="1" smtClean="0">
                              <a:solidFill>
                                <a:schemeClr val="tx1"/>
                              </a:solidFill>
                              <a:latin typeface="Cambria Math" panose="02040503050406030204" pitchFamily="18" charset="0"/>
                            </a:rPr>
                            <m:t>4</m:t>
                          </m:r>
                        </m:sub>
                      </m:sSub>
                    </m:oMath>
                  </m:oMathPara>
                </a14:m>
                <a:endParaRPr lang="zh-CN" altLang="en-US" dirty="0">
                  <a:solidFill>
                    <a:schemeClr val="tx1"/>
                  </a:solidFill>
                </a:endParaRPr>
              </a:p>
            </p:txBody>
          </p:sp>
        </mc:Choice>
        <mc:Fallback xmlns="">
          <p:sp>
            <p:nvSpPr>
              <p:cNvPr id="65" name="文本框 64">
                <a:extLst>
                  <a:ext uri="{FF2B5EF4-FFF2-40B4-BE49-F238E27FC236}">
                    <a16:creationId xmlns:a16="http://schemas.microsoft.com/office/drawing/2014/main" id="{F7FA3556-715A-C684-3166-236AA0EFD6A2}"/>
                  </a:ext>
                </a:extLst>
              </p:cNvPr>
              <p:cNvSpPr txBox="1">
                <a:spLocks noRot="1" noChangeAspect="1" noMove="1" noResize="1" noEditPoints="1" noAdjustHandles="1" noChangeArrowheads="1" noChangeShapeType="1" noTextEdit="1"/>
              </p:cNvSpPr>
              <p:nvPr/>
            </p:nvSpPr>
            <p:spPr>
              <a:xfrm>
                <a:off x="6901177" y="5362238"/>
                <a:ext cx="382129" cy="461665"/>
              </a:xfrm>
              <a:prstGeom prst="rect">
                <a:avLst/>
              </a:prstGeom>
              <a:blipFill>
                <a:blip r:embed="rId9"/>
                <a:stretch>
                  <a:fillRect l="-4762" r="-17460" b="-2667"/>
                </a:stretch>
              </a:blipFill>
            </p:spPr>
            <p:txBody>
              <a:bodyPr/>
              <a:lstStyle/>
              <a:p>
                <a:r>
                  <a:rPr lang="en-GB">
                    <a:noFill/>
                  </a:rPr>
                  <a:t> </a:t>
                </a:r>
              </a:p>
            </p:txBody>
          </p:sp>
        </mc:Fallback>
      </mc:AlternateContent>
      <p:sp>
        <p:nvSpPr>
          <p:cNvPr id="70" name="文本框 69">
            <a:extLst>
              <a:ext uri="{FF2B5EF4-FFF2-40B4-BE49-F238E27FC236}">
                <a16:creationId xmlns:a16="http://schemas.microsoft.com/office/drawing/2014/main" id="{316B6505-6E94-DF22-A020-043D745EDEF9}"/>
              </a:ext>
            </a:extLst>
          </p:cNvPr>
          <p:cNvSpPr txBox="1"/>
          <p:nvPr/>
        </p:nvSpPr>
        <p:spPr>
          <a:xfrm>
            <a:off x="7574654" y="4041257"/>
            <a:ext cx="2637270" cy="461665"/>
          </a:xfrm>
          <a:prstGeom prst="rect">
            <a:avLst/>
          </a:prstGeom>
          <a:noFill/>
        </p:spPr>
        <p:txBody>
          <a:bodyPr wrap="square" rtlCol="0">
            <a:spAutoFit/>
          </a:bodyPr>
          <a:lstStyle/>
          <a:p>
            <a:r>
              <a:rPr lang="en-GB" altLang="zh-CN" dirty="0">
                <a:solidFill>
                  <a:schemeClr val="tx1"/>
                </a:solidFill>
              </a:rPr>
              <a:t>Spatial streams</a:t>
            </a:r>
            <a:endParaRPr lang="zh-CN" altLang="en-US" dirty="0">
              <a:solidFill>
                <a:schemeClr val="tx1"/>
              </a:solidFill>
            </a:endParaRPr>
          </a:p>
        </p:txBody>
      </p:sp>
      <p:sp>
        <p:nvSpPr>
          <p:cNvPr id="71" name="文本框 70">
            <a:extLst>
              <a:ext uri="{FF2B5EF4-FFF2-40B4-BE49-F238E27FC236}">
                <a16:creationId xmlns:a16="http://schemas.microsoft.com/office/drawing/2014/main" id="{25575307-30D2-2A08-9156-A75E902AF158}"/>
              </a:ext>
            </a:extLst>
          </p:cNvPr>
          <p:cNvSpPr txBox="1"/>
          <p:nvPr/>
        </p:nvSpPr>
        <p:spPr>
          <a:xfrm>
            <a:off x="7105470" y="5870810"/>
            <a:ext cx="939777" cy="400110"/>
          </a:xfrm>
          <a:prstGeom prst="rect">
            <a:avLst/>
          </a:prstGeom>
          <a:noFill/>
        </p:spPr>
        <p:txBody>
          <a:bodyPr wrap="square" rtlCol="0">
            <a:spAutoFit/>
          </a:bodyPr>
          <a:lstStyle/>
          <a:p>
            <a:r>
              <a:rPr lang="en-GB" altLang="zh-CN" sz="2000" dirty="0">
                <a:solidFill>
                  <a:schemeClr val="tx1"/>
                </a:solidFill>
              </a:rPr>
              <a:t>OFEs</a:t>
            </a:r>
            <a:endParaRPr lang="zh-CN" altLang="en-US" sz="2000" dirty="0">
              <a:solidFill>
                <a:schemeClr val="tx1"/>
              </a:solidFill>
            </a:endParaRPr>
          </a:p>
        </p:txBody>
      </p:sp>
      <p:cxnSp>
        <p:nvCxnSpPr>
          <p:cNvPr id="91" name="连接符: 肘形 90">
            <a:extLst>
              <a:ext uri="{FF2B5EF4-FFF2-40B4-BE49-F238E27FC236}">
                <a16:creationId xmlns:a16="http://schemas.microsoft.com/office/drawing/2014/main" id="{1ECAF753-6330-9E07-B489-3F794DB75486}"/>
              </a:ext>
            </a:extLst>
          </p:cNvPr>
          <p:cNvCxnSpPr>
            <a:cxnSpLocks/>
          </p:cNvCxnSpPr>
          <p:nvPr/>
        </p:nvCxnSpPr>
        <p:spPr>
          <a:xfrm flipV="1">
            <a:off x="3080999" y="4609808"/>
            <a:ext cx="1809518" cy="139578"/>
          </a:xfrm>
          <a:prstGeom prst="bentConnector3">
            <a:avLst>
              <a:gd name="adj1" fmla="val 37588"/>
            </a:avLst>
          </a:prstGeom>
          <a:ln>
            <a:headEnd type="triangle"/>
            <a:tailEnd type="triangle"/>
          </a:ln>
        </p:spPr>
        <p:style>
          <a:lnRef idx="1">
            <a:schemeClr val="dk1"/>
          </a:lnRef>
          <a:fillRef idx="0">
            <a:schemeClr val="dk1"/>
          </a:fillRef>
          <a:effectRef idx="0">
            <a:schemeClr val="dk1"/>
          </a:effectRef>
          <a:fontRef idx="minor">
            <a:schemeClr val="tx1"/>
          </a:fontRef>
        </p:style>
      </p:cxnSp>
      <p:cxnSp>
        <p:nvCxnSpPr>
          <p:cNvPr id="93" name="连接符: 肘形 92">
            <a:extLst>
              <a:ext uri="{FF2B5EF4-FFF2-40B4-BE49-F238E27FC236}">
                <a16:creationId xmlns:a16="http://schemas.microsoft.com/office/drawing/2014/main" id="{C64B0DCF-C2FD-16E3-B014-48802C0899DC}"/>
              </a:ext>
            </a:extLst>
          </p:cNvPr>
          <p:cNvCxnSpPr>
            <a:endCxn id="15" idx="3"/>
          </p:cNvCxnSpPr>
          <p:nvPr/>
        </p:nvCxnSpPr>
        <p:spPr>
          <a:xfrm flipV="1">
            <a:off x="3079770" y="4969648"/>
            <a:ext cx="1810748" cy="40317"/>
          </a:xfrm>
          <a:prstGeom prst="bentConnector3">
            <a:avLst/>
          </a:prstGeom>
          <a:ln>
            <a:headEnd type="triangle"/>
            <a:tailEnd type="triangle"/>
          </a:ln>
        </p:spPr>
        <p:style>
          <a:lnRef idx="1">
            <a:schemeClr val="dk1"/>
          </a:lnRef>
          <a:fillRef idx="0">
            <a:schemeClr val="dk1"/>
          </a:fillRef>
          <a:effectRef idx="0">
            <a:schemeClr val="dk1"/>
          </a:effectRef>
          <a:fontRef idx="minor">
            <a:schemeClr val="tx1"/>
          </a:fontRef>
        </p:style>
      </p:cxnSp>
      <p:cxnSp>
        <p:nvCxnSpPr>
          <p:cNvPr id="95" name="连接符: 肘形 94">
            <a:extLst>
              <a:ext uri="{FF2B5EF4-FFF2-40B4-BE49-F238E27FC236}">
                <a16:creationId xmlns:a16="http://schemas.microsoft.com/office/drawing/2014/main" id="{CA974C79-F45E-76DE-0C3F-1C5C86EDA868}"/>
              </a:ext>
            </a:extLst>
          </p:cNvPr>
          <p:cNvCxnSpPr>
            <a:cxnSpLocks/>
            <a:endCxn id="17" idx="3"/>
          </p:cNvCxnSpPr>
          <p:nvPr/>
        </p:nvCxnSpPr>
        <p:spPr>
          <a:xfrm>
            <a:off x="3080999" y="5262412"/>
            <a:ext cx="1809519" cy="83359"/>
          </a:xfrm>
          <a:prstGeom prst="bentConnector3">
            <a:avLst/>
          </a:prstGeom>
          <a:ln>
            <a:headEnd type="triangle"/>
            <a:tailEnd type="triangle"/>
          </a:ln>
        </p:spPr>
        <p:style>
          <a:lnRef idx="1">
            <a:schemeClr val="dk1"/>
          </a:lnRef>
          <a:fillRef idx="0">
            <a:schemeClr val="dk1"/>
          </a:fillRef>
          <a:effectRef idx="0">
            <a:schemeClr val="dk1"/>
          </a:effectRef>
          <a:fontRef idx="minor">
            <a:schemeClr val="tx1"/>
          </a:fontRef>
        </p:style>
      </p:cxnSp>
      <p:cxnSp>
        <p:nvCxnSpPr>
          <p:cNvPr id="97" name="连接符: 肘形 96">
            <a:extLst>
              <a:ext uri="{FF2B5EF4-FFF2-40B4-BE49-F238E27FC236}">
                <a16:creationId xmlns:a16="http://schemas.microsoft.com/office/drawing/2014/main" id="{5FCA3C4A-60A9-D1F4-7014-9B6C925891DB}"/>
              </a:ext>
            </a:extLst>
          </p:cNvPr>
          <p:cNvCxnSpPr>
            <a:endCxn id="19" idx="3"/>
          </p:cNvCxnSpPr>
          <p:nvPr/>
        </p:nvCxnSpPr>
        <p:spPr>
          <a:xfrm>
            <a:off x="3079770" y="5494687"/>
            <a:ext cx="1810748" cy="227207"/>
          </a:xfrm>
          <a:prstGeom prst="bentConnector3">
            <a:avLst>
              <a:gd name="adj1" fmla="val 37006"/>
            </a:avLst>
          </a:prstGeom>
          <a:ln>
            <a:headEnd type="triangle"/>
            <a:tailEnd type="triangle"/>
          </a:ln>
        </p:spPr>
        <p:style>
          <a:lnRef idx="1">
            <a:schemeClr val="dk1"/>
          </a:lnRef>
          <a:fillRef idx="0">
            <a:schemeClr val="dk1"/>
          </a:fillRef>
          <a:effectRef idx="0">
            <a:schemeClr val="dk1"/>
          </a:effectRef>
          <a:fontRef idx="minor">
            <a:schemeClr val="tx1"/>
          </a:fontRef>
        </p:style>
      </p:cxnSp>
      <p:cxnSp>
        <p:nvCxnSpPr>
          <p:cNvPr id="104" name="连接符: 肘形 103">
            <a:extLst>
              <a:ext uri="{FF2B5EF4-FFF2-40B4-BE49-F238E27FC236}">
                <a16:creationId xmlns:a16="http://schemas.microsoft.com/office/drawing/2014/main" id="{2429F469-CB66-8518-58A5-9ABE838A6024}"/>
              </a:ext>
            </a:extLst>
          </p:cNvPr>
          <p:cNvCxnSpPr>
            <a:cxnSpLocks/>
            <a:stCxn id="54" idx="0"/>
          </p:cNvCxnSpPr>
          <p:nvPr/>
        </p:nvCxnSpPr>
        <p:spPr>
          <a:xfrm>
            <a:off x="7511197" y="4593526"/>
            <a:ext cx="1800633" cy="145816"/>
          </a:xfrm>
          <a:prstGeom prst="bentConnector3">
            <a:avLst>
              <a:gd name="adj1" fmla="val 50000"/>
            </a:avLst>
          </a:prstGeom>
          <a:ln>
            <a:headEnd type="triangle"/>
            <a:tailEnd type="triangle"/>
          </a:ln>
        </p:spPr>
        <p:style>
          <a:lnRef idx="1">
            <a:schemeClr val="dk1"/>
          </a:lnRef>
          <a:fillRef idx="0">
            <a:schemeClr val="dk1"/>
          </a:fillRef>
          <a:effectRef idx="0">
            <a:schemeClr val="dk1"/>
          </a:effectRef>
          <a:fontRef idx="minor">
            <a:schemeClr val="tx1"/>
          </a:fontRef>
        </p:style>
      </p:cxnSp>
      <p:cxnSp>
        <p:nvCxnSpPr>
          <p:cNvPr id="106" name="连接符: 肘形 105">
            <a:extLst>
              <a:ext uri="{FF2B5EF4-FFF2-40B4-BE49-F238E27FC236}">
                <a16:creationId xmlns:a16="http://schemas.microsoft.com/office/drawing/2014/main" id="{E746B45A-DEFE-CC27-ADE3-9937A8C59B48}"/>
              </a:ext>
            </a:extLst>
          </p:cNvPr>
          <p:cNvCxnSpPr>
            <a:cxnSpLocks/>
            <a:stCxn id="57" idx="0"/>
          </p:cNvCxnSpPr>
          <p:nvPr/>
        </p:nvCxnSpPr>
        <p:spPr>
          <a:xfrm>
            <a:off x="7511197" y="4969649"/>
            <a:ext cx="1810830" cy="16809"/>
          </a:xfrm>
          <a:prstGeom prst="bentConnector3">
            <a:avLst/>
          </a:prstGeom>
          <a:ln>
            <a:headEnd type="triangle"/>
            <a:tailEnd type="triangle"/>
          </a:ln>
        </p:spPr>
        <p:style>
          <a:lnRef idx="1">
            <a:schemeClr val="dk1"/>
          </a:lnRef>
          <a:fillRef idx="0">
            <a:schemeClr val="dk1"/>
          </a:fillRef>
          <a:effectRef idx="0">
            <a:schemeClr val="dk1"/>
          </a:effectRef>
          <a:fontRef idx="minor">
            <a:schemeClr val="tx1"/>
          </a:fontRef>
        </p:style>
      </p:cxnSp>
      <p:cxnSp>
        <p:nvCxnSpPr>
          <p:cNvPr id="108" name="连接符: 肘形 107">
            <a:extLst>
              <a:ext uri="{FF2B5EF4-FFF2-40B4-BE49-F238E27FC236}">
                <a16:creationId xmlns:a16="http://schemas.microsoft.com/office/drawing/2014/main" id="{E476EA9E-37CA-59AC-F281-67478D019CC0}"/>
              </a:ext>
            </a:extLst>
          </p:cNvPr>
          <p:cNvCxnSpPr>
            <a:cxnSpLocks/>
            <a:stCxn id="59" idx="0"/>
          </p:cNvCxnSpPr>
          <p:nvPr/>
        </p:nvCxnSpPr>
        <p:spPr>
          <a:xfrm flipV="1">
            <a:off x="7511197" y="5292224"/>
            <a:ext cx="1810830" cy="53548"/>
          </a:xfrm>
          <a:prstGeom prst="bentConnector3">
            <a:avLst/>
          </a:prstGeom>
          <a:ln>
            <a:headEnd type="triangle"/>
            <a:tailEnd type="triangle"/>
          </a:ln>
        </p:spPr>
        <p:style>
          <a:lnRef idx="1">
            <a:schemeClr val="dk1"/>
          </a:lnRef>
          <a:fillRef idx="0">
            <a:schemeClr val="dk1"/>
          </a:fillRef>
          <a:effectRef idx="0">
            <a:schemeClr val="dk1"/>
          </a:effectRef>
          <a:fontRef idx="minor">
            <a:schemeClr val="tx1"/>
          </a:fontRef>
        </p:style>
      </p:cxnSp>
      <p:cxnSp>
        <p:nvCxnSpPr>
          <p:cNvPr id="110" name="连接符: 肘形 109">
            <a:extLst>
              <a:ext uri="{FF2B5EF4-FFF2-40B4-BE49-F238E27FC236}">
                <a16:creationId xmlns:a16="http://schemas.microsoft.com/office/drawing/2014/main" id="{EDF90CA4-31B9-ECAF-DB6B-938A8B0C506E}"/>
              </a:ext>
            </a:extLst>
          </p:cNvPr>
          <p:cNvCxnSpPr>
            <a:cxnSpLocks/>
            <a:stCxn id="61" idx="0"/>
          </p:cNvCxnSpPr>
          <p:nvPr/>
        </p:nvCxnSpPr>
        <p:spPr>
          <a:xfrm flipV="1">
            <a:off x="7511197" y="5531153"/>
            <a:ext cx="1810830" cy="190742"/>
          </a:xfrm>
          <a:prstGeom prst="bentConnector3">
            <a:avLst>
              <a:gd name="adj1" fmla="val 50000"/>
            </a:avLst>
          </a:prstGeom>
          <a:ln>
            <a:headEnd type="triangle"/>
            <a:tailEnd type="triangle"/>
          </a:ln>
        </p:spPr>
        <p:style>
          <a:lnRef idx="1">
            <a:schemeClr val="dk1"/>
          </a:lnRef>
          <a:fillRef idx="0">
            <a:schemeClr val="dk1"/>
          </a:fillRef>
          <a:effectRef idx="0">
            <a:schemeClr val="dk1"/>
          </a:effectRef>
          <a:fontRef idx="minor">
            <a:schemeClr val="tx1"/>
          </a:fontRef>
        </p:style>
      </p:cxnSp>
      <p:sp>
        <p:nvSpPr>
          <p:cNvPr id="4" name="矩形 5">
            <a:extLst>
              <a:ext uri="{FF2B5EF4-FFF2-40B4-BE49-F238E27FC236}">
                <a16:creationId xmlns:a16="http://schemas.microsoft.com/office/drawing/2014/main" id="{9BD1E59B-916C-1474-642F-D40DC789AE44}"/>
              </a:ext>
            </a:extLst>
          </p:cNvPr>
          <p:cNvSpPr/>
          <p:nvPr/>
        </p:nvSpPr>
        <p:spPr>
          <a:xfrm>
            <a:off x="119336" y="4585408"/>
            <a:ext cx="1149686" cy="1101559"/>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en-GB" altLang="zh-CN" dirty="0"/>
              <a:t>802.11 module</a:t>
            </a:r>
            <a:endParaRPr lang="zh-CN" altLang="en-US" dirty="0"/>
          </a:p>
        </p:txBody>
      </p:sp>
      <p:cxnSp>
        <p:nvCxnSpPr>
          <p:cNvPr id="10" name="Straight Arrow Connector 9">
            <a:extLst>
              <a:ext uri="{FF2B5EF4-FFF2-40B4-BE49-F238E27FC236}">
                <a16:creationId xmlns:a16="http://schemas.microsoft.com/office/drawing/2014/main" id="{9B570AA3-F36D-A383-E69C-1F03C8568D59}"/>
              </a:ext>
            </a:extLst>
          </p:cNvPr>
          <p:cNvCxnSpPr/>
          <p:nvPr/>
        </p:nvCxnSpPr>
        <p:spPr>
          <a:xfrm>
            <a:off x="1269022" y="4777714"/>
            <a:ext cx="659833" cy="0"/>
          </a:xfrm>
          <a:prstGeom prst="straightConnector1">
            <a:avLst/>
          </a:prstGeom>
          <a:ln>
            <a:headEnd type="triangle"/>
            <a:tailEnd type="triangle"/>
          </a:ln>
        </p:spPr>
        <p:style>
          <a:lnRef idx="1">
            <a:schemeClr val="dk1"/>
          </a:lnRef>
          <a:fillRef idx="0">
            <a:schemeClr val="dk1"/>
          </a:fillRef>
          <a:effectRef idx="0">
            <a:schemeClr val="dk1"/>
          </a:effectRef>
          <a:fontRef idx="minor">
            <a:schemeClr val="tx1"/>
          </a:fontRef>
        </p:style>
      </p:cxnSp>
      <p:cxnSp>
        <p:nvCxnSpPr>
          <p:cNvPr id="11" name="Straight Arrow Connector 10">
            <a:extLst>
              <a:ext uri="{FF2B5EF4-FFF2-40B4-BE49-F238E27FC236}">
                <a16:creationId xmlns:a16="http://schemas.microsoft.com/office/drawing/2014/main" id="{84DCFB65-9D35-578F-DAA5-F27C28236844}"/>
              </a:ext>
            </a:extLst>
          </p:cNvPr>
          <p:cNvCxnSpPr/>
          <p:nvPr/>
        </p:nvCxnSpPr>
        <p:spPr>
          <a:xfrm>
            <a:off x="1269021" y="5000634"/>
            <a:ext cx="659833" cy="0"/>
          </a:xfrm>
          <a:prstGeom prst="straightConnector1">
            <a:avLst/>
          </a:prstGeom>
          <a:ln>
            <a:headEnd type="triangle"/>
            <a:tailEnd type="triangle"/>
          </a:ln>
        </p:spPr>
        <p:style>
          <a:lnRef idx="1">
            <a:schemeClr val="dk1"/>
          </a:lnRef>
          <a:fillRef idx="0">
            <a:schemeClr val="dk1"/>
          </a:fillRef>
          <a:effectRef idx="0">
            <a:schemeClr val="dk1"/>
          </a:effectRef>
          <a:fontRef idx="minor">
            <a:schemeClr val="tx1"/>
          </a:fontRef>
        </p:style>
      </p:cxnSp>
      <p:cxnSp>
        <p:nvCxnSpPr>
          <p:cNvPr id="13" name="Straight Arrow Connector 12">
            <a:extLst>
              <a:ext uri="{FF2B5EF4-FFF2-40B4-BE49-F238E27FC236}">
                <a16:creationId xmlns:a16="http://schemas.microsoft.com/office/drawing/2014/main" id="{B2F865BA-B4FB-2F87-4A58-602C671DBACE}"/>
              </a:ext>
            </a:extLst>
          </p:cNvPr>
          <p:cNvCxnSpPr/>
          <p:nvPr/>
        </p:nvCxnSpPr>
        <p:spPr>
          <a:xfrm>
            <a:off x="1269022" y="5262412"/>
            <a:ext cx="659833" cy="0"/>
          </a:xfrm>
          <a:prstGeom prst="straightConnector1">
            <a:avLst/>
          </a:prstGeom>
          <a:ln>
            <a:headEnd type="triangle"/>
            <a:tailEnd type="triangle"/>
          </a:ln>
        </p:spPr>
        <p:style>
          <a:lnRef idx="1">
            <a:schemeClr val="dk1"/>
          </a:lnRef>
          <a:fillRef idx="0">
            <a:schemeClr val="dk1"/>
          </a:fillRef>
          <a:effectRef idx="0">
            <a:schemeClr val="dk1"/>
          </a:effectRef>
          <a:fontRef idx="minor">
            <a:schemeClr val="tx1"/>
          </a:fontRef>
        </p:style>
      </p:cxnSp>
      <p:cxnSp>
        <p:nvCxnSpPr>
          <p:cNvPr id="14" name="Straight Arrow Connector 13">
            <a:extLst>
              <a:ext uri="{FF2B5EF4-FFF2-40B4-BE49-F238E27FC236}">
                <a16:creationId xmlns:a16="http://schemas.microsoft.com/office/drawing/2014/main" id="{D2C7D36C-DE14-DAD9-082F-BB30415D8677}"/>
              </a:ext>
            </a:extLst>
          </p:cNvPr>
          <p:cNvCxnSpPr/>
          <p:nvPr/>
        </p:nvCxnSpPr>
        <p:spPr>
          <a:xfrm>
            <a:off x="1269020" y="5518215"/>
            <a:ext cx="659833" cy="0"/>
          </a:xfrm>
          <a:prstGeom prst="straightConnector1">
            <a:avLst/>
          </a:prstGeom>
          <a:ln>
            <a:headEnd type="triangle"/>
            <a:tailEnd type="triangle"/>
          </a:ln>
        </p:spPr>
        <p:style>
          <a:lnRef idx="1">
            <a:schemeClr val="dk1"/>
          </a:lnRef>
          <a:fillRef idx="0">
            <a:schemeClr val="dk1"/>
          </a:fillRef>
          <a:effectRef idx="0">
            <a:schemeClr val="dk1"/>
          </a:effectRef>
          <a:fontRef idx="minor">
            <a:schemeClr val="tx1"/>
          </a:fontRef>
        </p:style>
      </p:cxnSp>
      <p:sp>
        <p:nvSpPr>
          <p:cNvPr id="21" name="矩形 5">
            <a:extLst>
              <a:ext uri="{FF2B5EF4-FFF2-40B4-BE49-F238E27FC236}">
                <a16:creationId xmlns:a16="http://schemas.microsoft.com/office/drawing/2014/main" id="{F46B62CA-2813-AF6F-4614-015418021EAB}"/>
              </a:ext>
            </a:extLst>
          </p:cNvPr>
          <p:cNvSpPr/>
          <p:nvPr/>
        </p:nvSpPr>
        <p:spPr>
          <a:xfrm>
            <a:off x="9325914" y="4624660"/>
            <a:ext cx="954194" cy="1101559"/>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en-GB" altLang="zh-CN" sz="1200" dirty="0"/>
              <a:t>Up/Down convertors</a:t>
            </a:r>
            <a:endParaRPr lang="zh-CN" altLang="en-US" sz="1200" dirty="0"/>
          </a:p>
        </p:txBody>
      </p:sp>
      <p:cxnSp>
        <p:nvCxnSpPr>
          <p:cNvPr id="22" name="Straight Arrow Connector 21">
            <a:extLst>
              <a:ext uri="{FF2B5EF4-FFF2-40B4-BE49-F238E27FC236}">
                <a16:creationId xmlns:a16="http://schemas.microsoft.com/office/drawing/2014/main" id="{5BDCD780-C6BC-042B-F738-48E15EAA6AB0}"/>
              </a:ext>
            </a:extLst>
          </p:cNvPr>
          <p:cNvCxnSpPr/>
          <p:nvPr/>
        </p:nvCxnSpPr>
        <p:spPr>
          <a:xfrm>
            <a:off x="10273209" y="4777714"/>
            <a:ext cx="659833" cy="0"/>
          </a:xfrm>
          <a:prstGeom prst="straightConnector1">
            <a:avLst/>
          </a:prstGeom>
          <a:ln>
            <a:headEnd type="triangle"/>
            <a:tailEnd type="triangle"/>
          </a:ln>
        </p:spPr>
        <p:style>
          <a:lnRef idx="1">
            <a:schemeClr val="dk1"/>
          </a:lnRef>
          <a:fillRef idx="0">
            <a:schemeClr val="dk1"/>
          </a:fillRef>
          <a:effectRef idx="0">
            <a:schemeClr val="dk1"/>
          </a:effectRef>
          <a:fontRef idx="minor">
            <a:schemeClr val="tx1"/>
          </a:fontRef>
        </p:style>
      </p:cxnSp>
      <p:cxnSp>
        <p:nvCxnSpPr>
          <p:cNvPr id="23" name="Straight Arrow Connector 22">
            <a:extLst>
              <a:ext uri="{FF2B5EF4-FFF2-40B4-BE49-F238E27FC236}">
                <a16:creationId xmlns:a16="http://schemas.microsoft.com/office/drawing/2014/main" id="{04E063B8-E806-6000-4859-6CC116703A5E}"/>
              </a:ext>
            </a:extLst>
          </p:cNvPr>
          <p:cNvCxnSpPr/>
          <p:nvPr/>
        </p:nvCxnSpPr>
        <p:spPr>
          <a:xfrm>
            <a:off x="10273208" y="5000634"/>
            <a:ext cx="659833" cy="0"/>
          </a:xfrm>
          <a:prstGeom prst="straightConnector1">
            <a:avLst/>
          </a:prstGeom>
          <a:ln>
            <a:headEnd type="triangle"/>
            <a:tailEnd type="triangle"/>
          </a:ln>
        </p:spPr>
        <p:style>
          <a:lnRef idx="1">
            <a:schemeClr val="dk1"/>
          </a:lnRef>
          <a:fillRef idx="0">
            <a:schemeClr val="dk1"/>
          </a:fillRef>
          <a:effectRef idx="0">
            <a:schemeClr val="dk1"/>
          </a:effectRef>
          <a:fontRef idx="minor">
            <a:schemeClr val="tx1"/>
          </a:fontRef>
        </p:style>
      </p:cxnSp>
      <p:cxnSp>
        <p:nvCxnSpPr>
          <p:cNvPr id="24" name="Straight Arrow Connector 23">
            <a:extLst>
              <a:ext uri="{FF2B5EF4-FFF2-40B4-BE49-F238E27FC236}">
                <a16:creationId xmlns:a16="http://schemas.microsoft.com/office/drawing/2014/main" id="{34B320FE-CE48-48B1-37A2-A44DCB195D20}"/>
              </a:ext>
            </a:extLst>
          </p:cNvPr>
          <p:cNvCxnSpPr/>
          <p:nvPr/>
        </p:nvCxnSpPr>
        <p:spPr>
          <a:xfrm>
            <a:off x="10273209" y="5262412"/>
            <a:ext cx="659833" cy="0"/>
          </a:xfrm>
          <a:prstGeom prst="straightConnector1">
            <a:avLst/>
          </a:prstGeom>
          <a:ln>
            <a:headEnd type="triangle"/>
            <a:tailEnd type="triangle"/>
          </a:ln>
        </p:spPr>
        <p:style>
          <a:lnRef idx="1">
            <a:schemeClr val="dk1"/>
          </a:lnRef>
          <a:fillRef idx="0">
            <a:schemeClr val="dk1"/>
          </a:fillRef>
          <a:effectRef idx="0">
            <a:schemeClr val="dk1"/>
          </a:effectRef>
          <a:fontRef idx="minor">
            <a:schemeClr val="tx1"/>
          </a:fontRef>
        </p:style>
      </p:cxnSp>
      <p:cxnSp>
        <p:nvCxnSpPr>
          <p:cNvPr id="25" name="Straight Arrow Connector 24">
            <a:extLst>
              <a:ext uri="{FF2B5EF4-FFF2-40B4-BE49-F238E27FC236}">
                <a16:creationId xmlns:a16="http://schemas.microsoft.com/office/drawing/2014/main" id="{A8C67EB5-C917-E9C7-97B3-59A8F7ADBD66}"/>
              </a:ext>
            </a:extLst>
          </p:cNvPr>
          <p:cNvCxnSpPr/>
          <p:nvPr/>
        </p:nvCxnSpPr>
        <p:spPr>
          <a:xfrm>
            <a:off x="10273207" y="5518215"/>
            <a:ext cx="659833" cy="0"/>
          </a:xfrm>
          <a:prstGeom prst="straightConnector1">
            <a:avLst/>
          </a:prstGeom>
          <a:ln>
            <a:headEnd type="triangle"/>
            <a:tailEnd type="triangle"/>
          </a:ln>
        </p:spPr>
        <p:style>
          <a:lnRef idx="1">
            <a:schemeClr val="dk1"/>
          </a:lnRef>
          <a:fillRef idx="0">
            <a:schemeClr val="dk1"/>
          </a:fillRef>
          <a:effectRef idx="0">
            <a:schemeClr val="dk1"/>
          </a:effectRef>
          <a:fontRef idx="minor">
            <a:schemeClr val="tx1"/>
          </a:fontRef>
        </p:style>
      </p:cxnSp>
      <p:sp>
        <p:nvSpPr>
          <p:cNvPr id="8" name="Slide Number Placeholder 7">
            <a:extLst>
              <a:ext uri="{FF2B5EF4-FFF2-40B4-BE49-F238E27FC236}">
                <a16:creationId xmlns:a16="http://schemas.microsoft.com/office/drawing/2014/main" id="{55F41207-BDE7-5936-7460-6B2093FA4D64}"/>
              </a:ext>
            </a:extLst>
          </p:cNvPr>
          <p:cNvSpPr>
            <a:spLocks noGrp="1"/>
          </p:cNvSpPr>
          <p:nvPr>
            <p:ph type="sldNum" idx="12"/>
          </p:nvPr>
        </p:nvSpPr>
        <p:spPr/>
        <p:txBody>
          <a:bodyPr/>
          <a:lstStyle/>
          <a:p>
            <a:r>
              <a:rPr lang="en-GB"/>
              <a:t>Slide </a:t>
            </a:r>
            <a:fld id="{1CD163DD-D5E7-41DA-95F2-71530C24F8C3}" type="slidenum">
              <a:rPr lang="en-GB" smtClean="0"/>
              <a:pPr/>
              <a:t>4</a:t>
            </a:fld>
            <a:endParaRPr lang="en-GB"/>
          </a:p>
        </p:txBody>
      </p:sp>
      <p:sp>
        <p:nvSpPr>
          <p:cNvPr id="26" name="Rectangle 2">
            <a:extLst>
              <a:ext uri="{FF2B5EF4-FFF2-40B4-BE49-F238E27FC236}">
                <a16:creationId xmlns:a16="http://schemas.microsoft.com/office/drawing/2014/main" id="{6E83A7A3-4384-6D70-8831-75A2384D6BAA}"/>
              </a:ext>
            </a:extLst>
          </p:cNvPr>
          <p:cNvSpPr txBox="1">
            <a:spLocks noChangeArrowheads="1"/>
          </p:cNvSpPr>
          <p:nvPr/>
        </p:nvSpPr>
        <p:spPr bwMode="auto">
          <a:xfrm>
            <a:off x="900358" y="249163"/>
            <a:ext cx="1080120" cy="47625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0" indent="0" algn="ctr" defTabSz="449263" rtl="0" eaLnBrk="1" fontAlgn="base" hangingPunct="1">
              <a:spcBef>
                <a:spcPts val="600"/>
              </a:spcBef>
              <a:spcAft>
                <a:spcPct val="0"/>
              </a:spcAft>
              <a:buClr>
                <a:srgbClr val="000000"/>
              </a:buClr>
              <a:buSzPct val="100000"/>
              <a:buFont typeface="Times New Roman" pitchFamily="16" charset="0"/>
              <a:buNone/>
              <a:defRPr sz="2400" b="1">
                <a:solidFill>
                  <a:srgbClr val="000000"/>
                </a:solidFill>
                <a:latin typeface="+mn-lt"/>
                <a:ea typeface="+mn-ea"/>
                <a:cs typeface="+mn-cs"/>
              </a:defRPr>
            </a:lvl1pPr>
            <a:lvl2pPr marL="457200" indent="0" algn="ctr" defTabSz="449263" rtl="0" eaLnBrk="1" fontAlgn="base" hangingPunct="1">
              <a:spcBef>
                <a:spcPts val="500"/>
              </a:spcBef>
              <a:spcAft>
                <a:spcPct val="0"/>
              </a:spcAft>
              <a:buClr>
                <a:srgbClr val="000000"/>
              </a:buClr>
              <a:buSzPct val="100000"/>
              <a:buFont typeface="Times New Roman" pitchFamily="16" charset="0"/>
              <a:buNone/>
              <a:defRPr sz="2000">
                <a:solidFill>
                  <a:srgbClr val="000000"/>
                </a:solidFill>
                <a:latin typeface="+mn-lt"/>
                <a:ea typeface="+mn-ea"/>
              </a:defRPr>
            </a:lvl2pPr>
            <a:lvl3pPr marL="914400" indent="0" algn="ctr" defTabSz="449263" rtl="0" eaLnBrk="1" fontAlgn="base" hangingPunct="1">
              <a:spcBef>
                <a:spcPts val="450"/>
              </a:spcBef>
              <a:spcAft>
                <a:spcPct val="0"/>
              </a:spcAft>
              <a:buClr>
                <a:srgbClr val="000000"/>
              </a:buClr>
              <a:buSzPct val="100000"/>
              <a:buFont typeface="Times New Roman" pitchFamily="16" charset="0"/>
              <a:buNone/>
              <a:defRPr>
                <a:solidFill>
                  <a:srgbClr val="000000"/>
                </a:solidFill>
                <a:latin typeface="+mn-lt"/>
                <a:ea typeface="+mn-ea"/>
              </a:defRPr>
            </a:lvl3pPr>
            <a:lvl4pPr marL="1371600" indent="0" algn="ctr" defTabSz="449263" rtl="0" eaLnBrk="1" fontAlgn="base" hangingPunct="1">
              <a:spcBef>
                <a:spcPts val="400"/>
              </a:spcBef>
              <a:spcAft>
                <a:spcPct val="0"/>
              </a:spcAft>
              <a:buClr>
                <a:srgbClr val="000000"/>
              </a:buClr>
              <a:buSzPct val="100000"/>
              <a:buFont typeface="Times New Roman" pitchFamily="16" charset="0"/>
              <a:buNone/>
              <a:defRPr sz="1600">
                <a:solidFill>
                  <a:srgbClr val="000000"/>
                </a:solidFill>
                <a:latin typeface="+mn-lt"/>
                <a:ea typeface="+mn-ea"/>
              </a:defRPr>
            </a:lvl4pPr>
            <a:lvl5pPr marL="1828800" indent="0" algn="ctr" defTabSz="449263" rtl="0" eaLnBrk="1" fontAlgn="base" hangingPunct="1">
              <a:spcBef>
                <a:spcPts val="400"/>
              </a:spcBef>
              <a:spcAft>
                <a:spcPct val="0"/>
              </a:spcAft>
              <a:buClr>
                <a:srgbClr val="000000"/>
              </a:buClr>
              <a:buSzPct val="100000"/>
              <a:buFont typeface="Times New Roman" pitchFamily="16" charset="0"/>
              <a:buNone/>
              <a:defRPr sz="1600">
                <a:solidFill>
                  <a:srgbClr val="000000"/>
                </a:solidFill>
                <a:latin typeface="+mn-lt"/>
                <a:ea typeface="+mn-ea"/>
              </a:defRPr>
            </a:lvl5pPr>
            <a:lvl6pPr marL="2286000" indent="0" algn="ctr" defTabSz="449263" rtl="0" eaLnBrk="1" fontAlgn="base" hangingPunct="1">
              <a:spcBef>
                <a:spcPts val="400"/>
              </a:spcBef>
              <a:spcAft>
                <a:spcPct val="0"/>
              </a:spcAft>
              <a:buClr>
                <a:srgbClr val="000000"/>
              </a:buClr>
              <a:buSzPct val="100000"/>
              <a:buFont typeface="Times New Roman" pitchFamily="16" charset="0"/>
              <a:buNone/>
              <a:defRPr sz="1600">
                <a:solidFill>
                  <a:srgbClr val="000000"/>
                </a:solidFill>
                <a:latin typeface="+mn-lt"/>
                <a:ea typeface="+mn-ea"/>
              </a:defRPr>
            </a:lvl6pPr>
            <a:lvl7pPr marL="2743200" indent="0" algn="ctr" defTabSz="449263" rtl="0" eaLnBrk="1" fontAlgn="base" hangingPunct="1">
              <a:spcBef>
                <a:spcPts val="400"/>
              </a:spcBef>
              <a:spcAft>
                <a:spcPct val="0"/>
              </a:spcAft>
              <a:buClr>
                <a:srgbClr val="000000"/>
              </a:buClr>
              <a:buSzPct val="100000"/>
              <a:buFont typeface="Times New Roman" pitchFamily="16" charset="0"/>
              <a:buNone/>
              <a:defRPr sz="1600">
                <a:solidFill>
                  <a:srgbClr val="000000"/>
                </a:solidFill>
                <a:latin typeface="+mn-lt"/>
                <a:ea typeface="+mn-ea"/>
              </a:defRPr>
            </a:lvl7pPr>
            <a:lvl8pPr marL="3200400" indent="0" algn="ctr" defTabSz="449263" rtl="0" eaLnBrk="1" fontAlgn="base" hangingPunct="1">
              <a:spcBef>
                <a:spcPts val="400"/>
              </a:spcBef>
              <a:spcAft>
                <a:spcPct val="0"/>
              </a:spcAft>
              <a:buClr>
                <a:srgbClr val="000000"/>
              </a:buClr>
              <a:buSzPct val="100000"/>
              <a:buFont typeface="Times New Roman" pitchFamily="16" charset="0"/>
              <a:buNone/>
              <a:defRPr sz="1600">
                <a:solidFill>
                  <a:srgbClr val="000000"/>
                </a:solidFill>
                <a:latin typeface="+mn-lt"/>
                <a:ea typeface="+mn-ea"/>
              </a:defRPr>
            </a:lvl8pPr>
            <a:lvl9pPr marL="3657600" indent="0" algn="ctr" defTabSz="449263" rtl="0" eaLnBrk="1" fontAlgn="base" hangingPunct="1">
              <a:spcBef>
                <a:spcPts val="400"/>
              </a:spcBef>
              <a:spcAft>
                <a:spcPct val="0"/>
              </a:spcAft>
              <a:buClr>
                <a:srgbClr val="000000"/>
              </a:buClr>
              <a:buSzPct val="100000"/>
              <a:buFont typeface="Times New Roman" pitchFamily="16" charset="0"/>
              <a:buNone/>
              <a:defRPr sz="1600">
                <a:solidFill>
                  <a:srgbClr val="000000"/>
                </a:solidFill>
                <a:latin typeface="+mn-lt"/>
                <a:ea typeface="+mn-ea"/>
              </a:defRPr>
            </a:lvl9p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600" kern="0" dirty="0"/>
              <a:t>Sept 2024</a:t>
            </a:r>
            <a:endParaRPr lang="en-GB" sz="1600" b="0" kern="0" dirty="0"/>
          </a:p>
        </p:txBody>
      </p:sp>
    </p:spTree>
    <p:extLst>
      <p:ext uri="{BB962C8B-B14F-4D97-AF65-F5344CB8AC3E}">
        <p14:creationId xmlns:p14="http://schemas.microsoft.com/office/powerpoint/2010/main" val="6936271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725E05-B63E-4258-2666-DDFBF49D58CF}"/>
              </a:ext>
            </a:extLst>
          </p:cNvPr>
          <p:cNvSpPr>
            <a:spLocks noGrp="1"/>
          </p:cNvSpPr>
          <p:nvPr>
            <p:ph type="title"/>
          </p:nvPr>
        </p:nvSpPr>
        <p:spPr/>
        <p:txBody>
          <a:bodyPr/>
          <a:lstStyle/>
          <a:p>
            <a:r>
              <a:rPr lang="en-GB" dirty="0"/>
              <a:t>Optical filter blue shift (1/2)</a:t>
            </a:r>
          </a:p>
        </p:txBody>
      </p:sp>
      <p:sp>
        <p:nvSpPr>
          <p:cNvPr id="4" name="Content Placeholder 3">
            <a:extLst>
              <a:ext uri="{FF2B5EF4-FFF2-40B4-BE49-F238E27FC236}">
                <a16:creationId xmlns:a16="http://schemas.microsoft.com/office/drawing/2014/main" id="{936719DD-3203-43E5-3DFA-37D451D69FB5}"/>
              </a:ext>
            </a:extLst>
          </p:cNvPr>
          <p:cNvSpPr>
            <a:spLocks noGrp="1"/>
          </p:cNvSpPr>
          <p:nvPr>
            <p:ph sz="half" idx="1"/>
          </p:nvPr>
        </p:nvSpPr>
        <p:spPr>
          <a:xfrm>
            <a:off x="335361" y="1981201"/>
            <a:ext cx="4032448" cy="4113213"/>
          </a:xfrm>
        </p:spPr>
        <p:txBody>
          <a:bodyPr/>
          <a:lstStyle/>
          <a:p>
            <a:pPr>
              <a:buFont typeface="Arial" panose="020B0604020202020204" pitchFamily="34" charset="0"/>
              <a:buChar char="•"/>
            </a:pPr>
            <a:r>
              <a:rPr lang="en-US" sz="2000" b="0" dirty="0"/>
              <a:t>The transmittance profile of optical filters changes based on the light angle of incidence. This is known as the blue shift of optical filters.</a:t>
            </a:r>
          </a:p>
          <a:p>
            <a:pPr>
              <a:buFont typeface="Arial" panose="020B0604020202020204" pitchFamily="34" charset="0"/>
              <a:buChar char="•"/>
            </a:pPr>
            <a:r>
              <a:rPr lang="en-US" sz="2000" b="0" dirty="0"/>
              <a:t>The transmission band shifts to shorter wavelength regimes and gets distorted at high angle of incidence.</a:t>
            </a:r>
          </a:p>
          <a:p>
            <a:pPr>
              <a:buFont typeface="Arial" panose="020B0604020202020204" pitchFamily="34" charset="0"/>
              <a:buChar char="•"/>
            </a:pPr>
            <a:r>
              <a:rPr lang="en-US" sz="2000" b="0" dirty="0"/>
              <a:t>The blue shift of optical filters varies based on the optics material and manufacturer.</a:t>
            </a:r>
          </a:p>
        </p:txBody>
      </p:sp>
      <p:sp>
        <p:nvSpPr>
          <p:cNvPr id="3" name="Footer Placeholder 2">
            <a:extLst>
              <a:ext uri="{FF2B5EF4-FFF2-40B4-BE49-F238E27FC236}">
                <a16:creationId xmlns:a16="http://schemas.microsoft.com/office/drawing/2014/main" id="{348C5187-3911-9715-6CDF-884F663B7D94}"/>
              </a:ext>
            </a:extLst>
          </p:cNvPr>
          <p:cNvSpPr>
            <a:spLocks noGrp="1"/>
          </p:cNvSpPr>
          <p:nvPr>
            <p:ph type="ftr" idx="11"/>
          </p:nvPr>
        </p:nvSpPr>
        <p:spPr/>
        <p:txBody>
          <a:bodyPr/>
          <a:lstStyle/>
          <a:p>
            <a:r>
              <a:rPr lang="en-GB"/>
              <a:t>Mohamed Islim, pureLiFi</a:t>
            </a:r>
          </a:p>
        </p:txBody>
      </p:sp>
      <p:pic>
        <p:nvPicPr>
          <p:cNvPr id="6" name="Picture 1">
            <a:extLst>
              <a:ext uri="{FF2B5EF4-FFF2-40B4-BE49-F238E27FC236}">
                <a16:creationId xmlns:a16="http://schemas.microsoft.com/office/drawing/2014/main" id="{9F91E959-5590-8F40-D7CB-399996EA2709}"/>
              </a:ext>
            </a:extLst>
          </p:cNvPr>
          <p:cNvPicPr>
            <a:picLocks noGrp="1" noChangeAspect="1" noChangeArrowheads="1"/>
          </p:cNvPicPr>
          <p:nvPr>
            <p:ph sz="half" idx="2"/>
          </p:nvPr>
        </p:nvPicPr>
        <p:blipFill>
          <a:blip r:embed="rId2">
            <a:extLst>
              <a:ext uri="{28A0092B-C50C-407E-A947-70E740481C1C}">
                <a14:useLocalDpi xmlns:a14="http://schemas.microsoft.com/office/drawing/2010/main" val="0"/>
              </a:ext>
            </a:extLst>
          </a:blip>
          <a:srcRect/>
          <a:stretch>
            <a:fillRect/>
          </a:stretch>
        </p:blipFill>
        <p:spPr bwMode="auto">
          <a:xfrm>
            <a:off x="4655840" y="2025822"/>
            <a:ext cx="7452438" cy="4113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4">
            <a:extLst>
              <a:ext uri="{FF2B5EF4-FFF2-40B4-BE49-F238E27FC236}">
                <a16:creationId xmlns:a16="http://schemas.microsoft.com/office/drawing/2014/main" id="{D20BCADB-9754-20B4-4D7E-1D1340F061A7}"/>
              </a:ext>
            </a:extLst>
          </p:cNvPr>
          <p:cNvSpPr>
            <a:spLocks noGrp="1"/>
          </p:cNvSpPr>
          <p:nvPr>
            <p:ph type="sldNum" idx="12"/>
          </p:nvPr>
        </p:nvSpPr>
        <p:spPr/>
        <p:txBody>
          <a:bodyPr/>
          <a:lstStyle/>
          <a:p>
            <a:r>
              <a:rPr lang="en-GB"/>
              <a:t>Slide </a:t>
            </a:r>
            <a:fld id="{1CD163DD-D5E7-41DA-95F2-71530C24F8C3}" type="slidenum">
              <a:rPr lang="en-GB" smtClean="0"/>
              <a:pPr/>
              <a:t>5</a:t>
            </a:fld>
            <a:endParaRPr lang="en-GB"/>
          </a:p>
        </p:txBody>
      </p:sp>
      <p:sp>
        <p:nvSpPr>
          <p:cNvPr id="7" name="Rectangle 2">
            <a:extLst>
              <a:ext uri="{FF2B5EF4-FFF2-40B4-BE49-F238E27FC236}">
                <a16:creationId xmlns:a16="http://schemas.microsoft.com/office/drawing/2014/main" id="{21BA317A-72C3-852A-7F9B-EDBC4F2E5FB3}"/>
              </a:ext>
            </a:extLst>
          </p:cNvPr>
          <p:cNvSpPr txBox="1">
            <a:spLocks noChangeArrowheads="1"/>
          </p:cNvSpPr>
          <p:nvPr/>
        </p:nvSpPr>
        <p:spPr bwMode="auto">
          <a:xfrm>
            <a:off x="900358" y="249163"/>
            <a:ext cx="1080120" cy="47625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0" indent="0" algn="ctr" defTabSz="449263" rtl="0" eaLnBrk="1" fontAlgn="base" hangingPunct="1">
              <a:spcBef>
                <a:spcPts val="600"/>
              </a:spcBef>
              <a:spcAft>
                <a:spcPct val="0"/>
              </a:spcAft>
              <a:buClr>
                <a:srgbClr val="000000"/>
              </a:buClr>
              <a:buSzPct val="100000"/>
              <a:buFont typeface="Times New Roman" pitchFamily="16" charset="0"/>
              <a:buNone/>
              <a:defRPr sz="2400" b="1">
                <a:solidFill>
                  <a:srgbClr val="000000"/>
                </a:solidFill>
                <a:latin typeface="+mn-lt"/>
                <a:ea typeface="+mn-ea"/>
                <a:cs typeface="+mn-cs"/>
              </a:defRPr>
            </a:lvl1pPr>
            <a:lvl2pPr marL="457200" indent="0" algn="ctr" defTabSz="449263" rtl="0" eaLnBrk="1" fontAlgn="base" hangingPunct="1">
              <a:spcBef>
                <a:spcPts val="500"/>
              </a:spcBef>
              <a:spcAft>
                <a:spcPct val="0"/>
              </a:spcAft>
              <a:buClr>
                <a:srgbClr val="000000"/>
              </a:buClr>
              <a:buSzPct val="100000"/>
              <a:buFont typeface="Times New Roman" pitchFamily="16" charset="0"/>
              <a:buNone/>
              <a:defRPr sz="2000">
                <a:solidFill>
                  <a:srgbClr val="000000"/>
                </a:solidFill>
                <a:latin typeface="+mn-lt"/>
                <a:ea typeface="+mn-ea"/>
              </a:defRPr>
            </a:lvl2pPr>
            <a:lvl3pPr marL="914400" indent="0" algn="ctr" defTabSz="449263" rtl="0" eaLnBrk="1" fontAlgn="base" hangingPunct="1">
              <a:spcBef>
                <a:spcPts val="450"/>
              </a:spcBef>
              <a:spcAft>
                <a:spcPct val="0"/>
              </a:spcAft>
              <a:buClr>
                <a:srgbClr val="000000"/>
              </a:buClr>
              <a:buSzPct val="100000"/>
              <a:buFont typeface="Times New Roman" pitchFamily="16" charset="0"/>
              <a:buNone/>
              <a:defRPr>
                <a:solidFill>
                  <a:srgbClr val="000000"/>
                </a:solidFill>
                <a:latin typeface="+mn-lt"/>
                <a:ea typeface="+mn-ea"/>
              </a:defRPr>
            </a:lvl3pPr>
            <a:lvl4pPr marL="1371600" indent="0" algn="ctr" defTabSz="449263" rtl="0" eaLnBrk="1" fontAlgn="base" hangingPunct="1">
              <a:spcBef>
                <a:spcPts val="400"/>
              </a:spcBef>
              <a:spcAft>
                <a:spcPct val="0"/>
              </a:spcAft>
              <a:buClr>
                <a:srgbClr val="000000"/>
              </a:buClr>
              <a:buSzPct val="100000"/>
              <a:buFont typeface="Times New Roman" pitchFamily="16" charset="0"/>
              <a:buNone/>
              <a:defRPr sz="1600">
                <a:solidFill>
                  <a:srgbClr val="000000"/>
                </a:solidFill>
                <a:latin typeface="+mn-lt"/>
                <a:ea typeface="+mn-ea"/>
              </a:defRPr>
            </a:lvl4pPr>
            <a:lvl5pPr marL="1828800" indent="0" algn="ctr" defTabSz="449263" rtl="0" eaLnBrk="1" fontAlgn="base" hangingPunct="1">
              <a:spcBef>
                <a:spcPts val="400"/>
              </a:spcBef>
              <a:spcAft>
                <a:spcPct val="0"/>
              </a:spcAft>
              <a:buClr>
                <a:srgbClr val="000000"/>
              </a:buClr>
              <a:buSzPct val="100000"/>
              <a:buFont typeface="Times New Roman" pitchFamily="16" charset="0"/>
              <a:buNone/>
              <a:defRPr sz="1600">
                <a:solidFill>
                  <a:srgbClr val="000000"/>
                </a:solidFill>
                <a:latin typeface="+mn-lt"/>
                <a:ea typeface="+mn-ea"/>
              </a:defRPr>
            </a:lvl5pPr>
            <a:lvl6pPr marL="2286000" indent="0" algn="ctr" defTabSz="449263" rtl="0" eaLnBrk="1" fontAlgn="base" hangingPunct="1">
              <a:spcBef>
                <a:spcPts val="400"/>
              </a:spcBef>
              <a:spcAft>
                <a:spcPct val="0"/>
              </a:spcAft>
              <a:buClr>
                <a:srgbClr val="000000"/>
              </a:buClr>
              <a:buSzPct val="100000"/>
              <a:buFont typeface="Times New Roman" pitchFamily="16" charset="0"/>
              <a:buNone/>
              <a:defRPr sz="1600">
                <a:solidFill>
                  <a:srgbClr val="000000"/>
                </a:solidFill>
                <a:latin typeface="+mn-lt"/>
                <a:ea typeface="+mn-ea"/>
              </a:defRPr>
            </a:lvl6pPr>
            <a:lvl7pPr marL="2743200" indent="0" algn="ctr" defTabSz="449263" rtl="0" eaLnBrk="1" fontAlgn="base" hangingPunct="1">
              <a:spcBef>
                <a:spcPts val="400"/>
              </a:spcBef>
              <a:spcAft>
                <a:spcPct val="0"/>
              </a:spcAft>
              <a:buClr>
                <a:srgbClr val="000000"/>
              </a:buClr>
              <a:buSzPct val="100000"/>
              <a:buFont typeface="Times New Roman" pitchFamily="16" charset="0"/>
              <a:buNone/>
              <a:defRPr sz="1600">
                <a:solidFill>
                  <a:srgbClr val="000000"/>
                </a:solidFill>
                <a:latin typeface="+mn-lt"/>
                <a:ea typeface="+mn-ea"/>
              </a:defRPr>
            </a:lvl7pPr>
            <a:lvl8pPr marL="3200400" indent="0" algn="ctr" defTabSz="449263" rtl="0" eaLnBrk="1" fontAlgn="base" hangingPunct="1">
              <a:spcBef>
                <a:spcPts val="400"/>
              </a:spcBef>
              <a:spcAft>
                <a:spcPct val="0"/>
              </a:spcAft>
              <a:buClr>
                <a:srgbClr val="000000"/>
              </a:buClr>
              <a:buSzPct val="100000"/>
              <a:buFont typeface="Times New Roman" pitchFamily="16" charset="0"/>
              <a:buNone/>
              <a:defRPr sz="1600">
                <a:solidFill>
                  <a:srgbClr val="000000"/>
                </a:solidFill>
                <a:latin typeface="+mn-lt"/>
                <a:ea typeface="+mn-ea"/>
              </a:defRPr>
            </a:lvl8pPr>
            <a:lvl9pPr marL="3657600" indent="0" algn="ctr" defTabSz="449263" rtl="0" eaLnBrk="1" fontAlgn="base" hangingPunct="1">
              <a:spcBef>
                <a:spcPts val="400"/>
              </a:spcBef>
              <a:spcAft>
                <a:spcPct val="0"/>
              </a:spcAft>
              <a:buClr>
                <a:srgbClr val="000000"/>
              </a:buClr>
              <a:buSzPct val="100000"/>
              <a:buFont typeface="Times New Roman" pitchFamily="16" charset="0"/>
              <a:buNone/>
              <a:defRPr sz="1600">
                <a:solidFill>
                  <a:srgbClr val="000000"/>
                </a:solidFill>
                <a:latin typeface="+mn-lt"/>
                <a:ea typeface="+mn-ea"/>
              </a:defRPr>
            </a:lvl9p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600" kern="0" dirty="0"/>
              <a:t>Sept 2024</a:t>
            </a:r>
            <a:endParaRPr lang="en-GB" sz="1600" b="0" kern="0" dirty="0"/>
          </a:p>
        </p:txBody>
      </p:sp>
    </p:spTree>
    <p:extLst>
      <p:ext uri="{BB962C8B-B14F-4D97-AF65-F5344CB8AC3E}">
        <p14:creationId xmlns:p14="http://schemas.microsoft.com/office/powerpoint/2010/main" val="9044445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98C1E3-82ED-B409-F434-10E1439B8B4A}"/>
              </a:ext>
            </a:extLst>
          </p:cNvPr>
          <p:cNvSpPr>
            <a:spLocks noGrp="1"/>
          </p:cNvSpPr>
          <p:nvPr>
            <p:ph type="title"/>
          </p:nvPr>
        </p:nvSpPr>
        <p:spPr/>
        <p:txBody>
          <a:bodyPr/>
          <a:lstStyle/>
          <a:p>
            <a:r>
              <a:rPr lang="en-GB" dirty="0"/>
              <a:t>Optical filter blue shift (2/2)</a:t>
            </a:r>
          </a:p>
        </p:txBody>
      </p:sp>
      <p:sp>
        <p:nvSpPr>
          <p:cNvPr id="5" name="Content Placeholder 4">
            <a:extLst>
              <a:ext uri="{FF2B5EF4-FFF2-40B4-BE49-F238E27FC236}">
                <a16:creationId xmlns:a16="http://schemas.microsoft.com/office/drawing/2014/main" id="{9E51F800-9D18-6EE7-FB5F-68F4DBD2A1D8}"/>
              </a:ext>
            </a:extLst>
          </p:cNvPr>
          <p:cNvSpPr>
            <a:spLocks noGrp="1"/>
          </p:cNvSpPr>
          <p:nvPr>
            <p:ph sz="half" idx="1"/>
          </p:nvPr>
        </p:nvSpPr>
        <p:spPr>
          <a:xfrm>
            <a:off x="479376" y="1751014"/>
            <a:ext cx="4536504" cy="4113213"/>
          </a:xfrm>
        </p:spPr>
        <p:txBody>
          <a:bodyPr/>
          <a:lstStyle/>
          <a:p>
            <a:pPr>
              <a:buFont typeface="Arial" panose="020B0604020202020204" pitchFamily="34" charset="0"/>
              <a:buChar char="•"/>
            </a:pPr>
            <a:r>
              <a:rPr lang="en-US" sz="2000" b="0" dirty="0"/>
              <a:t>The study group needs to investigate the selection of the number of supported optical bands and their width.</a:t>
            </a:r>
            <a:endParaRPr lang="en-GB" sz="2000" b="0" dirty="0"/>
          </a:p>
          <a:p>
            <a:pPr>
              <a:buFont typeface="Arial" panose="020B0604020202020204" pitchFamily="34" charset="0"/>
              <a:buChar char="•"/>
            </a:pPr>
            <a:r>
              <a:rPr lang="en-US" sz="2000" b="0" dirty="0"/>
              <a:t>This also might need to include the maximum angle of incidence that can be tolerated. However, this is a system design parameter that vendors might like to keep it flexible.</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Arial" panose="020B0604020202020204" pitchFamily="34" charset="0"/>
              <a:buChar char="•"/>
              <a:tabLst/>
              <a:defRPr/>
            </a:pPr>
            <a:r>
              <a:rPr kumimoji="0" lang="en-US" sz="2000" b="0" i="0" u="none" strike="noStrike" kern="0" cap="none" spc="0" normalizeH="0" baseline="0" noProof="0" dirty="0">
                <a:ln>
                  <a:noFill/>
                </a:ln>
                <a:solidFill>
                  <a:srgbClr val="000000"/>
                </a:solidFill>
                <a:effectLst/>
                <a:uLnTx/>
                <a:uFillTx/>
                <a:latin typeface="Times New Roman"/>
                <a:ea typeface="MS Gothic"/>
                <a:cs typeface="+mn-cs"/>
              </a:rPr>
              <a:t>Blue shift could result in interference that can be partially tolerated but need to be investigated in order to quantify the benefits of using WDM at the expense of added complexity.</a:t>
            </a:r>
          </a:p>
          <a:p>
            <a:endParaRPr lang="en-GB" dirty="0"/>
          </a:p>
        </p:txBody>
      </p:sp>
      <p:sp>
        <p:nvSpPr>
          <p:cNvPr id="3" name="Footer Placeholder 2">
            <a:extLst>
              <a:ext uri="{FF2B5EF4-FFF2-40B4-BE49-F238E27FC236}">
                <a16:creationId xmlns:a16="http://schemas.microsoft.com/office/drawing/2014/main" id="{574C3746-9BE8-AFFE-475B-C460DEF3827F}"/>
              </a:ext>
            </a:extLst>
          </p:cNvPr>
          <p:cNvSpPr>
            <a:spLocks noGrp="1"/>
          </p:cNvSpPr>
          <p:nvPr>
            <p:ph type="ftr" idx="11"/>
          </p:nvPr>
        </p:nvSpPr>
        <p:spPr/>
        <p:txBody>
          <a:bodyPr/>
          <a:lstStyle/>
          <a:p>
            <a:r>
              <a:rPr lang="en-GB"/>
              <a:t>Mohamed Islim, pureLiFi</a:t>
            </a:r>
          </a:p>
        </p:txBody>
      </p:sp>
      <p:pic>
        <p:nvPicPr>
          <p:cNvPr id="7" name="Content Placeholder 6">
            <a:extLst>
              <a:ext uri="{FF2B5EF4-FFF2-40B4-BE49-F238E27FC236}">
                <a16:creationId xmlns:a16="http://schemas.microsoft.com/office/drawing/2014/main" id="{4AFEFDC1-ADB9-2EE8-525A-77BD3C90D5DA}"/>
              </a:ext>
            </a:extLst>
          </p:cNvPr>
          <p:cNvPicPr>
            <a:picLocks noGrp="1" noChangeAspect="1"/>
          </p:cNvPicPr>
          <p:nvPr>
            <p:ph sz="half" idx="2"/>
          </p:nvPr>
        </p:nvPicPr>
        <p:blipFill>
          <a:blip r:embed="rId2"/>
          <a:stretch>
            <a:fillRect/>
          </a:stretch>
        </p:blipFill>
        <p:spPr>
          <a:xfrm>
            <a:off x="5015880" y="1742382"/>
            <a:ext cx="7035175" cy="4429817"/>
          </a:xfrm>
          <a:prstGeom prst="rect">
            <a:avLst/>
          </a:prstGeom>
        </p:spPr>
      </p:pic>
      <p:sp>
        <p:nvSpPr>
          <p:cNvPr id="4" name="Slide Number Placeholder 3">
            <a:extLst>
              <a:ext uri="{FF2B5EF4-FFF2-40B4-BE49-F238E27FC236}">
                <a16:creationId xmlns:a16="http://schemas.microsoft.com/office/drawing/2014/main" id="{E0409107-27E9-73E4-8468-20E5FC640B25}"/>
              </a:ext>
            </a:extLst>
          </p:cNvPr>
          <p:cNvSpPr>
            <a:spLocks noGrp="1"/>
          </p:cNvSpPr>
          <p:nvPr>
            <p:ph type="sldNum" idx="12"/>
          </p:nvPr>
        </p:nvSpPr>
        <p:spPr/>
        <p:txBody>
          <a:bodyPr/>
          <a:lstStyle/>
          <a:p>
            <a:r>
              <a:rPr lang="en-GB"/>
              <a:t>Slide </a:t>
            </a:r>
            <a:fld id="{1CD163DD-D5E7-41DA-95F2-71530C24F8C3}" type="slidenum">
              <a:rPr lang="en-GB" smtClean="0"/>
              <a:pPr/>
              <a:t>6</a:t>
            </a:fld>
            <a:endParaRPr lang="en-GB"/>
          </a:p>
        </p:txBody>
      </p:sp>
      <p:sp>
        <p:nvSpPr>
          <p:cNvPr id="6" name="Rectangle 2">
            <a:extLst>
              <a:ext uri="{FF2B5EF4-FFF2-40B4-BE49-F238E27FC236}">
                <a16:creationId xmlns:a16="http://schemas.microsoft.com/office/drawing/2014/main" id="{CD65E73E-0A99-E430-EC6D-CF06501CD9FC}"/>
              </a:ext>
            </a:extLst>
          </p:cNvPr>
          <p:cNvSpPr txBox="1">
            <a:spLocks noChangeArrowheads="1"/>
          </p:cNvSpPr>
          <p:nvPr/>
        </p:nvSpPr>
        <p:spPr bwMode="auto">
          <a:xfrm>
            <a:off x="900358" y="249163"/>
            <a:ext cx="1080120" cy="47625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0" indent="0" algn="ctr" defTabSz="449263" rtl="0" eaLnBrk="1" fontAlgn="base" hangingPunct="1">
              <a:spcBef>
                <a:spcPts val="600"/>
              </a:spcBef>
              <a:spcAft>
                <a:spcPct val="0"/>
              </a:spcAft>
              <a:buClr>
                <a:srgbClr val="000000"/>
              </a:buClr>
              <a:buSzPct val="100000"/>
              <a:buFont typeface="Times New Roman" pitchFamily="16" charset="0"/>
              <a:buNone/>
              <a:defRPr sz="2400" b="1">
                <a:solidFill>
                  <a:srgbClr val="000000"/>
                </a:solidFill>
                <a:latin typeface="+mn-lt"/>
                <a:ea typeface="+mn-ea"/>
                <a:cs typeface="+mn-cs"/>
              </a:defRPr>
            </a:lvl1pPr>
            <a:lvl2pPr marL="457200" indent="0" algn="ctr" defTabSz="449263" rtl="0" eaLnBrk="1" fontAlgn="base" hangingPunct="1">
              <a:spcBef>
                <a:spcPts val="500"/>
              </a:spcBef>
              <a:spcAft>
                <a:spcPct val="0"/>
              </a:spcAft>
              <a:buClr>
                <a:srgbClr val="000000"/>
              </a:buClr>
              <a:buSzPct val="100000"/>
              <a:buFont typeface="Times New Roman" pitchFamily="16" charset="0"/>
              <a:buNone/>
              <a:defRPr sz="2000">
                <a:solidFill>
                  <a:srgbClr val="000000"/>
                </a:solidFill>
                <a:latin typeface="+mn-lt"/>
                <a:ea typeface="+mn-ea"/>
              </a:defRPr>
            </a:lvl2pPr>
            <a:lvl3pPr marL="914400" indent="0" algn="ctr" defTabSz="449263" rtl="0" eaLnBrk="1" fontAlgn="base" hangingPunct="1">
              <a:spcBef>
                <a:spcPts val="450"/>
              </a:spcBef>
              <a:spcAft>
                <a:spcPct val="0"/>
              </a:spcAft>
              <a:buClr>
                <a:srgbClr val="000000"/>
              </a:buClr>
              <a:buSzPct val="100000"/>
              <a:buFont typeface="Times New Roman" pitchFamily="16" charset="0"/>
              <a:buNone/>
              <a:defRPr>
                <a:solidFill>
                  <a:srgbClr val="000000"/>
                </a:solidFill>
                <a:latin typeface="+mn-lt"/>
                <a:ea typeface="+mn-ea"/>
              </a:defRPr>
            </a:lvl3pPr>
            <a:lvl4pPr marL="1371600" indent="0" algn="ctr" defTabSz="449263" rtl="0" eaLnBrk="1" fontAlgn="base" hangingPunct="1">
              <a:spcBef>
                <a:spcPts val="400"/>
              </a:spcBef>
              <a:spcAft>
                <a:spcPct val="0"/>
              </a:spcAft>
              <a:buClr>
                <a:srgbClr val="000000"/>
              </a:buClr>
              <a:buSzPct val="100000"/>
              <a:buFont typeface="Times New Roman" pitchFamily="16" charset="0"/>
              <a:buNone/>
              <a:defRPr sz="1600">
                <a:solidFill>
                  <a:srgbClr val="000000"/>
                </a:solidFill>
                <a:latin typeface="+mn-lt"/>
                <a:ea typeface="+mn-ea"/>
              </a:defRPr>
            </a:lvl4pPr>
            <a:lvl5pPr marL="1828800" indent="0" algn="ctr" defTabSz="449263" rtl="0" eaLnBrk="1" fontAlgn="base" hangingPunct="1">
              <a:spcBef>
                <a:spcPts val="400"/>
              </a:spcBef>
              <a:spcAft>
                <a:spcPct val="0"/>
              </a:spcAft>
              <a:buClr>
                <a:srgbClr val="000000"/>
              </a:buClr>
              <a:buSzPct val="100000"/>
              <a:buFont typeface="Times New Roman" pitchFamily="16" charset="0"/>
              <a:buNone/>
              <a:defRPr sz="1600">
                <a:solidFill>
                  <a:srgbClr val="000000"/>
                </a:solidFill>
                <a:latin typeface="+mn-lt"/>
                <a:ea typeface="+mn-ea"/>
              </a:defRPr>
            </a:lvl5pPr>
            <a:lvl6pPr marL="2286000" indent="0" algn="ctr" defTabSz="449263" rtl="0" eaLnBrk="1" fontAlgn="base" hangingPunct="1">
              <a:spcBef>
                <a:spcPts val="400"/>
              </a:spcBef>
              <a:spcAft>
                <a:spcPct val="0"/>
              </a:spcAft>
              <a:buClr>
                <a:srgbClr val="000000"/>
              </a:buClr>
              <a:buSzPct val="100000"/>
              <a:buFont typeface="Times New Roman" pitchFamily="16" charset="0"/>
              <a:buNone/>
              <a:defRPr sz="1600">
                <a:solidFill>
                  <a:srgbClr val="000000"/>
                </a:solidFill>
                <a:latin typeface="+mn-lt"/>
                <a:ea typeface="+mn-ea"/>
              </a:defRPr>
            </a:lvl6pPr>
            <a:lvl7pPr marL="2743200" indent="0" algn="ctr" defTabSz="449263" rtl="0" eaLnBrk="1" fontAlgn="base" hangingPunct="1">
              <a:spcBef>
                <a:spcPts val="400"/>
              </a:spcBef>
              <a:spcAft>
                <a:spcPct val="0"/>
              </a:spcAft>
              <a:buClr>
                <a:srgbClr val="000000"/>
              </a:buClr>
              <a:buSzPct val="100000"/>
              <a:buFont typeface="Times New Roman" pitchFamily="16" charset="0"/>
              <a:buNone/>
              <a:defRPr sz="1600">
                <a:solidFill>
                  <a:srgbClr val="000000"/>
                </a:solidFill>
                <a:latin typeface="+mn-lt"/>
                <a:ea typeface="+mn-ea"/>
              </a:defRPr>
            </a:lvl7pPr>
            <a:lvl8pPr marL="3200400" indent="0" algn="ctr" defTabSz="449263" rtl="0" eaLnBrk="1" fontAlgn="base" hangingPunct="1">
              <a:spcBef>
                <a:spcPts val="400"/>
              </a:spcBef>
              <a:spcAft>
                <a:spcPct val="0"/>
              </a:spcAft>
              <a:buClr>
                <a:srgbClr val="000000"/>
              </a:buClr>
              <a:buSzPct val="100000"/>
              <a:buFont typeface="Times New Roman" pitchFamily="16" charset="0"/>
              <a:buNone/>
              <a:defRPr sz="1600">
                <a:solidFill>
                  <a:srgbClr val="000000"/>
                </a:solidFill>
                <a:latin typeface="+mn-lt"/>
                <a:ea typeface="+mn-ea"/>
              </a:defRPr>
            </a:lvl8pPr>
            <a:lvl9pPr marL="3657600" indent="0" algn="ctr" defTabSz="449263" rtl="0" eaLnBrk="1" fontAlgn="base" hangingPunct="1">
              <a:spcBef>
                <a:spcPts val="400"/>
              </a:spcBef>
              <a:spcAft>
                <a:spcPct val="0"/>
              </a:spcAft>
              <a:buClr>
                <a:srgbClr val="000000"/>
              </a:buClr>
              <a:buSzPct val="100000"/>
              <a:buFont typeface="Times New Roman" pitchFamily="16" charset="0"/>
              <a:buNone/>
              <a:defRPr sz="1600">
                <a:solidFill>
                  <a:srgbClr val="000000"/>
                </a:solidFill>
                <a:latin typeface="+mn-lt"/>
                <a:ea typeface="+mn-ea"/>
              </a:defRPr>
            </a:lvl9p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600" kern="0" dirty="0"/>
              <a:t>Sept 2024</a:t>
            </a:r>
            <a:endParaRPr lang="en-GB" sz="1600" b="0" kern="0" dirty="0"/>
          </a:p>
        </p:txBody>
      </p:sp>
    </p:spTree>
    <p:extLst>
      <p:ext uri="{BB962C8B-B14F-4D97-AF65-F5344CB8AC3E}">
        <p14:creationId xmlns:p14="http://schemas.microsoft.com/office/powerpoint/2010/main" val="104022181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2653109F-F3BA-EFD2-0499-7CDF20D126CF}"/>
              </a:ext>
            </a:extLst>
          </p:cNvPr>
          <p:cNvSpPr>
            <a:spLocks noGrp="1"/>
          </p:cNvSpPr>
          <p:nvPr>
            <p:ph type="title"/>
          </p:nvPr>
        </p:nvSpPr>
        <p:spPr/>
        <p:txBody>
          <a:bodyPr/>
          <a:lstStyle/>
          <a:p>
            <a:r>
              <a:rPr lang="en-GB" altLang="zh-CN" dirty="0">
                <a:ea typeface="Calibri" panose="020F0502020204030204" pitchFamily="34" charset="0"/>
                <a:cs typeface="Calibri" panose="020F0502020204030204" pitchFamily="34" charset="0"/>
              </a:rPr>
              <a:t>Multi-link operation (MLO)</a:t>
            </a:r>
            <a:endParaRPr lang="zh-CN" altLang="en-US" dirty="0">
              <a:cs typeface="Calibri" panose="020F0502020204030204" pitchFamily="34" charset="0"/>
            </a:endParaRPr>
          </a:p>
        </p:txBody>
      </p:sp>
      <p:sp>
        <p:nvSpPr>
          <p:cNvPr id="3" name="内容占位符 2">
            <a:extLst>
              <a:ext uri="{FF2B5EF4-FFF2-40B4-BE49-F238E27FC236}">
                <a16:creationId xmlns:a16="http://schemas.microsoft.com/office/drawing/2014/main" id="{98EE32B4-3B22-1FA6-248E-38E96E8B4BD0}"/>
              </a:ext>
            </a:extLst>
          </p:cNvPr>
          <p:cNvSpPr>
            <a:spLocks noGrp="1"/>
          </p:cNvSpPr>
          <p:nvPr>
            <p:ph sz="half" idx="1"/>
          </p:nvPr>
        </p:nvSpPr>
        <p:spPr>
          <a:xfrm>
            <a:off x="914400" y="1981201"/>
            <a:ext cx="5408833" cy="4113213"/>
          </a:xfrm>
        </p:spPr>
        <p:txBody>
          <a:bodyPr>
            <a:normAutofit fontScale="92500" lnSpcReduction="20000"/>
          </a:bodyPr>
          <a:lstStyle/>
          <a:p>
            <a:pPr>
              <a:buFont typeface="Arial" panose="020B0604020202020204" pitchFamily="34" charset="0"/>
              <a:buChar char="•"/>
            </a:pPr>
            <a:r>
              <a:rPr lang="en-GB" altLang="zh-CN" sz="2400" b="0" dirty="0">
                <a:latin typeface="+mj-lt"/>
                <a:cs typeface="Arial" panose="020B0604020202020204" pitchFamily="34" charset="0"/>
              </a:rPr>
              <a:t>MLO provides an additional dimension on top of the spatial MIMO channels that can significantly enhance LC.</a:t>
            </a:r>
          </a:p>
          <a:p>
            <a:pPr>
              <a:buFont typeface="Arial" panose="020B0604020202020204" pitchFamily="34" charset="0"/>
              <a:buChar char="•"/>
            </a:pPr>
            <a:r>
              <a:rPr lang="en-GB" altLang="zh-CN" sz="2400" b="0" dirty="0">
                <a:latin typeface="+mj-lt"/>
                <a:cs typeface="Arial" panose="020B0604020202020204" pitchFamily="34" charset="0"/>
              </a:rPr>
              <a:t>MLO has multiple modes and unlike spatial MIMO, it takes place in the MAC layer: multi-link single radio or multi radio.</a:t>
            </a:r>
            <a:endParaRPr lang="en-GB" altLang="zh-CN" sz="2400" b="0" baseline="30000" dirty="0">
              <a:latin typeface="+mj-lt"/>
              <a:cs typeface="Arial" panose="020B0604020202020204" pitchFamily="34" charset="0"/>
            </a:endParaRPr>
          </a:p>
          <a:p>
            <a:pPr>
              <a:buFont typeface="Arial" panose="020B0604020202020204" pitchFamily="34" charset="0"/>
              <a:buChar char="•"/>
            </a:pPr>
            <a:r>
              <a:rPr lang="en-GB" altLang="zh-CN" sz="2400" b="0" dirty="0">
                <a:latin typeface="+mj-lt"/>
                <a:cs typeface="Arial" panose="020B0604020202020204" pitchFamily="34" charset="0"/>
              </a:rPr>
              <a:t>Use MLD (multilink device) with a radio frequency (RF) interface (IF) and a light communication (LC) IF to serve a MLD client with MLO.</a:t>
            </a:r>
          </a:p>
          <a:p>
            <a:pPr>
              <a:buFont typeface="Arial" panose="020B0604020202020204" pitchFamily="34" charset="0"/>
              <a:buChar char="•"/>
            </a:pPr>
            <a:r>
              <a:rPr lang="en-GB" altLang="zh-CN" sz="2400" b="0" dirty="0">
                <a:latin typeface="+mj-lt"/>
                <a:cs typeface="Arial" panose="020B0604020202020204" pitchFamily="34" charset="0"/>
              </a:rPr>
              <a:t>Benefits: </a:t>
            </a:r>
          </a:p>
          <a:p>
            <a:pPr lvl="1">
              <a:buFont typeface="Courier New" panose="02070309020205020404" pitchFamily="49" charset="0"/>
              <a:buChar char="o"/>
            </a:pPr>
            <a:r>
              <a:rPr lang="en-GB" altLang="zh-CN" sz="1800" b="0" dirty="0">
                <a:latin typeface="+mj-lt"/>
                <a:cs typeface="Arial" panose="020B0604020202020204" pitchFamily="34" charset="0"/>
              </a:rPr>
              <a:t>Improved link reliability with RF link</a:t>
            </a:r>
          </a:p>
          <a:p>
            <a:pPr lvl="1">
              <a:buFont typeface="Courier New" panose="02070309020205020404" pitchFamily="49" charset="0"/>
              <a:buChar char="o"/>
            </a:pPr>
            <a:r>
              <a:rPr lang="en-GB" altLang="zh-CN" sz="1800" b="0" dirty="0">
                <a:latin typeface="+mj-lt"/>
                <a:cs typeface="Arial" panose="020B0604020202020204" pitchFamily="34" charset="0"/>
              </a:rPr>
              <a:t>Enhanced link data rate when client entering LC coverage</a:t>
            </a:r>
          </a:p>
        </p:txBody>
      </p:sp>
      <p:sp>
        <p:nvSpPr>
          <p:cNvPr id="5" name="页脚占位符 4">
            <a:extLst>
              <a:ext uri="{FF2B5EF4-FFF2-40B4-BE49-F238E27FC236}">
                <a16:creationId xmlns:a16="http://schemas.microsoft.com/office/drawing/2014/main" id="{C90366C5-92C1-56CB-6A1D-AE6D54F61057}"/>
              </a:ext>
            </a:extLst>
          </p:cNvPr>
          <p:cNvSpPr>
            <a:spLocks noGrp="1"/>
          </p:cNvSpPr>
          <p:nvPr>
            <p:ph type="ftr" idx="11"/>
          </p:nvPr>
        </p:nvSpPr>
        <p:spPr/>
        <p:txBody>
          <a:bodyPr/>
          <a:lstStyle/>
          <a:p>
            <a:r>
              <a:rPr lang="en-GB"/>
              <a:t>Mohamed Islim, pureLiFi</a:t>
            </a:r>
            <a:endParaRPr lang="en-GB" dirty="0"/>
          </a:p>
        </p:txBody>
      </p:sp>
      <p:sp>
        <p:nvSpPr>
          <p:cNvPr id="10" name="矩形 5">
            <a:extLst>
              <a:ext uri="{FF2B5EF4-FFF2-40B4-BE49-F238E27FC236}">
                <a16:creationId xmlns:a16="http://schemas.microsoft.com/office/drawing/2014/main" id="{A2ED558A-A714-B4C9-37E6-08453B79EC4A}"/>
              </a:ext>
            </a:extLst>
          </p:cNvPr>
          <p:cNvSpPr/>
          <p:nvPr/>
        </p:nvSpPr>
        <p:spPr>
          <a:xfrm>
            <a:off x="8390403" y="2004589"/>
            <a:ext cx="1652340" cy="621913"/>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en-GB" altLang="zh-CN" dirty="0"/>
              <a:t>802.11 AP</a:t>
            </a:r>
            <a:endParaRPr lang="zh-CN" altLang="en-US" dirty="0"/>
          </a:p>
        </p:txBody>
      </p:sp>
      <p:sp>
        <p:nvSpPr>
          <p:cNvPr id="12" name="矩形 3">
            <a:extLst>
              <a:ext uri="{FF2B5EF4-FFF2-40B4-BE49-F238E27FC236}">
                <a16:creationId xmlns:a16="http://schemas.microsoft.com/office/drawing/2014/main" id="{F94BD767-4E5D-795C-3CA9-C4487D82D2B2}"/>
              </a:ext>
            </a:extLst>
          </p:cNvPr>
          <p:cNvSpPr/>
          <p:nvPr/>
        </p:nvSpPr>
        <p:spPr>
          <a:xfrm>
            <a:off x="7408125" y="3248017"/>
            <a:ext cx="1269409" cy="621913"/>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en-GB" altLang="zh-CN" dirty="0"/>
              <a:t>RF IF</a:t>
            </a:r>
            <a:endParaRPr lang="zh-CN" altLang="en-US" dirty="0"/>
          </a:p>
        </p:txBody>
      </p:sp>
      <p:sp>
        <p:nvSpPr>
          <p:cNvPr id="13" name="矩形 7">
            <a:extLst>
              <a:ext uri="{FF2B5EF4-FFF2-40B4-BE49-F238E27FC236}">
                <a16:creationId xmlns:a16="http://schemas.microsoft.com/office/drawing/2014/main" id="{5BFC15F4-29E0-8C16-17E2-84DF080E3D1A}"/>
              </a:ext>
            </a:extLst>
          </p:cNvPr>
          <p:cNvSpPr/>
          <p:nvPr/>
        </p:nvSpPr>
        <p:spPr>
          <a:xfrm>
            <a:off x="9216573" y="3248017"/>
            <a:ext cx="1269409" cy="621913"/>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en-GB" altLang="zh-CN" dirty="0"/>
              <a:t>LC IF</a:t>
            </a:r>
            <a:endParaRPr lang="zh-CN" altLang="en-US" dirty="0"/>
          </a:p>
        </p:txBody>
      </p:sp>
      <p:cxnSp>
        <p:nvCxnSpPr>
          <p:cNvPr id="15" name="连接符: 肘形 10">
            <a:extLst>
              <a:ext uri="{FF2B5EF4-FFF2-40B4-BE49-F238E27FC236}">
                <a16:creationId xmlns:a16="http://schemas.microsoft.com/office/drawing/2014/main" id="{B461A155-3E6A-54A8-8137-43B7799DCF84}"/>
              </a:ext>
            </a:extLst>
          </p:cNvPr>
          <p:cNvCxnSpPr>
            <a:cxnSpLocks/>
            <a:stCxn id="10" idx="1"/>
            <a:endCxn id="12" idx="1"/>
          </p:cNvCxnSpPr>
          <p:nvPr/>
        </p:nvCxnSpPr>
        <p:spPr>
          <a:xfrm rot="10800000" flipV="1">
            <a:off x="7408125" y="2315546"/>
            <a:ext cx="982278" cy="1243428"/>
          </a:xfrm>
          <a:prstGeom prst="bentConnector3">
            <a:avLst>
              <a:gd name="adj1" fmla="val 123272"/>
            </a:avLst>
          </a:prstGeom>
          <a:ln>
            <a:headEnd type="triangle"/>
            <a:tailEnd type="triangle"/>
          </a:ln>
        </p:spPr>
        <p:style>
          <a:lnRef idx="1">
            <a:schemeClr val="dk1"/>
          </a:lnRef>
          <a:fillRef idx="0">
            <a:schemeClr val="dk1"/>
          </a:fillRef>
          <a:effectRef idx="0">
            <a:schemeClr val="dk1"/>
          </a:effectRef>
          <a:fontRef idx="minor">
            <a:schemeClr val="tx1"/>
          </a:fontRef>
        </p:style>
      </p:cxnSp>
      <p:cxnSp>
        <p:nvCxnSpPr>
          <p:cNvPr id="16" name="连接符: 肘形 13">
            <a:extLst>
              <a:ext uri="{FF2B5EF4-FFF2-40B4-BE49-F238E27FC236}">
                <a16:creationId xmlns:a16="http://schemas.microsoft.com/office/drawing/2014/main" id="{A40F86F2-873B-9764-04F8-AC93D4A53715}"/>
              </a:ext>
            </a:extLst>
          </p:cNvPr>
          <p:cNvCxnSpPr>
            <a:cxnSpLocks/>
            <a:stCxn id="10" idx="3"/>
            <a:endCxn id="13" idx="3"/>
          </p:cNvCxnSpPr>
          <p:nvPr/>
        </p:nvCxnSpPr>
        <p:spPr>
          <a:xfrm>
            <a:off x="10042743" y="2315546"/>
            <a:ext cx="443239" cy="1243428"/>
          </a:xfrm>
          <a:prstGeom prst="bentConnector3">
            <a:avLst>
              <a:gd name="adj1" fmla="val 151575"/>
            </a:avLst>
          </a:prstGeom>
          <a:ln>
            <a:headEnd type="triangle"/>
            <a:tailEnd type="triangle"/>
          </a:ln>
        </p:spPr>
        <p:style>
          <a:lnRef idx="1">
            <a:schemeClr val="dk1"/>
          </a:lnRef>
          <a:fillRef idx="0">
            <a:schemeClr val="dk1"/>
          </a:fillRef>
          <a:effectRef idx="0">
            <a:schemeClr val="dk1"/>
          </a:effectRef>
          <a:fontRef idx="minor">
            <a:schemeClr val="tx1"/>
          </a:fontRef>
        </p:style>
      </p:cxnSp>
      <p:sp>
        <p:nvSpPr>
          <p:cNvPr id="17" name="等腰三角形 6">
            <a:extLst>
              <a:ext uri="{FF2B5EF4-FFF2-40B4-BE49-F238E27FC236}">
                <a16:creationId xmlns:a16="http://schemas.microsoft.com/office/drawing/2014/main" id="{8F9C7214-83E2-701B-6661-19BA003FB0B4}"/>
              </a:ext>
            </a:extLst>
          </p:cNvPr>
          <p:cNvSpPr/>
          <p:nvPr/>
        </p:nvSpPr>
        <p:spPr>
          <a:xfrm>
            <a:off x="8514214" y="3895549"/>
            <a:ext cx="2661947" cy="1634311"/>
          </a:xfrm>
          <a:prstGeom prst="triangle">
            <a:avLst/>
          </a:prstGeom>
          <a:solidFill>
            <a:srgbClr val="FFCCCC"/>
          </a:solidFill>
          <a:ln>
            <a:solidFill>
              <a:srgbClr val="FFCCCC"/>
            </a:solidFill>
          </a:ln>
          <a:effectLst>
            <a:glow rad="63500">
              <a:schemeClr val="accent2">
                <a:satMod val="175000"/>
                <a:alpha val="40000"/>
              </a:schemeClr>
            </a:glow>
          </a:effectLst>
        </p:spPr>
        <p:style>
          <a:lnRef idx="1">
            <a:schemeClr val="accent2"/>
          </a:lnRef>
          <a:fillRef idx="2">
            <a:schemeClr val="accent2"/>
          </a:fillRef>
          <a:effectRef idx="1">
            <a:schemeClr val="accent2"/>
          </a:effectRef>
          <a:fontRef idx="minor">
            <a:schemeClr val="dk1"/>
          </a:fontRef>
        </p:style>
        <p:txBody>
          <a:bodyPr rtlCol="0" anchor="ctr"/>
          <a:lstStyle/>
          <a:p>
            <a:pPr algn="ctr"/>
            <a:endParaRPr lang="zh-CN" altLang="en-US"/>
          </a:p>
        </p:txBody>
      </p:sp>
      <p:sp>
        <p:nvSpPr>
          <p:cNvPr id="18" name="矩形 52">
            <a:extLst>
              <a:ext uri="{FF2B5EF4-FFF2-40B4-BE49-F238E27FC236}">
                <a16:creationId xmlns:a16="http://schemas.microsoft.com/office/drawing/2014/main" id="{533F94A7-CE48-B292-BC25-46F45BF8C681}"/>
              </a:ext>
            </a:extLst>
          </p:cNvPr>
          <p:cNvSpPr/>
          <p:nvPr/>
        </p:nvSpPr>
        <p:spPr>
          <a:xfrm>
            <a:off x="8832304" y="5422333"/>
            <a:ext cx="2025766" cy="564485"/>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en-GB" altLang="zh-CN" sz="1800" dirty="0"/>
              <a:t>802.11 MLD client</a:t>
            </a:r>
            <a:endParaRPr lang="zh-CN" altLang="en-US" sz="1800" dirty="0"/>
          </a:p>
        </p:txBody>
      </p:sp>
      <p:cxnSp>
        <p:nvCxnSpPr>
          <p:cNvPr id="19" name="直接箭头连接符 39">
            <a:extLst>
              <a:ext uri="{FF2B5EF4-FFF2-40B4-BE49-F238E27FC236}">
                <a16:creationId xmlns:a16="http://schemas.microsoft.com/office/drawing/2014/main" id="{58B2990B-6F3F-ED4D-507D-8229FC6B61F7}"/>
              </a:ext>
            </a:extLst>
          </p:cNvPr>
          <p:cNvCxnSpPr>
            <a:cxnSpLocks/>
            <a:stCxn id="12" idx="2"/>
            <a:endCxn id="18" idx="1"/>
          </p:cNvCxnSpPr>
          <p:nvPr/>
        </p:nvCxnSpPr>
        <p:spPr>
          <a:xfrm>
            <a:off x="8042830" y="3869930"/>
            <a:ext cx="789474" cy="1834646"/>
          </a:xfrm>
          <a:prstGeom prst="straightConnector1">
            <a:avLst/>
          </a:prstGeom>
          <a:ln>
            <a:headEnd type="triangle"/>
            <a:tailEnd type="triangle"/>
          </a:ln>
        </p:spPr>
        <p:style>
          <a:lnRef idx="1">
            <a:schemeClr val="dk1"/>
          </a:lnRef>
          <a:fillRef idx="0">
            <a:schemeClr val="dk1"/>
          </a:fillRef>
          <a:effectRef idx="0">
            <a:schemeClr val="dk1"/>
          </a:effectRef>
          <a:fontRef idx="minor">
            <a:schemeClr val="tx1"/>
          </a:fontRef>
        </p:style>
      </p:cxnSp>
      <p:cxnSp>
        <p:nvCxnSpPr>
          <p:cNvPr id="20" name="直接箭头连接符 25">
            <a:extLst>
              <a:ext uri="{FF2B5EF4-FFF2-40B4-BE49-F238E27FC236}">
                <a16:creationId xmlns:a16="http://schemas.microsoft.com/office/drawing/2014/main" id="{205D0605-AE19-04F3-A8C4-34FFBD9C092C}"/>
              </a:ext>
            </a:extLst>
          </p:cNvPr>
          <p:cNvCxnSpPr>
            <a:cxnSpLocks/>
            <a:stCxn id="17" idx="0"/>
          </p:cNvCxnSpPr>
          <p:nvPr/>
        </p:nvCxnSpPr>
        <p:spPr>
          <a:xfrm flipH="1">
            <a:off x="9845187" y="3895549"/>
            <a:ext cx="1" cy="1501165"/>
          </a:xfrm>
          <a:prstGeom prst="straightConnector1">
            <a:avLst/>
          </a:prstGeom>
          <a:ln>
            <a:headEnd type="triangle"/>
            <a:tailEnd type="triangle"/>
          </a:ln>
        </p:spPr>
        <p:style>
          <a:lnRef idx="1">
            <a:schemeClr val="dk1"/>
          </a:lnRef>
          <a:fillRef idx="0">
            <a:schemeClr val="dk1"/>
          </a:fillRef>
          <a:effectRef idx="0">
            <a:schemeClr val="dk1"/>
          </a:effectRef>
          <a:fontRef idx="minor">
            <a:schemeClr val="tx1"/>
          </a:fontRef>
        </p:style>
      </p:cxnSp>
      <p:sp>
        <p:nvSpPr>
          <p:cNvPr id="4" name="Slide Number Placeholder 3">
            <a:extLst>
              <a:ext uri="{FF2B5EF4-FFF2-40B4-BE49-F238E27FC236}">
                <a16:creationId xmlns:a16="http://schemas.microsoft.com/office/drawing/2014/main" id="{F437DA5C-3EEB-897A-8593-9DB07B810345}"/>
              </a:ext>
            </a:extLst>
          </p:cNvPr>
          <p:cNvSpPr>
            <a:spLocks noGrp="1"/>
          </p:cNvSpPr>
          <p:nvPr>
            <p:ph type="sldNum" idx="12"/>
          </p:nvPr>
        </p:nvSpPr>
        <p:spPr/>
        <p:txBody>
          <a:bodyPr/>
          <a:lstStyle/>
          <a:p>
            <a:r>
              <a:rPr lang="en-GB"/>
              <a:t>Slide </a:t>
            </a:r>
            <a:fld id="{1CD163DD-D5E7-41DA-95F2-71530C24F8C3}" type="slidenum">
              <a:rPr lang="en-GB" smtClean="0"/>
              <a:pPr/>
              <a:t>7</a:t>
            </a:fld>
            <a:endParaRPr lang="en-GB"/>
          </a:p>
        </p:txBody>
      </p:sp>
      <p:sp>
        <p:nvSpPr>
          <p:cNvPr id="6" name="Rectangle 2">
            <a:extLst>
              <a:ext uri="{FF2B5EF4-FFF2-40B4-BE49-F238E27FC236}">
                <a16:creationId xmlns:a16="http://schemas.microsoft.com/office/drawing/2014/main" id="{D0CC4C17-17EC-C969-62ED-E6B1E59F6F67}"/>
              </a:ext>
            </a:extLst>
          </p:cNvPr>
          <p:cNvSpPr txBox="1">
            <a:spLocks noChangeArrowheads="1"/>
          </p:cNvSpPr>
          <p:nvPr/>
        </p:nvSpPr>
        <p:spPr bwMode="auto">
          <a:xfrm>
            <a:off x="900358" y="249163"/>
            <a:ext cx="1080120" cy="47625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0" indent="0" algn="ctr" defTabSz="449263" rtl="0" eaLnBrk="1" fontAlgn="base" hangingPunct="1">
              <a:spcBef>
                <a:spcPts val="600"/>
              </a:spcBef>
              <a:spcAft>
                <a:spcPct val="0"/>
              </a:spcAft>
              <a:buClr>
                <a:srgbClr val="000000"/>
              </a:buClr>
              <a:buSzPct val="100000"/>
              <a:buFont typeface="Times New Roman" pitchFamily="16" charset="0"/>
              <a:buNone/>
              <a:defRPr sz="2400" b="1">
                <a:solidFill>
                  <a:srgbClr val="000000"/>
                </a:solidFill>
                <a:latin typeface="+mn-lt"/>
                <a:ea typeface="+mn-ea"/>
                <a:cs typeface="+mn-cs"/>
              </a:defRPr>
            </a:lvl1pPr>
            <a:lvl2pPr marL="457200" indent="0" algn="ctr" defTabSz="449263" rtl="0" eaLnBrk="1" fontAlgn="base" hangingPunct="1">
              <a:spcBef>
                <a:spcPts val="500"/>
              </a:spcBef>
              <a:spcAft>
                <a:spcPct val="0"/>
              </a:spcAft>
              <a:buClr>
                <a:srgbClr val="000000"/>
              </a:buClr>
              <a:buSzPct val="100000"/>
              <a:buFont typeface="Times New Roman" pitchFamily="16" charset="0"/>
              <a:buNone/>
              <a:defRPr sz="2000">
                <a:solidFill>
                  <a:srgbClr val="000000"/>
                </a:solidFill>
                <a:latin typeface="+mn-lt"/>
                <a:ea typeface="+mn-ea"/>
              </a:defRPr>
            </a:lvl2pPr>
            <a:lvl3pPr marL="914400" indent="0" algn="ctr" defTabSz="449263" rtl="0" eaLnBrk="1" fontAlgn="base" hangingPunct="1">
              <a:spcBef>
                <a:spcPts val="450"/>
              </a:spcBef>
              <a:spcAft>
                <a:spcPct val="0"/>
              </a:spcAft>
              <a:buClr>
                <a:srgbClr val="000000"/>
              </a:buClr>
              <a:buSzPct val="100000"/>
              <a:buFont typeface="Times New Roman" pitchFamily="16" charset="0"/>
              <a:buNone/>
              <a:defRPr>
                <a:solidFill>
                  <a:srgbClr val="000000"/>
                </a:solidFill>
                <a:latin typeface="+mn-lt"/>
                <a:ea typeface="+mn-ea"/>
              </a:defRPr>
            </a:lvl3pPr>
            <a:lvl4pPr marL="1371600" indent="0" algn="ctr" defTabSz="449263" rtl="0" eaLnBrk="1" fontAlgn="base" hangingPunct="1">
              <a:spcBef>
                <a:spcPts val="400"/>
              </a:spcBef>
              <a:spcAft>
                <a:spcPct val="0"/>
              </a:spcAft>
              <a:buClr>
                <a:srgbClr val="000000"/>
              </a:buClr>
              <a:buSzPct val="100000"/>
              <a:buFont typeface="Times New Roman" pitchFamily="16" charset="0"/>
              <a:buNone/>
              <a:defRPr sz="1600">
                <a:solidFill>
                  <a:srgbClr val="000000"/>
                </a:solidFill>
                <a:latin typeface="+mn-lt"/>
                <a:ea typeface="+mn-ea"/>
              </a:defRPr>
            </a:lvl4pPr>
            <a:lvl5pPr marL="1828800" indent="0" algn="ctr" defTabSz="449263" rtl="0" eaLnBrk="1" fontAlgn="base" hangingPunct="1">
              <a:spcBef>
                <a:spcPts val="400"/>
              </a:spcBef>
              <a:spcAft>
                <a:spcPct val="0"/>
              </a:spcAft>
              <a:buClr>
                <a:srgbClr val="000000"/>
              </a:buClr>
              <a:buSzPct val="100000"/>
              <a:buFont typeface="Times New Roman" pitchFamily="16" charset="0"/>
              <a:buNone/>
              <a:defRPr sz="1600">
                <a:solidFill>
                  <a:srgbClr val="000000"/>
                </a:solidFill>
                <a:latin typeface="+mn-lt"/>
                <a:ea typeface="+mn-ea"/>
              </a:defRPr>
            </a:lvl5pPr>
            <a:lvl6pPr marL="2286000" indent="0" algn="ctr" defTabSz="449263" rtl="0" eaLnBrk="1" fontAlgn="base" hangingPunct="1">
              <a:spcBef>
                <a:spcPts val="400"/>
              </a:spcBef>
              <a:spcAft>
                <a:spcPct val="0"/>
              </a:spcAft>
              <a:buClr>
                <a:srgbClr val="000000"/>
              </a:buClr>
              <a:buSzPct val="100000"/>
              <a:buFont typeface="Times New Roman" pitchFamily="16" charset="0"/>
              <a:buNone/>
              <a:defRPr sz="1600">
                <a:solidFill>
                  <a:srgbClr val="000000"/>
                </a:solidFill>
                <a:latin typeface="+mn-lt"/>
                <a:ea typeface="+mn-ea"/>
              </a:defRPr>
            </a:lvl6pPr>
            <a:lvl7pPr marL="2743200" indent="0" algn="ctr" defTabSz="449263" rtl="0" eaLnBrk="1" fontAlgn="base" hangingPunct="1">
              <a:spcBef>
                <a:spcPts val="400"/>
              </a:spcBef>
              <a:spcAft>
                <a:spcPct val="0"/>
              </a:spcAft>
              <a:buClr>
                <a:srgbClr val="000000"/>
              </a:buClr>
              <a:buSzPct val="100000"/>
              <a:buFont typeface="Times New Roman" pitchFamily="16" charset="0"/>
              <a:buNone/>
              <a:defRPr sz="1600">
                <a:solidFill>
                  <a:srgbClr val="000000"/>
                </a:solidFill>
                <a:latin typeface="+mn-lt"/>
                <a:ea typeface="+mn-ea"/>
              </a:defRPr>
            </a:lvl7pPr>
            <a:lvl8pPr marL="3200400" indent="0" algn="ctr" defTabSz="449263" rtl="0" eaLnBrk="1" fontAlgn="base" hangingPunct="1">
              <a:spcBef>
                <a:spcPts val="400"/>
              </a:spcBef>
              <a:spcAft>
                <a:spcPct val="0"/>
              </a:spcAft>
              <a:buClr>
                <a:srgbClr val="000000"/>
              </a:buClr>
              <a:buSzPct val="100000"/>
              <a:buFont typeface="Times New Roman" pitchFamily="16" charset="0"/>
              <a:buNone/>
              <a:defRPr sz="1600">
                <a:solidFill>
                  <a:srgbClr val="000000"/>
                </a:solidFill>
                <a:latin typeface="+mn-lt"/>
                <a:ea typeface="+mn-ea"/>
              </a:defRPr>
            </a:lvl8pPr>
            <a:lvl9pPr marL="3657600" indent="0" algn="ctr" defTabSz="449263" rtl="0" eaLnBrk="1" fontAlgn="base" hangingPunct="1">
              <a:spcBef>
                <a:spcPts val="400"/>
              </a:spcBef>
              <a:spcAft>
                <a:spcPct val="0"/>
              </a:spcAft>
              <a:buClr>
                <a:srgbClr val="000000"/>
              </a:buClr>
              <a:buSzPct val="100000"/>
              <a:buFont typeface="Times New Roman" pitchFamily="16" charset="0"/>
              <a:buNone/>
              <a:defRPr sz="1600">
                <a:solidFill>
                  <a:srgbClr val="000000"/>
                </a:solidFill>
                <a:latin typeface="+mn-lt"/>
                <a:ea typeface="+mn-ea"/>
              </a:defRPr>
            </a:lvl9p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600" kern="0" dirty="0"/>
              <a:t>Sept 2024</a:t>
            </a:r>
            <a:endParaRPr lang="en-GB" sz="1600" b="0" kern="0" dirty="0"/>
          </a:p>
        </p:txBody>
      </p:sp>
    </p:spTree>
    <p:extLst>
      <p:ext uri="{BB962C8B-B14F-4D97-AF65-F5344CB8AC3E}">
        <p14:creationId xmlns:p14="http://schemas.microsoft.com/office/powerpoint/2010/main" val="262212287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2653109F-F3BA-EFD2-0499-7CDF20D126CF}"/>
              </a:ext>
            </a:extLst>
          </p:cNvPr>
          <p:cNvSpPr>
            <a:spLocks noGrp="1"/>
          </p:cNvSpPr>
          <p:nvPr>
            <p:ph type="title"/>
          </p:nvPr>
        </p:nvSpPr>
        <p:spPr>
          <a:xfrm>
            <a:off x="838200" y="548680"/>
            <a:ext cx="10515600" cy="748625"/>
          </a:xfrm>
        </p:spPr>
        <p:txBody>
          <a:bodyPr/>
          <a:lstStyle/>
          <a:p>
            <a:r>
              <a:rPr lang="en-GB" altLang="zh-CN" dirty="0">
                <a:ea typeface="Calibri" panose="020F0502020204030204" pitchFamily="34" charset="0"/>
                <a:cs typeface="Calibri" panose="020F0502020204030204" pitchFamily="34" charset="0"/>
              </a:rPr>
              <a:t>Multi-link operation (MLO)</a:t>
            </a:r>
            <a:endParaRPr lang="zh-CN" altLang="en-US" dirty="0">
              <a:cs typeface="Calibri" panose="020F0502020204030204" pitchFamily="34" charset="0"/>
            </a:endParaRPr>
          </a:p>
        </p:txBody>
      </p:sp>
      <p:sp>
        <p:nvSpPr>
          <p:cNvPr id="3" name="内容占位符 2">
            <a:extLst>
              <a:ext uri="{FF2B5EF4-FFF2-40B4-BE49-F238E27FC236}">
                <a16:creationId xmlns:a16="http://schemas.microsoft.com/office/drawing/2014/main" id="{98EE32B4-3B22-1FA6-248E-38E96E8B4BD0}"/>
              </a:ext>
            </a:extLst>
          </p:cNvPr>
          <p:cNvSpPr>
            <a:spLocks noGrp="1"/>
          </p:cNvSpPr>
          <p:nvPr>
            <p:ph sz="half" idx="1"/>
          </p:nvPr>
        </p:nvSpPr>
        <p:spPr>
          <a:xfrm>
            <a:off x="441697" y="1316114"/>
            <a:ext cx="10964240" cy="1859489"/>
          </a:xfrm>
        </p:spPr>
        <p:txBody>
          <a:bodyPr>
            <a:normAutofit/>
          </a:bodyPr>
          <a:lstStyle/>
          <a:p>
            <a:pPr marL="0" indent="0">
              <a:buNone/>
            </a:pPr>
            <a:r>
              <a:rPr lang="en-GB" altLang="zh-CN" sz="2000" b="0" dirty="0">
                <a:latin typeface="+mj-lt"/>
                <a:cs typeface="Arial" panose="020B0604020202020204" pitchFamily="34" charset="0"/>
              </a:rPr>
              <a:t>Use MLD (multilink device) with multiple spatially separated light communication (LC) IFs to serve a MLD client with MLO.</a:t>
            </a:r>
          </a:p>
          <a:p>
            <a:pPr marL="0" indent="0">
              <a:buNone/>
            </a:pPr>
            <a:r>
              <a:rPr lang="en-GB" altLang="zh-CN" sz="2000" b="0" dirty="0">
                <a:latin typeface="+mj-lt"/>
                <a:cs typeface="Arial" panose="020B0604020202020204" pitchFamily="34" charset="0"/>
              </a:rPr>
              <a:t>Benefits: </a:t>
            </a:r>
          </a:p>
          <a:p>
            <a:pPr>
              <a:buFontTx/>
              <a:buChar char="-"/>
            </a:pPr>
            <a:r>
              <a:rPr lang="en-GB" altLang="zh-CN" sz="2000" b="0" dirty="0">
                <a:latin typeface="+mj-lt"/>
                <a:cs typeface="Arial" panose="020B0604020202020204" pitchFamily="34" charset="0"/>
              </a:rPr>
              <a:t>Improving link data rate</a:t>
            </a:r>
          </a:p>
          <a:p>
            <a:pPr>
              <a:buFontTx/>
              <a:buChar char="-"/>
            </a:pPr>
            <a:r>
              <a:rPr lang="en-GB" altLang="zh-CN" sz="2000" b="0" dirty="0">
                <a:latin typeface="+mj-lt"/>
                <a:cs typeface="Arial" panose="020B0604020202020204" pitchFamily="34" charset="0"/>
              </a:rPr>
              <a:t>Improve link robustness against blockage/misalignment</a:t>
            </a:r>
          </a:p>
        </p:txBody>
      </p:sp>
      <p:sp>
        <p:nvSpPr>
          <p:cNvPr id="5" name="页脚占位符 4">
            <a:extLst>
              <a:ext uri="{FF2B5EF4-FFF2-40B4-BE49-F238E27FC236}">
                <a16:creationId xmlns:a16="http://schemas.microsoft.com/office/drawing/2014/main" id="{C90366C5-92C1-56CB-6A1D-AE6D54F61057}"/>
              </a:ext>
            </a:extLst>
          </p:cNvPr>
          <p:cNvSpPr>
            <a:spLocks noGrp="1"/>
          </p:cNvSpPr>
          <p:nvPr>
            <p:ph type="ftr" sz="quarter" idx="11"/>
          </p:nvPr>
        </p:nvSpPr>
        <p:spPr/>
        <p:txBody>
          <a:bodyPr/>
          <a:lstStyle/>
          <a:p>
            <a:r>
              <a:rPr lang="en-GB"/>
              <a:t>Mohamed Islim, pureLiFi</a:t>
            </a:r>
            <a:endParaRPr lang="en-GB" dirty="0"/>
          </a:p>
        </p:txBody>
      </p:sp>
      <p:sp>
        <p:nvSpPr>
          <p:cNvPr id="6" name="矩形 5">
            <a:extLst>
              <a:ext uri="{FF2B5EF4-FFF2-40B4-BE49-F238E27FC236}">
                <a16:creationId xmlns:a16="http://schemas.microsoft.com/office/drawing/2014/main" id="{A2ED558A-A714-B4C9-37E6-08453B79EC4A}"/>
              </a:ext>
            </a:extLst>
          </p:cNvPr>
          <p:cNvSpPr/>
          <p:nvPr/>
        </p:nvSpPr>
        <p:spPr>
          <a:xfrm>
            <a:off x="5050189" y="3275579"/>
            <a:ext cx="1652340" cy="621913"/>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en-GB" altLang="zh-CN" dirty="0"/>
              <a:t>802.11 AP</a:t>
            </a:r>
            <a:endParaRPr lang="zh-CN" altLang="en-US" dirty="0"/>
          </a:p>
        </p:txBody>
      </p:sp>
      <p:sp>
        <p:nvSpPr>
          <p:cNvPr id="53" name="矩形 52">
            <a:extLst>
              <a:ext uri="{FF2B5EF4-FFF2-40B4-BE49-F238E27FC236}">
                <a16:creationId xmlns:a16="http://schemas.microsoft.com/office/drawing/2014/main" id="{533F94A7-CE48-B292-BC25-46F45BF8C681}"/>
              </a:ext>
            </a:extLst>
          </p:cNvPr>
          <p:cNvSpPr/>
          <p:nvPr/>
        </p:nvSpPr>
        <p:spPr>
          <a:xfrm>
            <a:off x="4964928" y="5834839"/>
            <a:ext cx="2025766" cy="564485"/>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en-GB" altLang="zh-CN" sz="1800" dirty="0"/>
              <a:t>802.11 MLD client</a:t>
            </a:r>
            <a:endParaRPr lang="zh-CN" altLang="en-US" sz="1800" dirty="0"/>
          </a:p>
        </p:txBody>
      </p:sp>
      <p:sp>
        <p:nvSpPr>
          <p:cNvPr id="4" name="矩形 3">
            <a:extLst>
              <a:ext uri="{FF2B5EF4-FFF2-40B4-BE49-F238E27FC236}">
                <a16:creationId xmlns:a16="http://schemas.microsoft.com/office/drawing/2014/main" id="{F94BD767-4E5D-795C-3CA9-C4487D82D2B2}"/>
              </a:ext>
            </a:extLst>
          </p:cNvPr>
          <p:cNvSpPr/>
          <p:nvPr/>
        </p:nvSpPr>
        <p:spPr>
          <a:xfrm>
            <a:off x="3085031" y="3527377"/>
            <a:ext cx="1269409" cy="621913"/>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en-GB" altLang="zh-CN" dirty="0"/>
              <a:t>LC IF2</a:t>
            </a:r>
            <a:endParaRPr lang="zh-CN" altLang="en-US" dirty="0"/>
          </a:p>
        </p:txBody>
      </p:sp>
      <p:sp>
        <p:nvSpPr>
          <p:cNvPr id="8" name="矩形 7">
            <a:extLst>
              <a:ext uri="{FF2B5EF4-FFF2-40B4-BE49-F238E27FC236}">
                <a16:creationId xmlns:a16="http://schemas.microsoft.com/office/drawing/2014/main" id="{5BFC15F4-29E0-8C16-17E2-84DF080E3D1A}"/>
              </a:ext>
            </a:extLst>
          </p:cNvPr>
          <p:cNvSpPr/>
          <p:nvPr/>
        </p:nvSpPr>
        <p:spPr>
          <a:xfrm>
            <a:off x="7515325" y="3527376"/>
            <a:ext cx="1269409" cy="621913"/>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en-GB" altLang="zh-CN" dirty="0"/>
              <a:t>LC IF1</a:t>
            </a:r>
            <a:endParaRPr lang="zh-CN" altLang="en-US" dirty="0"/>
          </a:p>
        </p:txBody>
      </p:sp>
      <p:cxnSp>
        <p:nvCxnSpPr>
          <p:cNvPr id="11" name="连接符: 肘形 10">
            <a:extLst>
              <a:ext uri="{FF2B5EF4-FFF2-40B4-BE49-F238E27FC236}">
                <a16:creationId xmlns:a16="http://schemas.microsoft.com/office/drawing/2014/main" id="{B461A155-3E6A-54A8-8137-43B7799DCF84}"/>
              </a:ext>
            </a:extLst>
          </p:cNvPr>
          <p:cNvCxnSpPr>
            <a:cxnSpLocks/>
            <a:stCxn id="6" idx="1"/>
            <a:endCxn id="4" idx="3"/>
          </p:cNvCxnSpPr>
          <p:nvPr/>
        </p:nvCxnSpPr>
        <p:spPr>
          <a:xfrm rot="10800000" flipV="1">
            <a:off x="4354441" y="3586536"/>
            <a:ext cx="695749" cy="251798"/>
          </a:xfrm>
          <a:prstGeom prst="bentConnector3">
            <a:avLst/>
          </a:prstGeom>
          <a:ln>
            <a:headEnd type="triangle"/>
            <a:tailEnd type="triangle"/>
          </a:ln>
        </p:spPr>
        <p:style>
          <a:lnRef idx="1">
            <a:schemeClr val="dk1"/>
          </a:lnRef>
          <a:fillRef idx="0">
            <a:schemeClr val="dk1"/>
          </a:fillRef>
          <a:effectRef idx="0">
            <a:schemeClr val="dk1"/>
          </a:effectRef>
          <a:fontRef idx="minor">
            <a:schemeClr val="tx1"/>
          </a:fontRef>
        </p:style>
      </p:cxnSp>
      <p:cxnSp>
        <p:nvCxnSpPr>
          <p:cNvPr id="14" name="连接符: 肘形 13">
            <a:extLst>
              <a:ext uri="{FF2B5EF4-FFF2-40B4-BE49-F238E27FC236}">
                <a16:creationId xmlns:a16="http://schemas.microsoft.com/office/drawing/2014/main" id="{A40F86F2-873B-9764-04F8-AC93D4A53715}"/>
              </a:ext>
            </a:extLst>
          </p:cNvPr>
          <p:cNvCxnSpPr>
            <a:stCxn id="6" idx="3"/>
            <a:endCxn id="8" idx="1"/>
          </p:cNvCxnSpPr>
          <p:nvPr/>
        </p:nvCxnSpPr>
        <p:spPr>
          <a:xfrm>
            <a:off x="6702529" y="3586536"/>
            <a:ext cx="812796" cy="251797"/>
          </a:xfrm>
          <a:prstGeom prst="bentConnector3">
            <a:avLst/>
          </a:prstGeom>
          <a:ln>
            <a:headEnd type="triangle"/>
            <a:tailEnd type="triangle"/>
          </a:ln>
        </p:spPr>
        <p:style>
          <a:lnRef idx="1">
            <a:schemeClr val="dk1"/>
          </a:lnRef>
          <a:fillRef idx="0">
            <a:schemeClr val="dk1"/>
          </a:fillRef>
          <a:effectRef idx="0">
            <a:schemeClr val="dk1"/>
          </a:effectRef>
          <a:fontRef idx="minor">
            <a:schemeClr val="tx1"/>
          </a:fontRef>
        </p:style>
      </p:cxnSp>
      <p:sp>
        <p:nvSpPr>
          <p:cNvPr id="33" name="文本框 32">
            <a:extLst>
              <a:ext uri="{FF2B5EF4-FFF2-40B4-BE49-F238E27FC236}">
                <a16:creationId xmlns:a16="http://schemas.microsoft.com/office/drawing/2014/main" id="{3DF89D7F-8CDC-B5B1-10FD-DBC600D43FD8}"/>
              </a:ext>
            </a:extLst>
          </p:cNvPr>
          <p:cNvSpPr txBox="1"/>
          <p:nvPr/>
        </p:nvSpPr>
        <p:spPr>
          <a:xfrm>
            <a:off x="7316883" y="5074468"/>
            <a:ext cx="1293944" cy="461665"/>
          </a:xfrm>
          <a:prstGeom prst="rect">
            <a:avLst/>
          </a:prstGeom>
          <a:noFill/>
        </p:spPr>
        <p:txBody>
          <a:bodyPr wrap="none" rtlCol="0">
            <a:spAutoFit/>
          </a:bodyPr>
          <a:lstStyle/>
          <a:p>
            <a:r>
              <a:rPr lang="en-GB" altLang="zh-CN" dirty="0">
                <a:solidFill>
                  <a:schemeClr val="tx1"/>
                </a:solidFill>
              </a:rPr>
              <a:t>blockage</a:t>
            </a:r>
            <a:endParaRPr lang="zh-CN" altLang="en-US" dirty="0">
              <a:solidFill>
                <a:schemeClr val="tx1"/>
              </a:solidFill>
            </a:endParaRPr>
          </a:p>
        </p:txBody>
      </p:sp>
      <p:sp>
        <p:nvSpPr>
          <p:cNvPr id="35" name="乘号 34">
            <a:extLst>
              <a:ext uri="{FF2B5EF4-FFF2-40B4-BE49-F238E27FC236}">
                <a16:creationId xmlns:a16="http://schemas.microsoft.com/office/drawing/2014/main" id="{4DEDB434-9AF4-6174-2A29-D4685A027C81}"/>
              </a:ext>
            </a:extLst>
          </p:cNvPr>
          <p:cNvSpPr/>
          <p:nvPr/>
        </p:nvSpPr>
        <p:spPr>
          <a:xfrm>
            <a:off x="6567659" y="5257926"/>
            <a:ext cx="337478" cy="337478"/>
          </a:xfrm>
          <a:prstGeom prst="mathMultiply">
            <a:avLst/>
          </a:prstGeom>
          <a:solidFill>
            <a:srgbClr val="FF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solidFill>
                <a:srgbClr val="FF0000"/>
              </a:solidFill>
            </a:endParaRPr>
          </a:p>
        </p:txBody>
      </p:sp>
      <p:sp>
        <p:nvSpPr>
          <p:cNvPr id="36" name="箭头: 直角上 35">
            <a:extLst>
              <a:ext uri="{FF2B5EF4-FFF2-40B4-BE49-F238E27FC236}">
                <a16:creationId xmlns:a16="http://schemas.microsoft.com/office/drawing/2014/main" id="{9F3E91DA-ACAF-963F-6B7A-93FE4C1F7430}"/>
              </a:ext>
            </a:extLst>
          </p:cNvPr>
          <p:cNvSpPr/>
          <p:nvPr/>
        </p:nvSpPr>
        <p:spPr>
          <a:xfrm rot="2700000">
            <a:off x="5176197" y="5173118"/>
            <a:ext cx="160422" cy="255864"/>
          </a:xfrm>
          <a:prstGeom prst="bentUpArrow">
            <a:avLst>
              <a:gd name="adj1" fmla="val 25000"/>
              <a:gd name="adj2" fmla="val 15789"/>
              <a:gd name="adj3" fmla="val 0"/>
            </a:avLst>
          </a:prstGeom>
          <a:solidFill>
            <a:schemeClr val="accent6"/>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40" name="直接箭头连接符 39">
            <a:extLst>
              <a:ext uri="{FF2B5EF4-FFF2-40B4-BE49-F238E27FC236}">
                <a16:creationId xmlns:a16="http://schemas.microsoft.com/office/drawing/2014/main" id="{58B2990B-6F3F-ED4D-507D-8229FC6B61F7}"/>
              </a:ext>
            </a:extLst>
          </p:cNvPr>
          <p:cNvCxnSpPr>
            <a:stCxn id="4" idx="2"/>
          </p:cNvCxnSpPr>
          <p:nvPr/>
        </p:nvCxnSpPr>
        <p:spPr>
          <a:xfrm>
            <a:off x="3719736" y="4149290"/>
            <a:ext cx="1837863" cy="1685549"/>
          </a:xfrm>
          <a:prstGeom prst="straightConnector1">
            <a:avLst/>
          </a:prstGeom>
          <a:ln>
            <a:headEnd type="triangle"/>
            <a:tailEnd type="triangle"/>
          </a:ln>
        </p:spPr>
        <p:style>
          <a:lnRef idx="1">
            <a:schemeClr val="dk1"/>
          </a:lnRef>
          <a:fillRef idx="0">
            <a:schemeClr val="dk1"/>
          </a:fillRef>
          <a:effectRef idx="0">
            <a:schemeClr val="dk1"/>
          </a:effectRef>
          <a:fontRef idx="minor">
            <a:schemeClr val="tx1"/>
          </a:fontRef>
        </p:style>
      </p:cxnSp>
      <p:cxnSp>
        <p:nvCxnSpPr>
          <p:cNvPr id="42" name="直接箭头连接符 41">
            <a:extLst>
              <a:ext uri="{FF2B5EF4-FFF2-40B4-BE49-F238E27FC236}">
                <a16:creationId xmlns:a16="http://schemas.microsoft.com/office/drawing/2014/main" id="{E3EC990E-06E5-E82F-AA7B-383DD8AF8192}"/>
              </a:ext>
            </a:extLst>
          </p:cNvPr>
          <p:cNvCxnSpPr>
            <a:cxnSpLocks/>
            <a:endCxn id="8" idx="2"/>
          </p:cNvCxnSpPr>
          <p:nvPr/>
        </p:nvCxnSpPr>
        <p:spPr>
          <a:xfrm flipV="1">
            <a:off x="7177536" y="4149289"/>
            <a:ext cx="972494" cy="761574"/>
          </a:xfrm>
          <a:prstGeom prst="straightConnector1">
            <a:avLst/>
          </a:prstGeom>
          <a:ln>
            <a:solidFill>
              <a:srgbClr val="FF0000"/>
            </a:solidFill>
            <a:tailEnd type="triangle"/>
          </a:ln>
        </p:spPr>
        <p:style>
          <a:lnRef idx="1">
            <a:schemeClr val="dk1"/>
          </a:lnRef>
          <a:fillRef idx="0">
            <a:schemeClr val="dk1"/>
          </a:fillRef>
          <a:effectRef idx="0">
            <a:schemeClr val="dk1"/>
          </a:effectRef>
          <a:fontRef idx="minor">
            <a:schemeClr val="tx1"/>
          </a:fontRef>
        </p:style>
      </p:cxnSp>
      <p:pic>
        <p:nvPicPr>
          <p:cNvPr id="10" name="Graphic 9" descr="Full Brick Wall outline">
            <a:extLst>
              <a:ext uri="{FF2B5EF4-FFF2-40B4-BE49-F238E27FC236}">
                <a16:creationId xmlns:a16="http://schemas.microsoft.com/office/drawing/2014/main" id="{C7BBCFB5-615E-575A-D687-9F934A0BA422}"/>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6600925" y="4495130"/>
            <a:ext cx="914400" cy="914400"/>
          </a:xfrm>
          <a:prstGeom prst="rect">
            <a:avLst/>
          </a:prstGeom>
        </p:spPr>
      </p:pic>
      <p:sp>
        <p:nvSpPr>
          <p:cNvPr id="7" name="Slide Number Placeholder 6">
            <a:extLst>
              <a:ext uri="{FF2B5EF4-FFF2-40B4-BE49-F238E27FC236}">
                <a16:creationId xmlns:a16="http://schemas.microsoft.com/office/drawing/2014/main" id="{150FDF24-7260-8402-D5DA-ADD9977508C4}"/>
              </a:ext>
            </a:extLst>
          </p:cNvPr>
          <p:cNvSpPr>
            <a:spLocks noGrp="1"/>
          </p:cNvSpPr>
          <p:nvPr>
            <p:ph type="sldNum" idx="12"/>
          </p:nvPr>
        </p:nvSpPr>
        <p:spPr/>
        <p:txBody>
          <a:bodyPr/>
          <a:lstStyle/>
          <a:p>
            <a:r>
              <a:rPr lang="en-GB"/>
              <a:t>Slide </a:t>
            </a:r>
            <a:fld id="{1CD163DD-D5E7-41DA-95F2-71530C24F8C3}" type="slidenum">
              <a:rPr lang="en-GB" smtClean="0"/>
              <a:pPr/>
              <a:t>8</a:t>
            </a:fld>
            <a:endParaRPr lang="en-GB"/>
          </a:p>
        </p:txBody>
      </p:sp>
      <p:sp>
        <p:nvSpPr>
          <p:cNvPr id="9" name="Rectangle 2">
            <a:extLst>
              <a:ext uri="{FF2B5EF4-FFF2-40B4-BE49-F238E27FC236}">
                <a16:creationId xmlns:a16="http://schemas.microsoft.com/office/drawing/2014/main" id="{CB05AD74-2238-CF4C-773C-B3AE28825136}"/>
              </a:ext>
            </a:extLst>
          </p:cNvPr>
          <p:cNvSpPr txBox="1">
            <a:spLocks noChangeArrowheads="1"/>
          </p:cNvSpPr>
          <p:nvPr/>
        </p:nvSpPr>
        <p:spPr bwMode="auto">
          <a:xfrm>
            <a:off x="900358" y="249163"/>
            <a:ext cx="1080120" cy="47625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0" indent="0" algn="ctr" defTabSz="449263" rtl="0" eaLnBrk="1" fontAlgn="base" hangingPunct="1">
              <a:spcBef>
                <a:spcPts val="600"/>
              </a:spcBef>
              <a:spcAft>
                <a:spcPct val="0"/>
              </a:spcAft>
              <a:buClr>
                <a:srgbClr val="000000"/>
              </a:buClr>
              <a:buSzPct val="100000"/>
              <a:buFont typeface="Times New Roman" pitchFamily="16" charset="0"/>
              <a:buNone/>
              <a:defRPr sz="2400" b="1">
                <a:solidFill>
                  <a:srgbClr val="000000"/>
                </a:solidFill>
                <a:latin typeface="+mn-lt"/>
                <a:ea typeface="+mn-ea"/>
                <a:cs typeface="+mn-cs"/>
              </a:defRPr>
            </a:lvl1pPr>
            <a:lvl2pPr marL="457200" indent="0" algn="ctr" defTabSz="449263" rtl="0" eaLnBrk="1" fontAlgn="base" hangingPunct="1">
              <a:spcBef>
                <a:spcPts val="500"/>
              </a:spcBef>
              <a:spcAft>
                <a:spcPct val="0"/>
              </a:spcAft>
              <a:buClr>
                <a:srgbClr val="000000"/>
              </a:buClr>
              <a:buSzPct val="100000"/>
              <a:buFont typeface="Times New Roman" pitchFamily="16" charset="0"/>
              <a:buNone/>
              <a:defRPr sz="2000">
                <a:solidFill>
                  <a:srgbClr val="000000"/>
                </a:solidFill>
                <a:latin typeface="+mn-lt"/>
                <a:ea typeface="+mn-ea"/>
              </a:defRPr>
            </a:lvl2pPr>
            <a:lvl3pPr marL="914400" indent="0" algn="ctr" defTabSz="449263" rtl="0" eaLnBrk="1" fontAlgn="base" hangingPunct="1">
              <a:spcBef>
                <a:spcPts val="450"/>
              </a:spcBef>
              <a:spcAft>
                <a:spcPct val="0"/>
              </a:spcAft>
              <a:buClr>
                <a:srgbClr val="000000"/>
              </a:buClr>
              <a:buSzPct val="100000"/>
              <a:buFont typeface="Times New Roman" pitchFamily="16" charset="0"/>
              <a:buNone/>
              <a:defRPr>
                <a:solidFill>
                  <a:srgbClr val="000000"/>
                </a:solidFill>
                <a:latin typeface="+mn-lt"/>
                <a:ea typeface="+mn-ea"/>
              </a:defRPr>
            </a:lvl3pPr>
            <a:lvl4pPr marL="1371600" indent="0" algn="ctr" defTabSz="449263" rtl="0" eaLnBrk="1" fontAlgn="base" hangingPunct="1">
              <a:spcBef>
                <a:spcPts val="400"/>
              </a:spcBef>
              <a:spcAft>
                <a:spcPct val="0"/>
              </a:spcAft>
              <a:buClr>
                <a:srgbClr val="000000"/>
              </a:buClr>
              <a:buSzPct val="100000"/>
              <a:buFont typeface="Times New Roman" pitchFamily="16" charset="0"/>
              <a:buNone/>
              <a:defRPr sz="1600">
                <a:solidFill>
                  <a:srgbClr val="000000"/>
                </a:solidFill>
                <a:latin typeface="+mn-lt"/>
                <a:ea typeface="+mn-ea"/>
              </a:defRPr>
            </a:lvl4pPr>
            <a:lvl5pPr marL="1828800" indent="0" algn="ctr" defTabSz="449263" rtl="0" eaLnBrk="1" fontAlgn="base" hangingPunct="1">
              <a:spcBef>
                <a:spcPts val="400"/>
              </a:spcBef>
              <a:spcAft>
                <a:spcPct val="0"/>
              </a:spcAft>
              <a:buClr>
                <a:srgbClr val="000000"/>
              </a:buClr>
              <a:buSzPct val="100000"/>
              <a:buFont typeface="Times New Roman" pitchFamily="16" charset="0"/>
              <a:buNone/>
              <a:defRPr sz="1600">
                <a:solidFill>
                  <a:srgbClr val="000000"/>
                </a:solidFill>
                <a:latin typeface="+mn-lt"/>
                <a:ea typeface="+mn-ea"/>
              </a:defRPr>
            </a:lvl5pPr>
            <a:lvl6pPr marL="2286000" indent="0" algn="ctr" defTabSz="449263" rtl="0" eaLnBrk="1" fontAlgn="base" hangingPunct="1">
              <a:spcBef>
                <a:spcPts val="400"/>
              </a:spcBef>
              <a:spcAft>
                <a:spcPct val="0"/>
              </a:spcAft>
              <a:buClr>
                <a:srgbClr val="000000"/>
              </a:buClr>
              <a:buSzPct val="100000"/>
              <a:buFont typeface="Times New Roman" pitchFamily="16" charset="0"/>
              <a:buNone/>
              <a:defRPr sz="1600">
                <a:solidFill>
                  <a:srgbClr val="000000"/>
                </a:solidFill>
                <a:latin typeface="+mn-lt"/>
                <a:ea typeface="+mn-ea"/>
              </a:defRPr>
            </a:lvl6pPr>
            <a:lvl7pPr marL="2743200" indent="0" algn="ctr" defTabSz="449263" rtl="0" eaLnBrk="1" fontAlgn="base" hangingPunct="1">
              <a:spcBef>
                <a:spcPts val="400"/>
              </a:spcBef>
              <a:spcAft>
                <a:spcPct val="0"/>
              </a:spcAft>
              <a:buClr>
                <a:srgbClr val="000000"/>
              </a:buClr>
              <a:buSzPct val="100000"/>
              <a:buFont typeface="Times New Roman" pitchFamily="16" charset="0"/>
              <a:buNone/>
              <a:defRPr sz="1600">
                <a:solidFill>
                  <a:srgbClr val="000000"/>
                </a:solidFill>
                <a:latin typeface="+mn-lt"/>
                <a:ea typeface="+mn-ea"/>
              </a:defRPr>
            </a:lvl7pPr>
            <a:lvl8pPr marL="3200400" indent="0" algn="ctr" defTabSz="449263" rtl="0" eaLnBrk="1" fontAlgn="base" hangingPunct="1">
              <a:spcBef>
                <a:spcPts val="400"/>
              </a:spcBef>
              <a:spcAft>
                <a:spcPct val="0"/>
              </a:spcAft>
              <a:buClr>
                <a:srgbClr val="000000"/>
              </a:buClr>
              <a:buSzPct val="100000"/>
              <a:buFont typeface="Times New Roman" pitchFamily="16" charset="0"/>
              <a:buNone/>
              <a:defRPr sz="1600">
                <a:solidFill>
                  <a:srgbClr val="000000"/>
                </a:solidFill>
                <a:latin typeface="+mn-lt"/>
                <a:ea typeface="+mn-ea"/>
              </a:defRPr>
            </a:lvl8pPr>
            <a:lvl9pPr marL="3657600" indent="0" algn="ctr" defTabSz="449263" rtl="0" eaLnBrk="1" fontAlgn="base" hangingPunct="1">
              <a:spcBef>
                <a:spcPts val="400"/>
              </a:spcBef>
              <a:spcAft>
                <a:spcPct val="0"/>
              </a:spcAft>
              <a:buClr>
                <a:srgbClr val="000000"/>
              </a:buClr>
              <a:buSzPct val="100000"/>
              <a:buFont typeface="Times New Roman" pitchFamily="16" charset="0"/>
              <a:buNone/>
              <a:defRPr sz="1600">
                <a:solidFill>
                  <a:srgbClr val="000000"/>
                </a:solidFill>
                <a:latin typeface="+mn-lt"/>
                <a:ea typeface="+mn-ea"/>
              </a:defRPr>
            </a:lvl9p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600" kern="0" dirty="0"/>
              <a:t>Sept 2024</a:t>
            </a:r>
            <a:endParaRPr lang="en-GB" sz="1600" b="0" kern="0" dirty="0"/>
          </a:p>
        </p:txBody>
      </p:sp>
    </p:spTree>
    <p:extLst>
      <p:ext uri="{BB962C8B-B14F-4D97-AF65-F5344CB8AC3E}">
        <p14:creationId xmlns:p14="http://schemas.microsoft.com/office/powerpoint/2010/main" val="248442651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7C9CD76C-5E89-8BD2-E8E6-9F0960E59112}"/>
              </a:ext>
            </a:extLst>
          </p:cNvPr>
          <p:cNvSpPr>
            <a:spLocks noGrp="1"/>
          </p:cNvSpPr>
          <p:nvPr>
            <p:ph type="title"/>
          </p:nvPr>
        </p:nvSpPr>
        <p:spPr/>
        <p:txBody>
          <a:bodyPr/>
          <a:lstStyle/>
          <a:p>
            <a:r>
              <a:rPr lang="en-US" dirty="0"/>
              <a:t>Summary</a:t>
            </a:r>
            <a:endParaRPr lang="en-GB" dirty="0"/>
          </a:p>
        </p:txBody>
      </p:sp>
      <p:sp>
        <p:nvSpPr>
          <p:cNvPr id="7" name="Content Placeholder 6">
            <a:extLst>
              <a:ext uri="{FF2B5EF4-FFF2-40B4-BE49-F238E27FC236}">
                <a16:creationId xmlns:a16="http://schemas.microsoft.com/office/drawing/2014/main" id="{AFA547BA-7792-4D87-EB1C-C6B576C65DD4}"/>
              </a:ext>
            </a:extLst>
          </p:cNvPr>
          <p:cNvSpPr>
            <a:spLocks noGrp="1"/>
          </p:cNvSpPr>
          <p:nvPr>
            <p:ph idx="1"/>
          </p:nvPr>
        </p:nvSpPr>
        <p:spPr/>
        <p:txBody>
          <a:bodyPr/>
          <a:lstStyle/>
          <a:p>
            <a:pPr>
              <a:buFont typeface="Arial" panose="020B0604020202020204" pitchFamily="34" charset="0"/>
              <a:buChar char="•"/>
            </a:pPr>
            <a:r>
              <a:rPr lang="en-US" b="0" dirty="0"/>
              <a:t>Enhanced utilization of WDM will results in improved transmission speeds and better utilization of the available MIMO spatial streams.</a:t>
            </a:r>
          </a:p>
          <a:p>
            <a:pPr>
              <a:buFont typeface="Arial" panose="020B0604020202020204" pitchFamily="34" charset="0"/>
              <a:buChar char="•"/>
            </a:pPr>
            <a:r>
              <a:rPr lang="en-US" b="0" dirty="0"/>
              <a:t>Blue shift and optical filters performance variability might result in interference and needs to be quantified and managed by controlling the number and width of optical bands.</a:t>
            </a:r>
          </a:p>
          <a:p>
            <a:pPr>
              <a:buFont typeface="Arial" panose="020B0604020202020204" pitchFamily="34" charset="0"/>
              <a:buChar char="•"/>
            </a:pPr>
            <a:r>
              <a:rPr lang="en-GB" b="0" dirty="0"/>
              <a:t>MLO provides an additional dimension on top of spatial MIMO channels that can enhance LC, and enable enhanced hybrid operations with RF interfaces within the same AP.</a:t>
            </a:r>
          </a:p>
        </p:txBody>
      </p:sp>
      <p:sp>
        <p:nvSpPr>
          <p:cNvPr id="5" name="Footer Placeholder 4">
            <a:extLst>
              <a:ext uri="{FF2B5EF4-FFF2-40B4-BE49-F238E27FC236}">
                <a16:creationId xmlns:a16="http://schemas.microsoft.com/office/drawing/2014/main" id="{6FDBCC7E-52BF-5AF7-BF6B-C2ECA318BB72}"/>
              </a:ext>
            </a:extLst>
          </p:cNvPr>
          <p:cNvSpPr>
            <a:spLocks noGrp="1"/>
          </p:cNvSpPr>
          <p:nvPr>
            <p:ph type="ftr" idx="14"/>
          </p:nvPr>
        </p:nvSpPr>
        <p:spPr/>
        <p:txBody>
          <a:bodyPr/>
          <a:lstStyle/>
          <a:p>
            <a:r>
              <a:rPr lang="en-GB"/>
              <a:t>Mohamed Islim, pureLiFi</a:t>
            </a:r>
          </a:p>
        </p:txBody>
      </p:sp>
      <p:sp>
        <p:nvSpPr>
          <p:cNvPr id="2" name="Slide Number Placeholder 1">
            <a:extLst>
              <a:ext uri="{FF2B5EF4-FFF2-40B4-BE49-F238E27FC236}">
                <a16:creationId xmlns:a16="http://schemas.microsoft.com/office/drawing/2014/main" id="{D3777AC0-804C-F3F7-EE37-B5D949E0A094}"/>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3" name="Rectangle 2">
            <a:extLst>
              <a:ext uri="{FF2B5EF4-FFF2-40B4-BE49-F238E27FC236}">
                <a16:creationId xmlns:a16="http://schemas.microsoft.com/office/drawing/2014/main" id="{35C4179D-5D42-49DE-18DE-D5E07D8CD0A5}"/>
              </a:ext>
            </a:extLst>
          </p:cNvPr>
          <p:cNvSpPr txBox="1">
            <a:spLocks noChangeArrowheads="1"/>
          </p:cNvSpPr>
          <p:nvPr/>
        </p:nvSpPr>
        <p:spPr bwMode="auto">
          <a:xfrm>
            <a:off x="900358" y="249163"/>
            <a:ext cx="1080120" cy="47625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0" indent="0" algn="ctr" defTabSz="449263" rtl="0" eaLnBrk="1" fontAlgn="base" hangingPunct="1">
              <a:spcBef>
                <a:spcPts val="600"/>
              </a:spcBef>
              <a:spcAft>
                <a:spcPct val="0"/>
              </a:spcAft>
              <a:buClr>
                <a:srgbClr val="000000"/>
              </a:buClr>
              <a:buSzPct val="100000"/>
              <a:buFont typeface="Times New Roman" pitchFamily="16" charset="0"/>
              <a:buNone/>
              <a:defRPr sz="2400" b="1">
                <a:solidFill>
                  <a:srgbClr val="000000"/>
                </a:solidFill>
                <a:latin typeface="+mn-lt"/>
                <a:ea typeface="+mn-ea"/>
                <a:cs typeface="+mn-cs"/>
              </a:defRPr>
            </a:lvl1pPr>
            <a:lvl2pPr marL="457200" indent="0" algn="ctr" defTabSz="449263" rtl="0" eaLnBrk="1" fontAlgn="base" hangingPunct="1">
              <a:spcBef>
                <a:spcPts val="500"/>
              </a:spcBef>
              <a:spcAft>
                <a:spcPct val="0"/>
              </a:spcAft>
              <a:buClr>
                <a:srgbClr val="000000"/>
              </a:buClr>
              <a:buSzPct val="100000"/>
              <a:buFont typeface="Times New Roman" pitchFamily="16" charset="0"/>
              <a:buNone/>
              <a:defRPr sz="2000">
                <a:solidFill>
                  <a:srgbClr val="000000"/>
                </a:solidFill>
                <a:latin typeface="+mn-lt"/>
                <a:ea typeface="+mn-ea"/>
              </a:defRPr>
            </a:lvl2pPr>
            <a:lvl3pPr marL="914400" indent="0" algn="ctr" defTabSz="449263" rtl="0" eaLnBrk="1" fontAlgn="base" hangingPunct="1">
              <a:spcBef>
                <a:spcPts val="450"/>
              </a:spcBef>
              <a:spcAft>
                <a:spcPct val="0"/>
              </a:spcAft>
              <a:buClr>
                <a:srgbClr val="000000"/>
              </a:buClr>
              <a:buSzPct val="100000"/>
              <a:buFont typeface="Times New Roman" pitchFamily="16" charset="0"/>
              <a:buNone/>
              <a:defRPr>
                <a:solidFill>
                  <a:srgbClr val="000000"/>
                </a:solidFill>
                <a:latin typeface="+mn-lt"/>
                <a:ea typeface="+mn-ea"/>
              </a:defRPr>
            </a:lvl3pPr>
            <a:lvl4pPr marL="1371600" indent="0" algn="ctr" defTabSz="449263" rtl="0" eaLnBrk="1" fontAlgn="base" hangingPunct="1">
              <a:spcBef>
                <a:spcPts val="400"/>
              </a:spcBef>
              <a:spcAft>
                <a:spcPct val="0"/>
              </a:spcAft>
              <a:buClr>
                <a:srgbClr val="000000"/>
              </a:buClr>
              <a:buSzPct val="100000"/>
              <a:buFont typeface="Times New Roman" pitchFamily="16" charset="0"/>
              <a:buNone/>
              <a:defRPr sz="1600">
                <a:solidFill>
                  <a:srgbClr val="000000"/>
                </a:solidFill>
                <a:latin typeface="+mn-lt"/>
                <a:ea typeface="+mn-ea"/>
              </a:defRPr>
            </a:lvl4pPr>
            <a:lvl5pPr marL="1828800" indent="0" algn="ctr" defTabSz="449263" rtl="0" eaLnBrk="1" fontAlgn="base" hangingPunct="1">
              <a:spcBef>
                <a:spcPts val="400"/>
              </a:spcBef>
              <a:spcAft>
                <a:spcPct val="0"/>
              </a:spcAft>
              <a:buClr>
                <a:srgbClr val="000000"/>
              </a:buClr>
              <a:buSzPct val="100000"/>
              <a:buFont typeface="Times New Roman" pitchFamily="16" charset="0"/>
              <a:buNone/>
              <a:defRPr sz="1600">
                <a:solidFill>
                  <a:srgbClr val="000000"/>
                </a:solidFill>
                <a:latin typeface="+mn-lt"/>
                <a:ea typeface="+mn-ea"/>
              </a:defRPr>
            </a:lvl5pPr>
            <a:lvl6pPr marL="2286000" indent="0" algn="ctr" defTabSz="449263" rtl="0" eaLnBrk="1" fontAlgn="base" hangingPunct="1">
              <a:spcBef>
                <a:spcPts val="400"/>
              </a:spcBef>
              <a:spcAft>
                <a:spcPct val="0"/>
              </a:spcAft>
              <a:buClr>
                <a:srgbClr val="000000"/>
              </a:buClr>
              <a:buSzPct val="100000"/>
              <a:buFont typeface="Times New Roman" pitchFamily="16" charset="0"/>
              <a:buNone/>
              <a:defRPr sz="1600">
                <a:solidFill>
                  <a:srgbClr val="000000"/>
                </a:solidFill>
                <a:latin typeface="+mn-lt"/>
                <a:ea typeface="+mn-ea"/>
              </a:defRPr>
            </a:lvl6pPr>
            <a:lvl7pPr marL="2743200" indent="0" algn="ctr" defTabSz="449263" rtl="0" eaLnBrk="1" fontAlgn="base" hangingPunct="1">
              <a:spcBef>
                <a:spcPts val="400"/>
              </a:spcBef>
              <a:spcAft>
                <a:spcPct val="0"/>
              </a:spcAft>
              <a:buClr>
                <a:srgbClr val="000000"/>
              </a:buClr>
              <a:buSzPct val="100000"/>
              <a:buFont typeface="Times New Roman" pitchFamily="16" charset="0"/>
              <a:buNone/>
              <a:defRPr sz="1600">
                <a:solidFill>
                  <a:srgbClr val="000000"/>
                </a:solidFill>
                <a:latin typeface="+mn-lt"/>
                <a:ea typeface="+mn-ea"/>
              </a:defRPr>
            </a:lvl7pPr>
            <a:lvl8pPr marL="3200400" indent="0" algn="ctr" defTabSz="449263" rtl="0" eaLnBrk="1" fontAlgn="base" hangingPunct="1">
              <a:spcBef>
                <a:spcPts val="400"/>
              </a:spcBef>
              <a:spcAft>
                <a:spcPct val="0"/>
              </a:spcAft>
              <a:buClr>
                <a:srgbClr val="000000"/>
              </a:buClr>
              <a:buSzPct val="100000"/>
              <a:buFont typeface="Times New Roman" pitchFamily="16" charset="0"/>
              <a:buNone/>
              <a:defRPr sz="1600">
                <a:solidFill>
                  <a:srgbClr val="000000"/>
                </a:solidFill>
                <a:latin typeface="+mn-lt"/>
                <a:ea typeface="+mn-ea"/>
              </a:defRPr>
            </a:lvl8pPr>
            <a:lvl9pPr marL="3657600" indent="0" algn="ctr" defTabSz="449263" rtl="0" eaLnBrk="1" fontAlgn="base" hangingPunct="1">
              <a:spcBef>
                <a:spcPts val="400"/>
              </a:spcBef>
              <a:spcAft>
                <a:spcPct val="0"/>
              </a:spcAft>
              <a:buClr>
                <a:srgbClr val="000000"/>
              </a:buClr>
              <a:buSzPct val="100000"/>
              <a:buFont typeface="Times New Roman" pitchFamily="16" charset="0"/>
              <a:buNone/>
              <a:defRPr sz="1600">
                <a:solidFill>
                  <a:srgbClr val="000000"/>
                </a:solidFill>
                <a:latin typeface="+mn-lt"/>
                <a:ea typeface="+mn-ea"/>
              </a:defRPr>
            </a:lvl9p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600" kern="0" dirty="0"/>
              <a:t>Sept 2024</a:t>
            </a:r>
            <a:endParaRPr lang="en-GB" sz="1600" b="0" kern="0" dirty="0"/>
          </a:p>
        </p:txBody>
      </p:sp>
    </p:spTree>
    <p:extLst>
      <p:ext uri="{BB962C8B-B14F-4D97-AF65-F5344CB8AC3E}">
        <p14:creationId xmlns:p14="http://schemas.microsoft.com/office/powerpoint/2010/main" val="4171053505"/>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2084</TotalTime>
  <Words>788</Words>
  <Application>Microsoft Office PowerPoint</Application>
  <PresentationFormat>Widescreen</PresentationFormat>
  <Paragraphs>207</Paragraphs>
  <Slides>9</Slides>
  <Notes>2</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9</vt:i4>
      </vt:variant>
    </vt:vector>
  </HeadingPairs>
  <TitlesOfParts>
    <vt:vector size="19" baseType="lpstr">
      <vt:lpstr>Aptos</vt:lpstr>
      <vt:lpstr>Arial</vt:lpstr>
      <vt:lpstr>Arial Unicode MS</vt:lpstr>
      <vt:lpstr>Calibri</vt:lpstr>
      <vt:lpstr>Cambria Math</vt:lpstr>
      <vt:lpstr>Courier New</vt:lpstr>
      <vt:lpstr>Times New Roman</vt:lpstr>
      <vt:lpstr>Wingdings</vt:lpstr>
      <vt:lpstr>Office Theme</vt:lpstr>
      <vt:lpstr>Document</vt:lpstr>
      <vt:lpstr>Benefits of using WDM and MLO for ELC</vt:lpstr>
      <vt:lpstr>Abstract</vt:lpstr>
      <vt:lpstr>How can we achieve higher DR based on Wi-Fi MIMO?</vt:lpstr>
      <vt:lpstr>Wavelength division multiplexing</vt:lpstr>
      <vt:lpstr>Optical filter blue shift (1/2)</vt:lpstr>
      <vt:lpstr>Optical filter blue shift (2/2)</vt:lpstr>
      <vt:lpstr>Multi-link operation (MLO)</vt:lpstr>
      <vt:lpstr>Multi-link operation (MLO)</vt:lpstr>
      <vt:lpstr>Summary</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11-19-1413-00-00bb-september-2019-meeting-agenda</dc:title>
  <dc:creator>Serafimovski, Nikola</dc:creator>
  <cp:lastModifiedBy>Nikola Serafimovski</cp:lastModifiedBy>
  <cp:revision>104</cp:revision>
  <cp:lastPrinted>1601-01-01T00:00:00Z</cp:lastPrinted>
  <dcterms:created xsi:type="dcterms:W3CDTF">2019-08-08T09:50:31Z</dcterms:created>
  <dcterms:modified xsi:type="dcterms:W3CDTF">2024-09-11T17:24:19Z</dcterms:modified>
</cp:coreProperties>
</file>