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99" r:id="rId4"/>
    <p:sldId id="283" r:id="rId5"/>
    <p:sldId id="2194" r:id="rId6"/>
    <p:sldId id="2193" r:id="rId7"/>
    <p:sldId id="285" r:id="rId8"/>
    <p:sldId id="284" r:id="rId9"/>
    <p:sldId id="260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C7DA498-BDE0-E48B-CCBC-E2C0D1429AC0}" name="Cheng Chen" initials="CC" userId="S::cheng.chen@purelifi.com::679772d1-8411-4737-b945-3d32823d901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59" d="100"/>
          <a:sy n="59" d="100"/>
        </p:scale>
        <p:origin x="96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Islim" userId="a7a05966-249a-4ae7-981e-23118e4d62f5" providerId="ADAL" clId="{5C02F01D-9ABA-40B5-9836-F26213338DA4}"/>
    <pc:docChg chg="custSel modSld">
      <pc:chgData name="Mohamed Islim" userId="a7a05966-249a-4ae7-981e-23118e4d62f5" providerId="ADAL" clId="{5C02F01D-9ABA-40B5-9836-F26213338DA4}" dt="2024-09-11T16:48:45.493" v="46" actId="1076"/>
      <pc:docMkLst>
        <pc:docMk/>
      </pc:docMkLst>
      <pc:sldChg chg="modSp mod">
        <pc:chgData name="Mohamed Islim" userId="a7a05966-249a-4ae7-981e-23118e4d62f5" providerId="ADAL" clId="{5C02F01D-9ABA-40B5-9836-F26213338DA4}" dt="2024-09-11T16:48:45.493" v="46" actId="1076"/>
        <pc:sldMkLst>
          <pc:docMk/>
          <pc:sldMk cId="69362712" sldId="283"/>
        </pc:sldMkLst>
        <pc:spChg chg="mod">
          <ac:chgData name="Mohamed Islim" userId="a7a05966-249a-4ae7-981e-23118e4d62f5" providerId="ADAL" clId="{5C02F01D-9ABA-40B5-9836-F26213338DA4}" dt="2024-09-11T16:48:24.561" v="45" actId="15"/>
          <ac:spMkLst>
            <pc:docMk/>
            <pc:sldMk cId="69362712" sldId="283"/>
            <ac:spMk id="3" creationId="{98EE32B4-3B22-1FA6-248E-38E96E8B4BD0}"/>
          </ac:spMkLst>
        </pc:spChg>
        <pc:spChg chg="mod">
          <ac:chgData name="Mohamed Islim" userId="a7a05966-249a-4ae7-981e-23118e4d62f5" providerId="ADAL" clId="{5C02F01D-9ABA-40B5-9836-F26213338DA4}" dt="2024-09-11T16:48:45.493" v="46" actId="1076"/>
          <ac:spMkLst>
            <pc:docMk/>
            <pc:sldMk cId="69362712" sldId="283"/>
            <ac:spMk id="4" creationId="{9BD1E59B-916C-1474-642F-D40DC789AE44}"/>
          </ac:spMkLst>
        </pc:spChg>
        <pc:spChg chg="mod">
          <ac:chgData name="Mohamed Islim" userId="a7a05966-249a-4ae7-981e-23118e4d62f5" providerId="ADAL" clId="{5C02F01D-9ABA-40B5-9836-F26213338DA4}" dt="2024-09-11T16:48:45.493" v="46" actId="1076"/>
          <ac:spMkLst>
            <pc:docMk/>
            <pc:sldMk cId="69362712" sldId="283"/>
            <ac:spMk id="6" creationId="{A2ED558A-A714-B4C9-37E6-08453B79EC4A}"/>
          </ac:spMkLst>
        </pc:spChg>
        <pc:spChg chg="mod">
          <ac:chgData name="Mohamed Islim" userId="a7a05966-249a-4ae7-981e-23118e4d62f5" providerId="ADAL" clId="{5C02F01D-9ABA-40B5-9836-F26213338DA4}" dt="2024-09-11T16:48:45.493" v="46" actId="1076"/>
          <ac:spMkLst>
            <pc:docMk/>
            <pc:sldMk cId="69362712" sldId="283"/>
            <ac:spMk id="7" creationId="{31BDED83-8409-2F99-E791-FBE85EFAE96B}"/>
          </ac:spMkLst>
        </pc:spChg>
        <pc:spChg chg="mod">
          <ac:chgData name="Mohamed Islim" userId="a7a05966-249a-4ae7-981e-23118e4d62f5" providerId="ADAL" clId="{5C02F01D-9ABA-40B5-9836-F26213338DA4}" dt="2024-09-11T16:48:45.493" v="46" actId="1076"/>
          <ac:spMkLst>
            <pc:docMk/>
            <pc:sldMk cId="69362712" sldId="283"/>
            <ac:spMk id="12" creationId="{C9A2BEC2-0203-D161-F629-4BA212A25327}"/>
          </ac:spMkLst>
        </pc:spChg>
        <pc:spChg chg="mod">
          <ac:chgData name="Mohamed Islim" userId="a7a05966-249a-4ae7-981e-23118e4d62f5" providerId="ADAL" clId="{5C02F01D-9ABA-40B5-9836-F26213338DA4}" dt="2024-09-11T16:48:45.493" v="46" actId="1076"/>
          <ac:spMkLst>
            <pc:docMk/>
            <pc:sldMk cId="69362712" sldId="283"/>
            <ac:spMk id="15" creationId="{EB16091C-15A4-6CD0-4B78-9D296E66F9E1}"/>
          </ac:spMkLst>
        </pc:spChg>
        <pc:spChg chg="mod">
          <ac:chgData name="Mohamed Islim" userId="a7a05966-249a-4ae7-981e-23118e4d62f5" providerId="ADAL" clId="{5C02F01D-9ABA-40B5-9836-F26213338DA4}" dt="2024-09-11T16:48:45.493" v="46" actId="1076"/>
          <ac:spMkLst>
            <pc:docMk/>
            <pc:sldMk cId="69362712" sldId="283"/>
            <ac:spMk id="17" creationId="{6D164B7B-64E1-CFC9-F154-97CFA5D07191}"/>
          </ac:spMkLst>
        </pc:spChg>
        <pc:spChg chg="mod">
          <ac:chgData name="Mohamed Islim" userId="a7a05966-249a-4ae7-981e-23118e4d62f5" providerId="ADAL" clId="{5C02F01D-9ABA-40B5-9836-F26213338DA4}" dt="2024-09-11T16:48:45.493" v="46" actId="1076"/>
          <ac:spMkLst>
            <pc:docMk/>
            <pc:sldMk cId="69362712" sldId="283"/>
            <ac:spMk id="19" creationId="{7D1F14C8-B78A-CBD0-B0E4-FA5A99FF964D}"/>
          </ac:spMkLst>
        </pc:spChg>
        <pc:spChg chg="mod">
          <ac:chgData name="Mohamed Islim" userId="a7a05966-249a-4ae7-981e-23118e4d62f5" providerId="ADAL" clId="{5C02F01D-9ABA-40B5-9836-F26213338DA4}" dt="2024-09-11T16:48:45.493" v="46" actId="1076"/>
          <ac:spMkLst>
            <pc:docMk/>
            <pc:sldMk cId="69362712" sldId="283"/>
            <ac:spMk id="21" creationId="{F46B62CA-2813-AF6F-4614-015418021EAB}"/>
          </ac:spMkLst>
        </pc:spChg>
        <pc:spChg chg="mod">
          <ac:chgData name="Mohamed Islim" userId="a7a05966-249a-4ae7-981e-23118e4d62f5" providerId="ADAL" clId="{5C02F01D-9ABA-40B5-9836-F26213338DA4}" dt="2024-09-11T16:48:45.493" v="46" actId="1076"/>
          <ac:spMkLst>
            <pc:docMk/>
            <pc:sldMk cId="69362712" sldId="283"/>
            <ac:spMk id="30" creationId="{4A804DAF-387C-E49D-6ABB-0DAD23EBF9F4}"/>
          </ac:spMkLst>
        </pc:spChg>
        <pc:spChg chg="mod">
          <ac:chgData name="Mohamed Islim" userId="a7a05966-249a-4ae7-981e-23118e4d62f5" providerId="ADAL" clId="{5C02F01D-9ABA-40B5-9836-F26213338DA4}" dt="2024-09-11T16:48:45.493" v="46" actId="1076"/>
          <ac:spMkLst>
            <pc:docMk/>
            <pc:sldMk cId="69362712" sldId="283"/>
            <ac:spMk id="31" creationId="{1416079B-4D1D-023C-0E26-14DB5F303031}"/>
          </ac:spMkLst>
        </pc:spChg>
        <pc:spChg chg="mod">
          <ac:chgData name="Mohamed Islim" userId="a7a05966-249a-4ae7-981e-23118e4d62f5" providerId="ADAL" clId="{5C02F01D-9ABA-40B5-9836-F26213338DA4}" dt="2024-09-11T16:48:45.493" v="46" actId="1076"/>
          <ac:spMkLst>
            <pc:docMk/>
            <pc:sldMk cId="69362712" sldId="283"/>
            <ac:spMk id="32" creationId="{3774F86E-C595-F0FE-7B52-10FE66730604}"/>
          </ac:spMkLst>
        </pc:spChg>
        <pc:spChg chg="mod">
          <ac:chgData name="Mohamed Islim" userId="a7a05966-249a-4ae7-981e-23118e4d62f5" providerId="ADAL" clId="{5C02F01D-9ABA-40B5-9836-F26213338DA4}" dt="2024-09-11T16:48:45.493" v="46" actId="1076"/>
          <ac:spMkLst>
            <pc:docMk/>
            <pc:sldMk cId="69362712" sldId="283"/>
            <ac:spMk id="46" creationId="{2E9EBF2E-876E-7A92-2428-E9CF5422A2DC}"/>
          </ac:spMkLst>
        </pc:spChg>
        <pc:spChg chg="mod">
          <ac:chgData name="Mohamed Islim" userId="a7a05966-249a-4ae7-981e-23118e4d62f5" providerId="ADAL" clId="{5C02F01D-9ABA-40B5-9836-F26213338DA4}" dt="2024-09-11T16:48:45.493" v="46" actId="1076"/>
          <ac:spMkLst>
            <pc:docMk/>
            <pc:sldMk cId="69362712" sldId="283"/>
            <ac:spMk id="52" creationId="{1034C058-A531-BD71-6F3C-1922D22BCE87}"/>
          </ac:spMkLst>
        </pc:spChg>
        <pc:spChg chg="mod">
          <ac:chgData name="Mohamed Islim" userId="a7a05966-249a-4ae7-981e-23118e4d62f5" providerId="ADAL" clId="{5C02F01D-9ABA-40B5-9836-F26213338DA4}" dt="2024-09-11T16:48:45.493" v="46" actId="1076"/>
          <ac:spMkLst>
            <pc:docMk/>
            <pc:sldMk cId="69362712" sldId="283"/>
            <ac:spMk id="53" creationId="{533F94A7-CE48-B292-BC25-46F45BF8C681}"/>
          </ac:spMkLst>
        </pc:spChg>
        <pc:spChg chg="mod">
          <ac:chgData name="Mohamed Islim" userId="a7a05966-249a-4ae7-981e-23118e4d62f5" providerId="ADAL" clId="{5C02F01D-9ABA-40B5-9836-F26213338DA4}" dt="2024-09-11T16:48:45.493" v="46" actId="1076"/>
          <ac:spMkLst>
            <pc:docMk/>
            <pc:sldMk cId="69362712" sldId="283"/>
            <ac:spMk id="54" creationId="{C912ABA0-BD08-D442-B43A-A94968204966}"/>
          </ac:spMkLst>
        </pc:spChg>
        <pc:spChg chg="mod">
          <ac:chgData name="Mohamed Islim" userId="a7a05966-249a-4ae7-981e-23118e4d62f5" providerId="ADAL" clId="{5C02F01D-9ABA-40B5-9836-F26213338DA4}" dt="2024-09-11T16:48:45.493" v="46" actId="1076"/>
          <ac:spMkLst>
            <pc:docMk/>
            <pc:sldMk cId="69362712" sldId="283"/>
            <ac:spMk id="56" creationId="{54E4D079-4068-83FB-3383-EBC170A43CF4}"/>
          </ac:spMkLst>
        </pc:spChg>
        <pc:spChg chg="mod">
          <ac:chgData name="Mohamed Islim" userId="a7a05966-249a-4ae7-981e-23118e4d62f5" providerId="ADAL" clId="{5C02F01D-9ABA-40B5-9836-F26213338DA4}" dt="2024-09-11T16:48:45.493" v="46" actId="1076"/>
          <ac:spMkLst>
            <pc:docMk/>
            <pc:sldMk cId="69362712" sldId="283"/>
            <ac:spMk id="57" creationId="{36A8D243-22D5-4E7B-EED9-9D5F04AFA6C0}"/>
          </ac:spMkLst>
        </pc:spChg>
        <pc:spChg chg="mod">
          <ac:chgData name="Mohamed Islim" userId="a7a05966-249a-4ae7-981e-23118e4d62f5" providerId="ADAL" clId="{5C02F01D-9ABA-40B5-9836-F26213338DA4}" dt="2024-09-11T16:48:45.493" v="46" actId="1076"/>
          <ac:spMkLst>
            <pc:docMk/>
            <pc:sldMk cId="69362712" sldId="283"/>
            <ac:spMk id="59" creationId="{D019223A-AF6C-275D-A538-51FB577614EA}"/>
          </ac:spMkLst>
        </pc:spChg>
        <pc:spChg chg="mod">
          <ac:chgData name="Mohamed Islim" userId="a7a05966-249a-4ae7-981e-23118e4d62f5" providerId="ADAL" clId="{5C02F01D-9ABA-40B5-9836-F26213338DA4}" dt="2024-09-11T16:48:45.493" v="46" actId="1076"/>
          <ac:spMkLst>
            <pc:docMk/>
            <pc:sldMk cId="69362712" sldId="283"/>
            <ac:spMk id="61" creationId="{E408B3A3-B03A-3F7B-8E0C-F0508E722797}"/>
          </ac:spMkLst>
        </pc:spChg>
        <pc:spChg chg="mod">
          <ac:chgData name="Mohamed Islim" userId="a7a05966-249a-4ae7-981e-23118e4d62f5" providerId="ADAL" clId="{5C02F01D-9ABA-40B5-9836-F26213338DA4}" dt="2024-09-11T16:48:45.493" v="46" actId="1076"/>
          <ac:spMkLst>
            <pc:docMk/>
            <pc:sldMk cId="69362712" sldId="283"/>
            <ac:spMk id="63" creationId="{8D14FEE3-3B0F-7945-EDF8-7A29ABEBE19E}"/>
          </ac:spMkLst>
        </pc:spChg>
        <pc:spChg chg="mod">
          <ac:chgData name="Mohamed Islim" userId="a7a05966-249a-4ae7-981e-23118e4d62f5" providerId="ADAL" clId="{5C02F01D-9ABA-40B5-9836-F26213338DA4}" dt="2024-09-11T16:48:45.493" v="46" actId="1076"/>
          <ac:spMkLst>
            <pc:docMk/>
            <pc:sldMk cId="69362712" sldId="283"/>
            <ac:spMk id="64" creationId="{D59BC176-0CBB-6886-DA16-F71DF71CD739}"/>
          </ac:spMkLst>
        </pc:spChg>
        <pc:spChg chg="mod">
          <ac:chgData name="Mohamed Islim" userId="a7a05966-249a-4ae7-981e-23118e4d62f5" providerId="ADAL" clId="{5C02F01D-9ABA-40B5-9836-F26213338DA4}" dt="2024-09-11T16:48:45.493" v="46" actId="1076"/>
          <ac:spMkLst>
            <pc:docMk/>
            <pc:sldMk cId="69362712" sldId="283"/>
            <ac:spMk id="65" creationId="{F7FA3556-715A-C684-3166-236AA0EFD6A2}"/>
          </ac:spMkLst>
        </pc:spChg>
        <pc:spChg chg="mod">
          <ac:chgData name="Mohamed Islim" userId="a7a05966-249a-4ae7-981e-23118e4d62f5" providerId="ADAL" clId="{5C02F01D-9ABA-40B5-9836-F26213338DA4}" dt="2024-09-11T16:48:45.493" v="46" actId="1076"/>
          <ac:spMkLst>
            <pc:docMk/>
            <pc:sldMk cId="69362712" sldId="283"/>
            <ac:spMk id="70" creationId="{316B6505-6E94-DF22-A020-043D745EDEF9}"/>
          </ac:spMkLst>
        </pc:spChg>
        <pc:spChg chg="mod">
          <ac:chgData name="Mohamed Islim" userId="a7a05966-249a-4ae7-981e-23118e4d62f5" providerId="ADAL" clId="{5C02F01D-9ABA-40B5-9836-F26213338DA4}" dt="2024-09-11T16:48:45.493" v="46" actId="1076"/>
          <ac:spMkLst>
            <pc:docMk/>
            <pc:sldMk cId="69362712" sldId="283"/>
            <ac:spMk id="71" creationId="{25575307-30D2-2A08-9156-A75E902AF158}"/>
          </ac:spMkLst>
        </pc:spChg>
        <pc:cxnChg chg="mod">
          <ac:chgData name="Mohamed Islim" userId="a7a05966-249a-4ae7-981e-23118e4d62f5" providerId="ADAL" clId="{5C02F01D-9ABA-40B5-9836-F26213338DA4}" dt="2024-09-11T16:48:45.493" v="46" actId="1076"/>
          <ac:cxnSpMkLst>
            <pc:docMk/>
            <pc:sldMk cId="69362712" sldId="283"/>
            <ac:cxnSpMk id="9" creationId="{A725FFCA-806F-C486-459F-83C6B0A3AAA4}"/>
          </ac:cxnSpMkLst>
        </pc:cxnChg>
        <pc:cxnChg chg="mod">
          <ac:chgData name="Mohamed Islim" userId="a7a05966-249a-4ae7-981e-23118e4d62f5" providerId="ADAL" clId="{5C02F01D-9ABA-40B5-9836-F26213338DA4}" dt="2024-09-11T16:48:45.493" v="46" actId="1076"/>
          <ac:cxnSpMkLst>
            <pc:docMk/>
            <pc:sldMk cId="69362712" sldId="283"/>
            <ac:cxnSpMk id="10" creationId="{9B570AA3-F36D-A383-E69C-1F03C8568D59}"/>
          </ac:cxnSpMkLst>
        </pc:cxnChg>
        <pc:cxnChg chg="mod">
          <ac:chgData name="Mohamed Islim" userId="a7a05966-249a-4ae7-981e-23118e4d62f5" providerId="ADAL" clId="{5C02F01D-9ABA-40B5-9836-F26213338DA4}" dt="2024-09-11T16:48:45.493" v="46" actId="1076"/>
          <ac:cxnSpMkLst>
            <pc:docMk/>
            <pc:sldMk cId="69362712" sldId="283"/>
            <ac:cxnSpMk id="11" creationId="{84DCFB65-9D35-578F-DAA5-F27C28236844}"/>
          </ac:cxnSpMkLst>
        </pc:cxnChg>
        <pc:cxnChg chg="mod">
          <ac:chgData name="Mohamed Islim" userId="a7a05966-249a-4ae7-981e-23118e4d62f5" providerId="ADAL" clId="{5C02F01D-9ABA-40B5-9836-F26213338DA4}" dt="2024-09-11T16:48:45.493" v="46" actId="1076"/>
          <ac:cxnSpMkLst>
            <pc:docMk/>
            <pc:sldMk cId="69362712" sldId="283"/>
            <ac:cxnSpMk id="13" creationId="{B2F865BA-B4FB-2F87-4A58-602C671DBACE}"/>
          </ac:cxnSpMkLst>
        </pc:cxnChg>
        <pc:cxnChg chg="mod">
          <ac:chgData name="Mohamed Islim" userId="a7a05966-249a-4ae7-981e-23118e4d62f5" providerId="ADAL" clId="{5C02F01D-9ABA-40B5-9836-F26213338DA4}" dt="2024-09-11T16:48:45.493" v="46" actId="1076"/>
          <ac:cxnSpMkLst>
            <pc:docMk/>
            <pc:sldMk cId="69362712" sldId="283"/>
            <ac:cxnSpMk id="14" creationId="{D2C7D36C-DE14-DAD9-082F-BB30415D8677}"/>
          </ac:cxnSpMkLst>
        </pc:cxnChg>
        <pc:cxnChg chg="mod">
          <ac:chgData name="Mohamed Islim" userId="a7a05966-249a-4ae7-981e-23118e4d62f5" providerId="ADAL" clId="{5C02F01D-9ABA-40B5-9836-F26213338DA4}" dt="2024-09-11T16:48:45.493" v="46" actId="1076"/>
          <ac:cxnSpMkLst>
            <pc:docMk/>
            <pc:sldMk cId="69362712" sldId="283"/>
            <ac:cxnSpMk id="16" creationId="{454758BA-7F45-48C5-42BE-B9B8A1CF48E9}"/>
          </ac:cxnSpMkLst>
        </pc:cxnChg>
        <pc:cxnChg chg="mod">
          <ac:chgData name="Mohamed Islim" userId="a7a05966-249a-4ae7-981e-23118e4d62f5" providerId="ADAL" clId="{5C02F01D-9ABA-40B5-9836-F26213338DA4}" dt="2024-09-11T16:48:45.493" v="46" actId="1076"/>
          <ac:cxnSpMkLst>
            <pc:docMk/>
            <pc:sldMk cId="69362712" sldId="283"/>
            <ac:cxnSpMk id="18" creationId="{8D776298-152C-59E2-C8AB-DD713B2BA72A}"/>
          </ac:cxnSpMkLst>
        </pc:cxnChg>
        <pc:cxnChg chg="mod">
          <ac:chgData name="Mohamed Islim" userId="a7a05966-249a-4ae7-981e-23118e4d62f5" providerId="ADAL" clId="{5C02F01D-9ABA-40B5-9836-F26213338DA4}" dt="2024-09-11T16:48:45.493" v="46" actId="1076"/>
          <ac:cxnSpMkLst>
            <pc:docMk/>
            <pc:sldMk cId="69362712" sldId="283"/>
            <ac:cxnSpMk id="20" creationId="{E4BAA203-8E48-8B78-20EE-0AACE44CC5FE}"/>
          </ac:cxnSpMkLst>
        </pc:cxnChg>
        <pc:cxnChg chg="mod">
          <ac:chgData name="Mohamed Islim" userId="a7a05966-249a-4ae7-981e-23118e4d62f5" providerId="ADAL" clId="{5C02F01D-9ABA-40B5-9836-F26213338DA4}" dt="2024-09-11T16:48:45.493" v="46" actId="1076"/>
          <ac:cxnSpMkLst>
            <pc:docMk/>
            <pc:sldMk cId="69362712" sldId="283"/>
            <ac:cxnSpMk id="22" creationId="{5BDCD780-C6BC-042B-F738-48E15EAA6AB0}"/>
          </ac:cxnSpMkLst>
        </pc:cxnChg>
        <pc:cxnChg chg="mod">
          <ac:chgData name="Mohamed Islim" userId="a7a05966-249a-4ae7-981e-23118e4d62f5" providerId="ADAL" clId="{5C02F01D-9ABA-40B5-9836-F26213338DA4}" dt="2024-09-11T16:48:45.493" v="46" actId="1076"/>
          <ac:cxnSpMkLst>
            <pc:docMk/>
            <pc:sldMk cId="69362712" sldId="283"/>
            <ac:cxnSpMk id="23" creationId="{04E063B8-E806-6000-4859-6CC116703A5E}"/>
          </ac:cxnSpMkLst>
        </pc:cxnChg>
        <pc:cxnChg chg="mod">
          <ac:chgData name="Mohamed Islim" userId="a7a05966-249a-4ae7-981e-23118e4d62f5" providerId="ADAL" clId="{5C02F01D-9ABA-40B5-9836-F26213338DA4}" dt="2024-09-11T16:48:45.493" v="46" actId="1076"/>
          <ac:cxnSpMkLst>
            <pc:docMk/>
            <pc:sldMk cId="69362712" sldId="283"/>
            <ac:cxnSpMk id="24" creationId="{34B320FE-CE48-48B1-37A2-A44DCB195D20}"/>
          </ac:cxnSpMkLst>
        </pc:cxnChg>
        <pc:cxnChg chg="mod">
          <ac:chgData name="Mohamed Islim" userId="a7a05966-249a-4ae7-981e-23118e4d62f5" providerId="ADAL" clId="{5C02F01D-9ABA-40B5-9836-F26213338DA4}" dt="2024-09-11T16:48:45.493" v="46" actId="1076"/>
          <ac:cxnSpMkLst>
            <pc:docMk/>
            <pc:sldMk cId="69362712" sldId="283"/>
            <ac:cxnSpMk id="25" creationId="{A8C67EB5-C917-E9C7-97B3-59A8F7ADBD66}"/>
          </ac:cxnSpMkLst>
        </pc:cxnChg>
        <pc:cxnChg chg="mod">
          <ac:chgData name="Mohamed Islim" userId="a7a05966-249a-4ae7-981e-23118e4d62f5" providerId="ADAL" clId="{5C02F01D-9ABA-40B5-9836-F26213338DA4}" dt="2024-09-11T16:48:45.493" v="46" actId="1076"/>
          <ac:cxnSpMkLst>
            <pc:docMk/>
            <pc:sldMk cId="69362712" sldId="283"/>
            <ac:cxnSpMk id="55" creationId="{18E16726-CEC2-023F-280E-AE85749FF135}"/>
          </ac:cxnSpMkLst>
        </pc:cxnChg>
        <pc:cxnChg chg="mod">
          <ac:chgData name="Mohamed Islim" userId="a7a05966-249a-4ae7-981e-23118e4d62f5" providerId="ADAL" clId="{5C02F01D-9ABA-40B5-9836-F26213338DA4}" dt="2024-09-11T16:48:45.493" v="46" actId="1076"/>
          <ac:cxnSpMkLst>
            <pc:docMk/>
            <pc:sldMk cId="69362712" sldId="283"/>
            <ac:cxnSpMk id="58" creationId="{52DB3E85-CBF9-784E-1688-4F15522AF347}"/>
          </ac:cxnSpMkLst>
        </pc:cxnChg>
        <pc:cxnChg chg="mod">
          <ac:chgData name="Mohamed Islim" userId="a7a05966-249a-4ae7-981e-23118e4d62f5" providerId="ADAL" clId="{5C02F01D-9ABA-40B5-9836-F26213338DA4}" dt="2024-09-11T16:48:45.493" v="46" actId="1076"/>
          <ac:cxnSpMkLst>
            <pc:docMk/>
            <pc:sldMk cId="69362712" sldId="283"/>
            <ac:cxnSpMk id="60" creationId="{9B1A3D69-C6F7-61BB-3111-A0DA6A6DEF14}"/>
          </ac:cxnSpMkLst>
        </pc:cxnChg>
        <pc:cxnChg chg="mod">
          <ac:chgData name="Mohamed Islim" userId="a7a05966-249a-4ae7-981e-23118e4d62f5" providerId="ADAL" clId="{5C02F01D-9ABA-40B5-9836-F26213338DA4}" dt="2024-09-11T16:48:45.493" v="46" actId="1076"/>
          <ac:cxnSpMkLst>
            <pc:docMk/>
            <pc:sldMk cId="69362712" sldId="283"/>
            <ac:cxnSpMk id="62" creationId="{7B3B3C2B-FC92-E3E3-F33C-6B8BB497635D}"/>
          </ac:cxnSpMkLst>
        </pc:cxnChg>
        <pc:cxnChg chg="mod">
          <ac:chgData name="Mohamed Islim" userId="a7a05966-249a-4ae7-981e-23118e4d62f5" providerId="ADAL" clId="{5C02F01D-9ABA-40B5-9836-F26213338DA4}" dt="2024-09-11T16:48:45.493" v="46" actId="1076"/>
          <ac:cxnSpMkLst>
            <pc:docMk/>
            <pc:sldMk cId="69362712" sldId="283"/>
            <ac:cxnSpMk id="91" creationId="{1ECAF753-6330-9E07-B489-3F794DB75486}"/>
          </ac:cxnSpMkLst>
        </pc:cxnChg>
        <pc:cxnChg chg="mod">
          <ac:chgData name="Mohamed Islim" userId="a7a05966-249a-4ae7-981e-23118e4d62f5" providerId="ADAL" clId="{5C02F01D-9ABA-40B5-9836-F26213338DA4}" dt="2024-09-11T16:48:45.493" v="46" actId="1076"/>
          <ac:cxnSpMkLst>
            <pc:docMk/>
            <pc:sldMk cId="69362712" sldId="283"/>
            <ac:cxnSpMk id="93" creationId="{C64B0DCF-C2FD-16E3-B014-48802C0899DC}"/>
          </ac:cxnSpMkLst>
        </pc:cxnChg>
        <pc:cxnChg chg="mod">
          <ac:chgData name="Mohamed Islim" userId="a7a05966-249a-4ae7-981e-23118e4d62f5" providerId="ADAL" clId="{5C02F01D-9ABA-40B5-9836-F26213338DA4}" dt="2024-09-11T16:48:45.493" v="46" actId="1076"/>
          <ac:cxnSpMkLst>
            <pc:docMk/>
            <pc:sldMk cId="69362712" sldId="283"/>
            <ac:cxnSpMk id="95" creationId="{CA974C79-F45E-76DE-0C3F-1C5C86EDA868}"/>
          </ac:cxnSpMkLst>
        </pc:cxnChg>
        <pc:cxnChg chg="mod">
          <ac:chgData name="Mohamed Islim" userId="a7a05966-249a-4ae7-981e-23118e4d62f5" providerId="ADAL" clId="{5C02F01D-9ABA-40B5-9836-F26213338DA4}" dt="2024-09-11T16:48:45.493" v="46" actId="1076"/>
          <ac:cxnSpMkLst>
            <pc:docMk/>
            <pc:sldMk cId="69362712" sldId="283"/>
            <ac:cxnSpMk id="97" creationId="{5FCA3C4A-60A9-D1F4-7014-9B6C925891DB}"/>
          </ac:cxnSpMkLst>
        </pc:cxnChg>
        <pc:cxnChg chg="mod">
          <ac:chgData name="Mohamed Islim" userId="a7a05966-249a-4ae7-981e-23118e4d62f5" providerId="ADAL" clId="{5C02F01D-9ABA-40B5-9836-F26213338DA4}" dt="2024-09-11T16:48:45.493" v="46" actId="1076"/>
          <ac:cxnSpMkLst>
            <pc:docMk/>
            <pc:sldMk cId="69362712" sldId="283"/>
            <ac:cxnSpMk id="104" creationId="{2429F469-CB66-8518-58A5-9ABE838A6024}"/>
          </ac:cxnSpMkLst>
        </pc:cxnChg>
        <pc:cxnChg chg="mod">
          <ac:chgData name="Mohamed Islim" userId="a7a05966-249a-4ae7-981e-23118e4d62f5" providerId="ADAL" clId="{5C02F01D-9ABA-40B5-9836-F26213338DA4}" dt="2024-09-11T16:48:45.493" v="46" actId="1076"/>
          <ac:cxnSpMkLst>
            <pc:docMk/>
            <pc:sldMk cId="69362712" sldId="283"/>
            <ac:cxnSpMk id="106" creationId="{E746B45A-DEFE-CC27-ADE3-9937A8C59B48}"/>
          </ac:cxnSpMkLst>
        </pc:cxnChg>
        <pc:cxnChg chg="mod">
          <ac:chgData name="Mohamed Islim" userId="a7a05966-249a-4ae7-981e-23118e4d62f5" providerId="ADAL" clId="{5C02F01D-9ABA-40B5-9836-F26213338DA4}" dt="2024-09-11T16:48:45.493" v="46" actId="1076"/>
          <ac:cxnSpMkLst>
            <pc:docMk/>
            <pc:sldMk cId="69362712" sldId="283"/>
            <ac:cxnSpMk id="108" creationId="{E476EA9E-37CA-59AC-F281-67478D019CC0}"/>
          </ac:cxnSpMkLst>
        </pc:cxnChg>
        <pc:cxnChg chg="mod">
          <ac:chgData name="Mohamed Islim" userId="a7a05966-249a-4ae7-981e-23118e4d62f5" providerId="ADAL" clId="{5C02F01D-9ABA-40B5-9836-F26213338DA4}" dt="2024-09-11T16:48:45.493" v="46" actId="1076"/>
          <ac:cxnSpMkLst>
            <pc:docMk/>
            <pc:sldMk cId="69362712" sldId="283"/>
            <ac:cxnSpMk id="110" creationId="{EDF90CA4-31B9-ECAF-DB6B-938A8B0C506E}"/>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Mohamed Islim,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Mohamed Islim,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Mohamed Islim,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Mohamed Islim,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Mohamed Islim,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Mohamed Islim,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Mohamed Islim,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Mohamed Islim,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Mohamed Islim,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Mohamed Islim,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 1627r0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Benefits of using WDM and MLO for ELC</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2024-09-11</a:t>
            </a:r>
          </a:p>
        </p:txBody>
      </p:sp>
      <p:sp>
        <p:nvSpPr>
          <p:cNvPr id="7" name="Footer Placeholder 4"/>
          <p:cNvSpPr>
            <a:spLocks noGrp="1"/>
          </p:cNvSpPr>
          <p:nvPr>
            <p:ph type="ftr" idx="11"/>
          </p:nvPr>
        </p:nvSpPr>
        <p:spPr/>
        <p:txBody>
          <a:bodyPr/>
          <a:lstStyle/>
          <a:p>
            <a:r>
              <a:rPr lang="en-GB"/>
              <a:t>Mohamed Islim, pureLiFi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2550423"/>
              </p:ext>
            </p:extLst>
          </p:nvPr>
        </p:nvGraphicFramePr>
        <p:xfrm>
          <a:off x="995363" y="3486150"/>
          <a:ext cx="10047287" cy="2443163"/>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5363" y="3486150"/>
                        <a:ext cx="10047287" cy="2443163"/>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5A436828-8510-84C5-2D2E-3F2015C09F10}"/>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3" name="Rectangle 2">
            <a:extLst>
              <a:ext uri="{FF2B5EF4-FFF2-40B4-BE49-F238E27FC236}">
                <a16:creationId xmlns:a16="http://schemas.microsoft.com/office/drawing/2014/main" id="{454B6546-F1E3-7ADF-33F1-4B87E4E03907}"/>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description into the benefits of using wavelength division multiplexing (WDM) and multi-link operation (MLO) for Enhanced Light Communication (ELC).</a:t>
            </a:r>
          </a:p>
        </p:txBody>
      </p:sp>
      <p:sp>
        <p:nvSpPr>
          <p:cNvPr id="5" name="Footer Placeholder 4"/>
          <p:cNvSpPr>
            <a:spLocks noGrp="1"/>
          </p:cNvSpPr>
          <p:nvPr>
            <p:ph type="ftr" idx="14"/>
          </p:nvPr>
        </p:nvSpPr>
        <p:spPr/>
        <p:txBody>
          <a:bodyPr/>
          <a:lstStyle/>
          <a:p>
            <a:r>
              <a:rPr lang="en-GB"/>
              <a:t>Mohamed Islim, pureLiFi</a:t>
            </a:r>
            <a:endParaRPr lang="en-GB" dirty="0"/>
          </a:p>
        </p:txBody>
      </p:sp>
      <p:sp>
        <p:nvSpPr>
          <p:cNvPr id="2" name="Slide Number Placeholder 1">
            <a:extLst>
              <a:ext uri="{FF2B5EF4-FFF2-40B4-BE49-F238E27FC236}">
                <a16:creationId xmlns:a16="http://schemas.microsoft.com/office/drawing/2014/main" id="{E0445868-DCFF-C75F-4CEB-B2C3561D0EC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Rectangle 2">
            <a:extLst>
              <a:ext uri="{FF2B5EF4-FFF2-40B4-BE49-F238E27FC236}">
                <a16:creationId xmlns:a16="http://schemas.microsoft.com/office/drawing/2014/main" id="{C00E34E8-2E11-0CE7-6F92-CF6E897E8F08}"/>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5C68-CCBA-DF6C-8181-AE99C7A0808D}"/>
              </a:ext>
            </a:extLst>
          </p:cNvPr>
          <p:cNvSpPr>
            <a:spLocks noGrp="1"/>
          </p:cNvSpPr>
          <p:nvPr>
            <p:ph type="title"/>
          </p:nvPr>
        </p:nvSpPr>
        <p:spPr>
          <a:xfrm>
            <a:off x="611554" y="275429"/>
            <a:ext cx="10515600" cy="1325563"/>
          </a:xfrm>
        </p:spPr>
        <p:txBody>
          <a:bodyPr/>
          <a:lstStyle/>
          <a:p>
            <a:r>
              <a:rPr lang="en-US" dirty="0"/>
              <a:t>How can we achieve higher DR based on Wi-Fi MIMO?</a:t>
            </a:r>
            <a:endParaRPr lang="en-GB" dirty="0"/>
          </a:p>
        </p:txBody>
      </p:sp>
      <p:sp>
        <p:nvSpPr>
          <p:cNvPr id="3" name="Content Placeholder 2">
            <a:extLst>
              <a:ext uri="{FF2B5EF4-FFF2-40B4-BE49-F238E27FC236}">
                <a16:creationId xmlns:a16="http://schemas.microsoft.com/office/drawing/2014/main" id="{9DFEA6F4-C38E-8511-F2BA-70F66F3DBA45}"/>
              </a:ext>
            </a:extLst>
          </p:cNvPr>
          <p:cNvSpPr>
            <a:spLocks noGrp="1"/>
          </p:cNvSpPr>
          <p:nvPr>
            <p:ph idx="1"/>
          </p:nvPr>
        </p:nvSpPr>
        <p:spPr>
          <a:xfrm>
            <a:off x="2558991" y="1442561"/>
            <a:ext cx="10515600" cy="544517"/>
          </a:xfrm>
        </p:spPr>
        <p:txBody>
          <a:bodyPr>
            <a:normAutofit/>
          </a:bodyPr>
          <a:lstStyle/>
          <a:p>
            <a:pPr marL="0" indent="0">
              <a:buNone/>
            </a:pPr>
            <a:r>
              <a:rPr lang="en-US" dirty="0"/>
              <a:t>			Data rate = N x DR(</a:t>
            </a:r>
            <a:r>
              <a:rPr lang="en-US" sz="2400" i="1" dirty="0"/>
              <a:t>MCS</a:t>
            </a:r>
            <a:r>
              <a:rPr lang="en-US" dirty="0"/>
              <a:t>(</a:t>
            </a:r>
            <a:r>
              <a:rPr lang="en-US" sz="2000" i="1" dirty="0"/>
              <a:t>EVM</a:t>
            </a:r>
            <a:r>
              <a:rPr lang="en-US" dirty="0"/>
              <a:t>))</a:t>
            </a:r>
          </a:p>
          <a:p>
            <a:pPr marL="0" indent="0">
              <a:buNone/>
            </a:pPr>
            <a:endParaRPr lang="en-US" dirty="0"/>
          </a:p>
          <a:p>
            <a:pPr marL="514350" indent="-514350">
              <a:buFont typeface="+mj-lt"/>
              <a:buAutoNum type="arabicPeriod"/>
            </a:pPr>
            <a:endParaRPr lang="en-US" dirty="0"/>
          </a:p>
          <a:p>
            <a:endParaRPr lang="en-GB" dirty="0"/>
          </a:p>
        </p:txBody>
      </p:sp>
      <p:graphicFrame>
        <p:nvGraphicFramePr>
          <p:cNvPr id="8" name="Table 7">
            <a:extLst>
              <a:ext uri="{FF2B5EF4-FFF2-40B4-BE49-F238E27FC236}">
                <a16:creationId xmlns:a16="http://schemas.microsoft.com/office/drawing/2014/main" id="{109DAE48-7A8B-38E6-5E98-5E328D0A6DCF}"/>
              </a:ext>
            </a:extLst>
          </p:cNvPr>
          <p:cNvGraphicFramePr>
            <a:graphicFrameLocks noGrp="1"/>
          </p:cNvGraphicFramePr>
          <p:nvPr>
            <p:extLst>
              <p:ext uri="{D42A27DB-BD31-4B8C-83A1-F6EECF244321}">
                <p14:modId xmlns:p14="http://schemas.microsoft.com/office/powerpoint/2010/main" val="1755394905"/>
              </p:ext>
            </p:extLst>
          </p:nvPr>
        </p:nvGraphicFramePr>
        <p:xfrm>
          <a:off x="2351584" y="1916832"/>
          <a:ext cx="7621999" cy="4351333"/>
        </p:xfrm>
        <a:graphic>
          <a:graphicData uri="http://schemas.openxmlformats.org/drawingml/2006/table">
            <a:tbl>
              <a:tblPr firstRow="1" firstCol="1" bandRow="1">
                <a:tableStyleId>{9D7B26C5-4107-4FEC-AEDC-1716B250A1EF}</a:tableStyleId>
              </a:tblPr>
              <a:tblGrid>
                <a:gridCol w="1088857">
                  <a:extLst>
                    <a:ext uri="{9D8B030D-6E8A-4147-A177-3AD203B41FA5}">
                      <a16:colId xmlns:a16="http://schemas.microsoft.com/office/drawing/2014/main" val="2481831041"/>
                    </a:ext>
                  </a:extLst>
                </a:gridCol>
                <a:gridCol w="1088857">
                  <a:extLst>
                    <a:ext uri="{9D8B030D-6E8A-4147-A177-3AD203B41FA5}">
                      <a16:colId xmlns:a16="http://schemas.microsoft.com/office/drawing/2014/main" val="1288504199"/>
                    </a:ext>
                  </a:extLst>
                </a:gridCol>
                <a:gridCol w="1088857">
                  <a:extLst>
                    <a:ext uri="{9D8B030D-6E8A-4147-A177-3AD203B41FA5}">
                      <a16:colId xmlns:a16="http://schemas.microsoft.com/office/drawing/2014/main" val="448369075"/>
                    </a:ext>
                  </a:extLst>
                </a:gridCol>
                <a:gridCol w="1088857">
                  <a:extLst>
                    <a:ext uri="{9D8B030D-6E8A-4147-A177-3AD203B41FA5}">
                      <a16:colId xmlns:a16="http://schemas.microsoft.com/office/drawing/2014/main" val="1300110379"/>
                    </a:ext>
                  </a:extLst>
                </a:gridCol>
                <a:gridCol w="1088857">
                  <a:extLst>
                    <a:ext uri="{9D8B030D-6E8A-4147-A177-3AD203B41FA5}">
                      <a16:colId xmlns:a16="http://schemas.microsoft.com/office/drawing/2014/main" val="2486847105"/>
                    </a:ext>
                  </a:extLst>
                </a:gridCol>
                <a:gridCol w="1088857">
                  <a:extLst>
                    <a:ext uri="{9D8B030D-6E8A-4147-A177-3AD203B41FA5}">
                      <a16:colId xmlns:a16="http://schemas.microsoft.com/office/drawing/2014/main" val="1019555497"/>
                    </a:ext>
                  </a:extLst>
                </a:gridCol>
                <a:gridCol w="1088857">
                  <a:extLst>
                    <a:ext uri="{9D8B030D-6E8A-4147-A177-3AD203B41FA5}">
                      <a16:colId xmlns:a16="http://schemas.microsoft.com/office/drawing/2014/main" val="1148855052"/>
                    </a:ext>
                  </a:extLst>
                </a:gridCol>
              </a:tblGrid>
              <a:tr h="257928">
                <a:tc rowSpan="3">
                  <a:txBody>
                    <a:bodyPr/>
                    <a:lstStyle/>
                    <a:p>
                      <a:pPr algn="ctr">
                        <a:lnSpc>
                          <a:spcPct val="115000"/>
                        </a:lnSpc>
                        <a:spcBef>
                          <a:spcPts val="1200"/>
                        </a:spcBef>
                        <a:spcAft>
                          <a:spcPts val="1200"/>
                        </a:spcAft>
                      </a:pPr>
                      <a:r>
                        <a:rPr lang="en-GB" sz="1400" b="1" kern="0" dirty="0">
                          <a:solidFill>
                            <a:srgbClr val="333333"/>
                          </a:solidFill>
                          <a:effectLst/>
                        </a:rPr>
                        <a:t>MCS</a:t>
                      </a:r>
                      <a:endParaRPr lang="en-GB" sz="1000" kern="100" dirty="0">
                        <a:effectLst/>
                      </a:endParaRPr>
                    </a:p>
                    <a:p>
                      <a:pPr algn="ctr">
                        <a:lnSpc>
                          <a:spcPct val="115000"/>
                        </a:lnSpc>
                        <a:spcBef>
                          <a:spcPts val="600"/>
                        </a:spcBef>
                        <a:spcAft>
                          <a:spcPts val="800"/>
                        </a:spcAft>
                      </a:pPr>
                      <a:r>
                        <a:rPr lang="en-GB" sz="1400" b="1" kern="0" dirty="0">
                          <a:solidFill>
                            <a:srgbClr val="333333"/>
                          </a:solidFill>
                          <a:effectLst/>
                        </a:rPr>
                        <a:t>index</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rowSpan="3">
                  <a:txBody>
                    <a:bodyPr/>
                    <a:lstStyle/>
                    <a:p>
                      <a:pPr algn="ctr">
                        <a:lnSpc>
                          <a:spcPct val="115000"/>
                        </a:lnSpc>
                        <a:spcAft>
                          <a:spcPts val="800"/>
                        </a:spcAft>
                      </a:pPr>
                      <a:r>
                        <a:rPr lang="en-GB" sz="1400" b="1" kern="0" dirty="0">
                          <a:solidFill>
                            <a:srgbClr val="333333"/>
                          </a:solidFill>
                          <a:effectLst/>
                        </a:rPr>
                        <a:t>Modulation</a:t>
                      </a:r>
                      <a:endParaRPr lang="en-GB" sz="1000" kern="100" dirty="0">
                        <a:effectLst/>
                      </a:endParaRPr>
                    </a:p>
                    <a:p>
                      <a:pPr algn="ctr">
                        <a:lnSpc>
                          <a:spcPct val="115000"/>
                        </a:lnSpc>
                        <a:spcBef>
                          <a:spcPts val="600"/>
                        </a:spcBef>
                        <a:spcAft>
                          <a:spcPts val="800"/>
                        </a:spcAft>
                      </a:pPr>
                      <a:r>
                        <a:rPr lang="en-GB" sz="1400" b="1" kern="0" dirty="0">
                          <a:solidFill>
                            <a:srgbClr val="333333"/>
                          </a:solidFill>
                          <a:effectLst/>
                        </a:rPr>
                        <a:t>type</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rowSpan="3">
                  <a:txBody>
                    <a:bodyPr/>
                    <a:lstStyle/>
                    <a:p>
                      <a:pPr algn="ctr">
                        <a:lnSpc>
                          <a:spcPct val="115000"/>
                        </a:lnSpc>
                        <a:spcAft>
                          <a:spcPts val="800"/>
                        </a:spcAft>
                      </a:pPr>
                      <a:r>
                        <a:rPr lang="en-GB" sz="1400" b="1" kern="0" dirty="0">
                          <a:solidFill>
                            <a:srgbClr val="333333"/>
                          </a:solidFill>
                          <a:effectLst/>
                        </a:rPr>
                        <a:t>Coding</a:t>
                      </a:r>
                      <a:endParaRPr lang="en-GB" sz="1000" kern="100" dirty="0">
                        <a:effectLst/>
                      </a:endParaRPr>
                    </a:p>
                    <a:p>
                      <a:pPr algn="ctr">
                        <a:lnSpc>
                          <a:spcPct val="115000"/>
                        </a:lnSpc>
                        <a:spcBef>
                          <a:spcPts val="600"/>
                        </a:spcBef>
                        <a:spcAft>
                          <a:spcPts val="800"/>
                        </a:spcAft>
                      </a:pPr>
                      <a:r>
                        <a:rPr lang="en-GB" sz="1400" b="1" kern="0" dirty="0">
                          <a:solidFill>
                            <a:srgbClr val="333333"/>
                          </a:solidFill>
                          <a:effectLst/>
                        </a:rPr>
                        <a:t>rate</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gridSpan="3">
                  <a:txBody>
                    <a:bodyPr/>
                    <a:lstStyle/>
                    <a:p>
                      <a:pPr algn="ctr">
                        <a:lnSpc>
                          <a:spcPct val="115000"/>
                        </a:lnSpc>
                        <a:spcAft>
                          <a:spcPts val="800"/>
                        </a:spcAft>
                      </a:pPr>
                      <a:r>
                        <a:rPr lang="en-GB" sz="1400" b="1" kern="0" dirty="0">
                          <a:solidFill>
                            <a:srgbClr val="333333"/>
                          </a:solidFill>
                          <a:effectLst/>
                        </a:rPr>
                        <a:t>Data rate (Mbit/s) </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hMerge="1">
                  <a:txBody>
                    <a:bodyPr/>
                    <a:lstStyle/>
                    <a:p>
                      <a:endParaRPr lang="en-GB"/>
                    </a:p>
                  </a:txBody>
                  <a:tcPr/>
                </a:tc>
                <a:tc hMerge="1">
                  <a:txBody>
                    <a:bodyPr/>
                    <a:lstStyle/>
                    <a:p>
                      <a:endParaRPr lang="en-GB"/>
                    </a:p>
                  </a:txBody>
                  <a:tcPr/>
                </a:tc>
                <a:tc rowSpan="3">
                  <a:txBody>
                    <a:bodyPr/>
                    <a:lstStyle/>
                    <a:p>
                      <a:pPr algn="ctr">
                        <a:lnSpc>
                          <a:spcPct val="115000"/>
                        </a:lnSpc>
                        <a:spcAft>
                          <a:spcPts val="800"/>
                        </a:spcAft>
                      </a:pPr>
                      <a:r>
                        <a:rPr lang="en-GB" sz="1400" b="1" kern="0" dirty="0">
                          <a:solidFill>
                            <a:srgbClr val="333333"/>
                          </a:solidFill>
                          <a:effectLst/>
                        </a:rPr>
                        <a:t>EVM (dB)</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nchor="ctr"/>
                </a:tc>
                <a:extLst>
                  <a:ext uri="{0D108BD9-81ED-4DB2-BD59-A6C34878D82A}">
                    <a16:rowId xmlns:a16="http://schemas.microsoft.com/office/drawing/2014/main" val="4025021332"/>
                  </a:ext>
                </a:extLst>
              </a:tr>
              <a:tr h="234649">
                <a:tc vMerge="1">
                  <a:txBody>
                    <a:bodyPr/>
                    <a:lstStyle/>
                    <a:p>
                      <a:endParaRPr lang="en-GB"/>
                    </a:p>
                  </a:txBody>
                  <a:tcPr/>
                </a:tc>
                <a:tc vMerge="1">
                  <a:txBody>
                    <a:bodyPr/>
                    <a:lstStyle/>
                    <a:p>
                      <a:endParaRPr lang="en-GB"/>
                    </a:p>
                  </a:txBody>
                  <a:tcPr/>
                </a:tc>
                <a:tc vMerge="1">
                  <a:txBody>
                    <a:bodyPr/>
                    <a:lstStyle/>
                    <a:p>
                      <a:endParaRPr lang="en-GB"/>
                    </a:p>
                  </a:txBody>
                  <a:tcPr/>
                </a:tc>
                <a:tc gridSpan="3">
                  <a:txBody>
                    <a:bodyPr/>
                    <a:lstStyle/>
                    <a:p>
                      <a:pPr algn="ctr">
                        <a:lnSpc>
                          <a:spcPct val="115000"/>
                        </a:lnSpc>
                        <a:spcAft>
                          <a:spcPts val="800"/>
                        </a:spcAft>
                      </a:pPr>
                      <a:r>
                        <a:rPr lang="en-GB" sz="1400" b="1" kern="0" dirty="0">
                          <a:solidFill>
                            <a:srgbClr val="333333"/>
                          </a:solidFill>
                          <a:effectLst/>
                          <a:highlight>
                            <a:srgbClr val="F2F2F2"/>
                          </a:highlight>
                        </a:rPr>
                        <a:t>320 MHz channels</a:t>
                      </a:r>
                      <a:endParaRPr lang="en-GB" sz="1000" kern="100" dirty="0">
                        <a:effectLst/>
                        <a:highlight>
                          <a:srgbClr val="F2F2F2"/>
                        </a:highlight>
                        <a:latin typeface="Aptos" panose="020B0004020202020204" pitchFamily="34" charset="0"/>
                        <a:ea typeface="Aptos" panose="020B0004020202020204" pitchFamily="34" charset="0"/>
                        <a:cs typeface="Arial" panose="020B0604020202020204" pitchFamily="34" charset="0"/>
                      </a:endParaRPr>
                    </a:p>
                  </a:txBody>
                  <a:tcPr marL="59017" marR="59017" marT="0" marB="0"/>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680528581"/>
                  </a:ext>
                </a:extLst>
              </a:tr>
              <a:tr h="23464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800"/>
                        </a:spcAft>
                      </a:pPr>
                      <a:r>
                        <a:rPr lang="en-GB" sz="1400" b="1" kern="0">
                          <a:solidFill>
                            <a:srgbClr val="333333"/>
                          </a:solidFill>
                          <a:effectLst/>
                        </a:rPr>
                        <a:t>3200 ns GI</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gn="ctr">
                        <a:lnSpc>
                          <a:spcPct val="115000"/>
                        </a:lnSpc>
                        <a:spcAft>
                          <a:spcPts val="800"/>
                        </a:spcAft>
                      </a:pPr>
                      <a:r>
                        <a:rPr lang="en-GB" sz="1400" b="1" kern="0">
                          <a:solidFill>
                            <a:srgbClr val="333333"/>
                          </a:solidFill>
                          <a:effectLst/>
                        </a:rPr>
                        <a:t>1600 ns GI</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gn="ctr">
                        <a:lnSpc>
                          <a:spcPct val="115000"/>
                        </a:lnSpc>
                        <a:spcAft>
                          <a:spcPts val="800"/>
                        </a:spcAft>
                      </a:pPr>
                      <a:r>
                        <a:rPr lang="en-GB" sz="1400" b="1" kern="0" dirty="0">
                          <a:solidFill>
                            <a:srgbClr val="333333"/>
                          </a:solidFill>
                          <a:effectLst/>
                        </a:rPr>
                        <a:t>800 ns GI</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vMerge="1">
                  <a:txBody>
                    <a:bodyPr/>
                    <a:lstStyle/>
                    <a:p>
                      <a:endParaRPr lang="en-GB"/>
                    </a:p>
                  </a:txBody>
                  <a:tcPr/>
                </a:tc>
                <a:extLst>
                  <a:ext uri="{0D108BD9-81ED-4DB2-BD59-A6C34878D82A}">
                    <a16:rowId xmlns:a16="http://schemas.microsoft.com/office/drawing/2014/main" val="449367520"/>
                  </a:ext>
                </a:extLst>
              </a:tr>
              <a:tr h="257928">
                <a:tc>
                  <a:txBody>
                    <a:bodyPr/>
                    <a:lstStyle/>
                    <a:p>
                      <a:pPr>
                        <a:lnSpc>
                          <a:spcPct val="115000"/>
                        </a:lnSpc>
                        <a:spcAft>
                          <a:spcPts val="800"/>
                        </a:spcAft>
                      </a:pPr>
                      <a:r>
                        <a:rPr lang="en-GB" sz="1400" b="1" kern="0">
                          <a:solidFill>
                            <a:srgbClr val="333333"/>
                          </a:solidFill>
                          <a:effectLst/>
                        </a:rPr>
                        <a:t>0</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BPSK</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rgbClr val="333333"/>
                          </a:solidFill>
                          <a:effectLst/>
                        </a:rPr>
                        <a:t>1/2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123</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136</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144</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-5</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2704532572"/>
                  </a:ext>
                </a:extLst>
              </a:tr>
              <a:tr h="257928">
                <a:tc>
                  <a:txBody>
                    <a:bodyPr/>
                    <a:lstStyle/>
                    <a:p>
                      <a:pPr>
                        <a:lnSpc>
                          <a:spcPct val="115000"/>
                        </a:lnSpc>
                        <a:spcAft>
                          <a:spcPts val="800"/>
                        </a:spcAft>
                      </a:pPr>
                      <a:r>
                        <a:rPr lang="en-GB" sz="1400" b="1" kern="0">
                          <a:solidFill>
                            <a:srgbClr val="333333"/>
                          </a:solidFill>
                          <a:effectLst/>
                        </a:rPr>
                        <a:t>1</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QPSK</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245</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272</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288</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-10</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996959140"/>
                  </a:ext>
                </a:extLst>
              </a:tr>
              <a:tr h="257928">
                <a:tc>
                  <a:txBody>
                    <a:bodyPr/>
                    <a:lstStyle/>
                    <a:p>
                      <a:pPr>
                        <a:lnSpc>
                          <a:spcPct val="115000"/>
                        </a:lnSpc>
                        <a:spcAft>
                          <a:spcPts val="800"/>
                        </a:spcAft>
                      </a:pPr>
                      <a:r>
                        <a:rPr lang="en-GB" sz="1400" b="1" kern="0">
                          <a:solidFill>
                            <a:srgbClr val="333333"/>
                          </a:solidFill>
                          <a:effectLst/>
                        </a:rPr>
                        <a:t>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QPSK</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368</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408</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432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-13</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3262063066"/>
                  </a:ext>
                </a:extLst>
              </a:tr>
              <a:tr h="257928">
                <a:tc>
                  <a:txBody>
                    <a:bodyPr/>
                    <a:lstStyle/>
                    <a:p>
                      <a:pPr>
                        <a:lnSpc>
                          <a:spcPct val="115000"/>
                        </a:lnSpc>
                        <a:spcAft>
                          <a:spcPts val="800"/>
                        </a:spcAft>
                      </a:pPr>
                      <a:r>
                        <a:rPr lang="en-GB" sz="1400" b="1" kern="0">
                          <a:solidFill>
                            <a:srgbClr val="333333"/>
                          </a:solidFill>
                          <a:effectLst/>
                        </a:rPr>
                        <a:t>3</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490</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544</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577</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-16</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3893117584"/>
                  </a:ext>
                </a:extLst>
              </a:tr>
              <a:tr h="257928">
                <a:tc>
                  <a:txBody>
                    <a:bodyPr/>
                    <a:lstStyle/>
                    <a:p>
                      <a:pPr>
                        <a:lnSpc>
                          <a:spcPct val="115000"/>
                        </a:lnSpc>
                        <a:spcAft>
                          <a:spcPts val="800"/>
                        </a:spcAft>
                      </a:pPr>
                      <a:r>
                        <a:rPr lang="en-GB" sz="1400" b="1" kern="0">
                          <a:solidFill>
                            <a:srgbClr val="333333"/>
                          </a:solidFill>
                          <a:effectLst/>
                        </a:rPr>
                        <a:t>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735</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817</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865</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-19</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2840571255"/>
                  </a:ext>
                </a:extLst>
              </a:tr>
              <a:tr h="257928">
                <a:tc>
                  <a:txBody>
                    <a:bodyPr/>
                    <a:lstStyle/>
                    <a:p>
                      <a:pPr>
                        <a:lnSpc>
                          <a:spcPct val="115000"/>
                        </a:lnSpc>
                        <a:spcAft>
                          <a:spcPts val="800"/>
                        </a:spcAft>
                      </a:pPr>
                      <a:r>
                        <a:rPr lang="en-GB" sz="1400" b="1" kern="0">
                          <a:solidFill>
                            <a:srgbClr val="333333"/>
                          </a:solidFill>
                          <a:effectLst/>
                        </a:rPr>
                        <a:t>5</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64-QAM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2/3</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980</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1089</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1153</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-22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630187533"/>
                  </a:ext>
                </a:extLst>
              </a:tr>
              <a:tr h="257928">
                <a:tc>
                  <a:txBody>
                    <a:bodyPr/>
                    <a:lstStyle/>
                    <a:p>
                      <a:pPr>
                        <a:lnSpc>
                          <a:spcPct val="115000"/>
                        </a:lnSpc>
                        <a:spcAft>
                          <a:spcPts val="800"/>
                        </a:spcAft>
                      </a:pPr>
                      <a:r>
                        <a:rPr lang="en-GB" sz="1400" b="1" kern="0">
                          <a:solidFill>
                            <a:srgbClr val="333333"/>
                          </a:solidFill>
                          <a:effectLst/>
                        </a:rPr>
                        <a:t>6</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64-QAM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1103</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1225</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1297</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-25</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2859085629"/>
                  </a:ext>
                </a:extLst>
              </a:tr>
              <a:tr h="257928">
                <a:tc>
                  <a:txBody>
                    <a:bodyPr/>
                    <a:lstStyle/>
                    <a:p>
                      <a:pPr>
                        <a:lnSpc>
                          <a:spcPct val="115000"/>
                        </a:lnSpc>
                        <a:spcAft>
                          <a:spcPts val="800"/>
                        </a:spcAft>
                      </a:pPr>
                      <a:r>
                        <a:rPr lang="en-GB" sz="1400" b="1" kern="0">
                          <a:solidFill>
                            <a:srgbClr val="333333"/>
                          </a:solidFill>
                          <a:effectLst/>
                        </a:rPr>
                        <a:t>7</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64-QAM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5/6</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1225</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1361</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1441</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-27</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1538059963"/>
                  </a:ext>
                </a:extLst>
              </a:tr>
              <a:tr h="257928">
                <a:tc>
                  <a:txBody>
                    <a:bodyPr/>
                    <a:lstStyle/>
                    <a:p>
                      <a:pPr>
                        <a:lnSpc>
                          <a:spcPct val="115000"/>
                        </a:lnSpc>
                        <a:spcAft>
                          <a:spcPts val="800"/>
                        </a:spcAft>
                      </a:pPr>
                      <a:r>
                        <a:rPr lang="en-GB" sz="1400" b="1" kern="0">
                          <a:solidFill>
                            <a:srgbClr val="333333"/>
                          </a:solidFill>
                          <a:effectLst/>
                        </a:rPr>
                        <a:t>8</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256-QAM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1470</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1633</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1729</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-30</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966874374"/>
                  </a:ext>
                </a:extLst>
              </a:tr>
              <a:tr h="271043">
                <a:tc>
                  <a:txBody>
                    <a:bodyPr/>
                    <a:lstStyle/>
                    <a:p>
                      <a:pPr>
                        <a:lnSpc>
                          <a:spcPct val="115000"/>
                        </a:lnSpc>
                        <a:spcAft>
                          <a:spcPts val="800"/>
                        </a:spcAft>
                      </a:pPr>
                      <a:r>
                        <a:rPr lang="en-GB" sz="1400" b="1" kern="0">
                          <a:solidFill>
                            <a:srgbClr val="333333"/>
                          </a:solidFill>
                          <a:effectLst/>
                        </a:rPr>
                        <a:t>9</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256-QAM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5/6</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1633</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1815</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1922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-32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2566327506"/>
                  </a:ext>
                </a:extLst>
              </a:tr>
              <a:tr h="257928">
                <a:tc>
                  <a:txBody>
                    <a:bodyPr/>
                    <a:lstStyle/>
                    <a:p>
                      <a:pPr>
                        <a:lnSpc>
                          <a:spcPct val="115000"/>
                        </a:lnSpc>
                        <a:spcAft>
                          <a:spcPts val="800"/>
                        </a:spcAft>
                      </a:pPr>
                      <a:r>
                        <a:rPr lang="en-GB" sz="1400" b="1" kern="0">
                          <a:solidFill>
                            <a:srgbClr val="333333"/>
                          </a:solidFill>
                          <a:effectLst/>
                        </a:rPr>
                        <a:t>10</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1024-QAM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1838</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2042</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2162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-35</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1662508427"/>
                  </a:ext>
                </a:extLst>
              </a:tr>
              <a:tr h="257928">
                <a:tc>
                  <a:txBody>
                    <a:bodyPr/>
                    <a:lstStyle/>
                    <a:p>
                      <a:pPr>
                        <a:lnSpc>
                          <a:spcPct val="115000"/>
                        </a:lnSpc>
                        <a:spcAft>
                          <a:spcPts val="800"/>
                        </a:spcAft>
                      </a:pPr>
                      <a:r>
                        <a:rPr lang="en-GB" sz="1400" b="1" kern="0">
                          <a:solidFill>
                            <a:srgbClr val="333333"/>
                          </a:solidFill>
                          <a:effectLst/>
                        </a:rPr>
                        <a:t>11</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1024-QAM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5/6</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2042</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2269</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2402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-35</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3415974097"/>
                  </a:ext>
                </a:extLst>
              </a:tr>
              <a:tr h="257928">
                <a:tc>
                  <a:txBody>
                    <a:bodyPr/>
                    <a:lstStyle/>
                    <a:p>
                      <a:pPr>
                        <a:lnSpc>
                          <a:spcPct val="115000"/>
                        </a:lnSpc>
                        <a:spcAft>
                          <a:spcPts val="800"/>
                        </a:spcAft>
                      </a:pPr>
                      <a:r>
                        <a:rPr lang="en-GB" sz="1400" b="1" kern="0">
                          <a:solidFill>
                            <a:srgbClr val="333333"/>
                          </a:solidFill>
                          <a:effectLst/>
                        </a:rPr>
                        <a:t>12</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4096-QAM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3/4</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2205</a:t>
                      </a:r>
                      <a:endParaRPr lang="en-GB" sz="1000" kern="10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2450</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2594</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a:solidFill>
                            <a:srgbClr val="333333"/>
                          </a:solidFill>
                          <a:effectLst/>
                        </a:rPr>
                        <a:t>-38</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2123005066"/>
                  </a:ext>
                </a:extLst>
              </a:tr>
              <a:tr h="257928">
                <a:tc>
                  <a:txBody>
                    <a:bodyPr/>
                    <a:lstStyle/>
                    <a:p>
                      <a:pPr>
                        <a:lnSpc>
                          <a:spcPct val="115000"/>
                        </a:lnSpc>
                        <a:spcAft>
                          <a:spcPts val="800"/>
                        </a:spcAft>
                      </a:pPr>
                      <a:r>
                        <a:rPr lang="en-GB" sz="1400" b="1" kern="0">
                          <a:solidFill>
                            <a:srgbClr val="333333"/>
                          </a:solidFill>
                          <a:effectLst/>
                        </a:rPr>
                        <a:t>13</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rgbClr val="333333"/>
                          </a:solidFill>
                          <a:effectLst/>
                        </a:rPr>
                        <a:t>4096-QAM</a:t>
                      </a:r>
                      <a:endParaRPr lang="en-GB" sz="1000" kern="10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rgbClr val="333333"/>
                          </a:solidFill>
                          <a:effectLst/>
                        </a:rPr>
                        <a:t>5/6</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a:solidFill>
                            <a:schemeClr val="tx1"/>
                          </a:solidFill>
                          <a:effectLst/>
                        </a:rPr>
                        <a:t>2450</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kern="0" dirty="0">
                          <a:solidFill>
                            <a:schemeClr val="tx1"/>
                          </a:solidFill>
                          <a:effectLst/>
                        </a:rPr>
                        <a:t>2722</a:t>
                      </a:r>
                      <a:endParaRPr lang="en-GB" sz="1000" kern="100"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2882</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tc>
                  <a:txBody>
                    <a:bodyPr/>
                    <a:lstStyle/>
                    <a:p>
                      <a:pPr>
                        <a:lnSpc>
                          <a:spcPct val="115000"/>
                        </a:lnSpc>
                        <a:spcAft>
                          <a:spcPts val="800"/>
                        </a:spcAft>
                      </a:pPr>
                      <a:r>
                        <a:rPr lang="en-GB" sz="1400" b="1" kern="0" dirty="0">
                          <a:solidFill>
                            <a:srgbClr val="333333"/>
                          </a:solidFill>
                          <a:effectLst/>
                        </a:rPr>
                        <a:t>-38</a:t>
                      </a:r>
                      <a:endParaRPr lang="en-GB" sz="1000" kern="100" dirty="0">
                        <a:effectLst/>
                        <a:latin typeface="Aptos" panose="020B0004020202020204" pitchFamily="34" charset="0"/>
                        <a:ea typeface="Aptos" panose="020B0004020202020204" pitchFamily="34" charset="0"/>
                        <a:cs typeface="Arial" panose="020B0604020202020204" pitchFamily="34" charset="0"/>
                      </a:endParaRPr>
                    </a:p>
                  </a:txBody>
                  <a:tcPr marL="59017" marR="59017" marT="0" marB="0"/>
                </a:tc>
                <a:extLst>
                  <a:ext uri="{0D108BD9-81ED-4DB2-BD59-A6C34878D82A}">
                    <a16:rowId xmlns:a16="http://schemas.microsoft.com/office/drawing/2014/main" val="3276837879"/>
                  </a:ext>
                </a:extLst>
              </a:tr>
            </a:tbl>
          </a:graphicData>
        </a:graphic>
      </p:graphicFrame>
      <p:sp>
        <p:nvSpPr>
          <p:cNvPr id="7" name="Footer Placeholder 6">
            <a:extLst>
              <a:ext uri="{FF2B5EF4-FFF2-40B4-BE49-F238E27FC236}">
                <a16:creationId xmlns:a16="http://schemas.microsoft.com/office/drawing/2014/main" id="{3CD01025-E21F-83C9-5C48-00A2B52209AE}"/>
              </a:ext>
            </a:extLst>
          </p:cNvPr>
          <p:cNvSpPr>
            <a:spLocks noGrp="1"/>
          </p:cNvSpPr>
          <p:nvPr>
            <p:ph type="ftr" idx="14"/>
          </p:nvPr>
        </p:nvSpPr>
        <p:spPr/>
        <p:txBody>
          <a:bodyPr/>
          <a:lstStyle/>
          <a:p>
            <a:r>
              <a:rPr lang="en-GB"/>
              <a:t>Mohamed Islim, pureLiFi</a:t>
            </a:r>
            <a:endParaRPr lang="en-GB" dirty="0"/>
          </a:p>
        </p:txBody>
      </p:sp>
      <p:sp>
        <p:nvSpPr>
          <p:cNvPr id="4" name="Slide Number Placeholder 3">
            <a:extLst>
              <a:ext uri="{FF2B5EF4-FFF2-40B4-BE49-F238E27FC236}">
                <a16:creationId xmlns:a16="http://schemas.microsoft.com/office/drawing/2014/main" id="{8118A1B3-6634-EA3D-AEFB-FFC3B3787A6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Rectangle 2">
            <a:extLst>
              <a:ext uri="{FF2B5EF4-FFF2-40B4-BE49-F238E27FC236}">
                <a16:creationId xmlns:a16="http://schemas.microsoft.com/office/drawing/2014/main" id="{583260E5-76F6-8001-A9E3-B38DE8BD1338}"/>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8246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3109F-F3BA-EFD2-0499-7CDF20D126CF}"/>
              </a:ext>
            </a:extLst>
          </p:cNvPr>
          <p:cNvSpPr>
            <a:spLocks noGrp="1"/>
          </p:cNvSpPr>
          <p:nvPr>
            <p:ph type="title"/>
          </p:nvPr>
        </p:nvSpPr>
        <p:spPr>
          <a:xfrm>
            <a:off x="838200" y="571552"/>
            <a:ext cx="10515600" cy="748625"/>
          </a:xfrm>
        </p:spPr>
        <p:txBody>
          <a:bodyPr/>
          <a:lstStyle/>
          <a:p>
            <a:r>
              <a:rPr lang="en-GB" altLang="zh-CN" dirty="0">
                <a:latin typeface="Calibri" panose="020F0502020204030204" pitchFamily="34" charset="0"/>
                <a:ea typeface="Calibri" panose="020F0502020204030204" pitchFamily="34" charset="0"/>
                <a:cs typeface="Calibri" panose="020F0502020204030204" pitchFamily="34" charset="0"/>
              </a:rPr>
              <a:t>Wavelength division multiplexing</a:t>
            </a:r>
            <a:endParaRPr lang="zh-CN" altLang="en-US" dirty="0">
              <a:latin typeface="Calibri" panose="020F0502020204030204" pitchFamily="34" charset="0"/>
              <a:cs typeface="Calibri" panose="020F0502020204030204" pitchFamily="34" charset="0"/>
            </a:endParaRPr>
          </a:p>
        </p:txBody>
      </p:sp>
      <p:sp>
        <p:nvSpPr>
          <p:cNvPr id="3" name="内容占位符 2">
            <a:extLst>
              <a:ext uri="{FF2B5EF4-FFF2-40B4-BE49-F238E27FC236}">
                <a16:creationId xmlns:a16="http://schemas.microsoft.com/office/drawing/2014/main" id="{98EE32B4-3B22-1FA6-248E-38E96E8B4BD0}"/>
              </a:ext>
            </a:extLst>
          </p:cNvPr>
          <p:cNvSpPr>
            <a:spLocks noGrp="1"/>
          </p:cNvSpPr>
          <p:nvPr>
            <p:ph sz="half" idx="1"/>
          </p:nvPr>
        </p:nvSpPr>
        <p:spPr>
          <a:xfrm>
            <a:off x="425544" y="1554597"/>
            <a:ext cx="10964240" cy="1249520"/>
          </a:xfrm>
        </p:spPr>
        <p:txBody>
          <a:bodyPr>
            <a:noAutofit/>
          </a:bodyPr>
          <a:lstStyle/>
          <a:p>
            <a:pPr>
              <a:buFont typeface="Arial" panose="020B0604020202020204" pitchFamily="34" charset="0"/>
              <a:buChar char="•"/>
            </a:pPr>
            <a:r>
              <a:rPr lang="en-GB" sz="2000" b="0" dirty="0">
                <a:effectLst/>
                <a:latin typeface="+mj-lt"/>
              </a:rPr>
              <a:t>Optical wireless channels with wide coverage usually have strong spatial correlations, which leads to rank-deficient channel matrix.</a:t>
            </a:r>
            <a:endParaRPr lang="en-GB" sz="2000" b="0" dirty="0">
              <a:latin typeface="+mj-lt"/>
            </a:endParaRPr>
          </a:p>
          <a:p>
            <a:pPr>
              <a:buFont typeface="Arial" panose="020B0604020202020204" pitchFamily="34" charset="0"/>
              <a:buChar char="•"/>
            </a:pPr>
            <a:r>
              <a:rPr lang="en-GB" sz="2000" b="0" dirty="0">
                <a:effectLst/>
                <a:latin typeface="+mj-lt"/>
              </a:rPr>
              <a:t>Wavelength division can effectively decorrelate the channel and form full-rank/diagonal channel matrices.</a:t>
            </a:r>
          </a:p>
          <a:p>
            <a:pPr>
              <a:buFont typeface="Wingdings" panose="05000000000000000000" pitchFamily="2" charset="2"/>
              <a:buChar char="Ø"/>
            </a:pPr>
            <a:r>
              <a:rPr lang="en-GB" altLang="zh-CN" sz="2000" dirty="0">
                <a:latin typeface="+mj-lt"/>
                <a:cs typeface="Arial" panose="020B0604020202020204" pitchFamily="34" charset="0"/>
              </a:rPr>
              <a:t>Proposal:</a:t>
            </a:r>
            <a:r>
              <a:rPr lang="en-GB" altLang="zh-CN" sz="2000" b="0" dirty="0">
                <a:latin typeface="+mj-lt"/>
                <a:cs typeface="Arial" panose="020B0604020202020204" pitchFamily="34" charset="0"/>
              </a:rPr>
              <a:t> Implement optical wireless wavelength division multiplexing channels and map them to multiple spatial streams in 802.11.</a:t>
            </a:r>
          </a:p>
          <a:p>
            <a:pPr lvl="1">
              <a:buFont typeface="Wingdings" panose="05000000000000000000" pitchFamily="2" charset="2"/>
              <a:buChar char="ü"/>
            </a:pPr>
            <a:r>
              <a:rPr lang="en-GB" altLang="zh-CN" sz="1600" b="0" dirty="0">
                <a:latin typeface="+mj-lt"/>
                <a:cs typeface="Arial" panose="020B0604020202020204" pitchFamily="34" charset="0"/>
              </a:rPr>
              <a:t>	Benefits: improving link data rate.</a:t>
            </a:r>
          </a:p>
        </p:txBody>
      </p:sp>
      <p:sp>
        <p:nvSpPr>
          <p:cNvPr id="5" name="页脚占位符 4">
            <a:extLst>
              <a:ext uri="{FF2B5EF4-FFF2-40B4-BE49-F238E27FC236}">
                <a16:creationId xmlns:a16="http://schemas.microsoft.com/office/drawing/2014/main" id="{C90366C5-92C1-56CB-6A1D-AE6D54F61057}"/>
              </a:ext>
            </a:extLst>
          </p:cNvPr>
          <p:cNvSpPr>
            <a:spLocks noGrp="1"/>
          </p:cNvSpPr>
          <p:nvPr>
            <p:ph type="ftr" sz="quarter" idx="11"/>
          </p:nvPr>
        </p:nvSpPr>
        <p:spPr/>
        <p:txBody>
          <a:bodyPr/>
          <a:lstStyle/>
          <a:p>
            <a:r>
              <a:rPr lang="en-GB"/>
              <a:t>Mohamed Islim, pureLiFi</a:t>
            </a:r>
            <a:endParaRPr lang="en-GB" dirty="0"/>
          </a:p>
        </p:txBody>
      </p:sp>
      <p:sp>
        <p:nvSpPr>
          <p:cNvPr id="6" name="矩形 5">
            <a:extLst>
              <a:ext uri="{FF2B5EF4-FFF2-40B4-BE49-F238E27FC236}">
                <a16:creationId xmlns:a16="http://schemas.microsoft.com/office/drawing/2014/main" id="{A2ED558A-A714-B4C9-37E6-08453B79EC4A}"/>
              </a:ext>
            </a:extLst>
          </p:cNvPr>
          <p:cNvSpPr/>
          <p:nvPr/>
        </p:nvSpPr>
        <p:spPr>
          <a:xfrm>
            <a:off x="1930084" y="4585408"/>
            <a:ext cx="1149686" cy="11015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sz="1200" dirty="0"/>
              <a:t>Up/Down convertors</a:t>
            </a:r>
            <a:endParaRPr lang="zh-CN" altLang="en-US" sz="1200" dirty="0"/>
          </a:p>
        </p:txBody>
      </p:sp>
      <p:sp>
        <p:nvSpPr>
          <p:cNvPr id="7" name="等腰三角形 6">
            <a:extLst>
              <a:ext uri="{FF2B5EF4-FFF2-40B4-BE49-F238E27FC236}">
                <a16:creationId xmlns:a16="http://schemas.microsoft.com/office/drawing/2014/main" id="{31BDED83-8409-2F99-E791-FBE85EFAE96B}"/>
              </a:ext>
            </a:extLst>
          </p:cNvPr>
          <p:cNvSpPr/>
          <p:nvPr/>
        </p:nvSpPr>
        <p:spPr>
          <a:xfrm rot="5400000">
            <a:off x="4877363" y="4511308"/>
            <a:ext cx="190741" cy="16443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a:extLst>
              <a:ext uri="{FF2B5EF4-FFF2-40B4-BE49-F238E27FC236}">
                <a16:creationId xmlns:a16="http://schemas.microsoft.com/office/drawing/2014/main" id="{A725FFCA-806F-C486-459F-83C6B0A3AAA4}"/>
              </a:ext>
            </a:extLst>
          </p:cNvPr>
          <p:cNvCxnSpPr>
            <a:cxnSpLocks/>
          </p:cNvCxnSpPr>
          <p:nvPr/>
        </p:nvCxnSpPr>
        <p:spPr>
          <a:xfrm rot="5400000">
            <a:off x="4923938" y="4611432"/>
            <a:ext cx="26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文本框 11">
                <a:extLst>
                  <a:ext uri="{FF2B5EF4-FFF2-40B4-BE49-F238E27FC236}">
                    <a16:creationId xmlns:a16="http://schemas.microsoft.com/office/drawing/2014/main" id="{C9A2BEC2-0203-D161-F629-4BA212A25327}"/>
                  </a:ext>
                </a:extLst>
              </p:cNvPr>
              <p:cNvSpPr txBox="1"/>
              <p:nvPr/>
            </p:nvSpPr>
            <p:spPr>
              <a:xfrm>
                <a:off x="5032358" y="4272268"/>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2" name="文本框 11">
                <a:extLst>
                  <a:ext uri="{FF2B5EF4-FFF2-40B4-BE49-F238E27FC236}">
                    <a16:creationId xmlns:a16="http://schemas.microsoft.com/office/drawing/2014/main" id="{C9A2BEC2-0203-D161-F629-4BA212A25327}"/>
                  </a:ext>
                </a:extLst>
              </p:cNvPr>
              <p:cNvSpPr txBox="1">
                <a:spLocks noRot="1" noChangeAspect="1" noMove="1" noResize="1" noEditPoints="1" noAdjustHandles="1" noChangeArrowheads="1" noChangeShapeType="1" noTextEdit="1"/>
              </p:cNvSpPr>
              <p:nvPr/>
            </p:nvSpPr>
            <p:spPr>
              <a:xfrm>
                <a:off x="5032358" y="4272268"/>
                <a:ext cx="382129" cy="461665"/>
              </a:xfrm>
              <a:prstGeom prst="rect">
                <a:avLst/>
              </a:prstGeom>
              <a:blipFill>
                <a:blip r:embed="rId2"/>
                <a:stretch>
                  <a:fillRect l="-4839" r="-17742" b="-1316"/>
                </a:stretch>
              </a:blipFill>
            </p:spPr>
            <p:txBody>
              <a:bodyPr/>
              <a:lstStyle/>
              <a:p>
                <a:r>
                  <a:rPr lang="en-GB">
                    <a:noFill/>
                  </a:rPr>
                  <a:t> </a:t>
                </a:r>
              </a:p>
            </p:txBody>
          </p:sp>
        </mc:Fallback>
      </mc:AlternateContent>
      <p:sp>
        <p:nvSpPr>
          <p:cNvPr id="15" name="等腰三角形 14">
            <a:extLst>
              <a:ext uri="{FF2B5EF4-FFF2-40B4-BE49-F238E27FC236}">
                <a16:creationId xmlns:a16="http://schemas.microsoft.com/office/drawing/2014/main" id="{EB16091C-15A4-6CD0-4B78-9D296E66F9E1}"/>
              </a:ext>
            </a:extLst>
          </p:cNvPr>
          <p:cNvSpPr/>
          <p:nvPr/>
        </p:nvSpPr>
        <p:spPr>
          <a:xfrm rot="5400000">
            <a:off x="4877363" y="4887431"/>
            <a:ext cx="190741" cy="1644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a:extLst>
              <a:ext uri="{FF2B5EF4-FFF2-40B4-BE49-F238E27FC236}">
                <a16:creationId xmlns:a16="http://schemas.microsoft.com/office/drawing/2014/main" id="{454758BA-7F45-48C5-42BE-B9B8A1CF48E9}"/>
              </a:ext>
            </a:extLst>
          </p:cNvPr>
          <p:cNvCxnSpPr>
            <a:cxnSpLocks/>
          </p:cNvCxnSpPr>
          <p:nvPr/>
        </p:nvCxnSpPr>
        <p:spPr>
          <a:xfrm rot="5400000">
            <a:off x="4923939" y="4987554"/>
            <a:ext cx="26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等腰三角形 16">
            <a:extLst>
              <a:ext uri="{FF2B5EF4-FFF2-40B4-BE49-F238E27FC236}">
                <a16:creationId xmlns:a16="http://schemas.microsoft.com/office/drawing/2014/main" id="{6D164B7B-64E1-CFC9-F154-97CFA5D07191}"/>
              </a:ext>
            </a:extLst>
          </p:cNvPr>
          <p:cNvSpPr/>
          <p:nvPr/>
        </p:nvSpPr>
        <p:spPr>
          <a:xfrm rot="5400000">
            <a:off x="4877363" y="5263554"/>
            <a:ext cx="190741" cy="164432"/>
          </a:xfrm>
          <a:prstGeom prst="triangl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8D776298-152C-59E2-C8AB-DD713B2BA72A}"/>
              </a:ext>
            </a:extLst>
          </p:cNvPr>
          <p:cNvCxnSpPr>
            <a:cxnSpLocks/>
          </p:cNvCxnSpPr>
          <p:nvPr/>
        </p:nvCxnSpPr>
        <p:spPr>
          <a:xfrm rot="5400000">
            <a:off x="4923939" y="5363676"/>
            <a:ext cx="26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等腰三角形 18">
            <a:extLst>
              <a:ext uri="{FF2B5EF4-FFF2-40B4-BE49-F238E27FC236}">
                <a16:creationId xmlns:a16="http://schemas.microsoft.com/office/drawing/2014/main" id="{7D1F14C8-B78A-CBD0-B0E4-FA5A99FF964D}"/>
              </a:ext>
            </a:extLst>
          </p:cNvPr>
          <p:cNvSpPr/>
          <p:nvPr/>
        </p:nvSpPr>
        <p:spPr>
          <a:xfrm rot="5400000">
            <a:off x="4877363" y="5639677"/>
            <a:ext cx="190741" cy="164432"/>
          </a:xfrm>
          <a:prstGeom prst="triangle">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a:extLst>
              <a:ext uri="{FF2B5EF4-FFF2-40B4-BE49-F238E27FC236}">
                <a16:creationId xmlns:a16="http://schemas.microsoft.com/office/drawing/2014/main" id="{E4BAA203-8E48-8B78-20EE-0AACE44CC5FE}"/>
              </a:ext>
            </a:extLst>
          </p:cNvPr>
          <p:cNvCxnSpPr>
            <a:cxnSpLocks/>
          </p:cNvCxnSpPr>
          <p:nvPr/>
        </p:nvCxnSpPr>
        <p:spPr>
          <a:xfrm rot="5400000">
            <a:off x="4923939" y="5739798"/>
            <a:ext cx="26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文本框 29">
                <a:extLst>
                  <a:ext uri="{FF2B5EF4-FFF2-40B4-BE49-F238E27FC236}">
                    <a16:creationId xmlns:a16="http://schemas.microsoft.com/office/drawing/2014/main" id="{4A804DAF-387C-E49D-6ABB-0DAD23EBF9F4}"/>
                  </a:ext>
                </a:extLst>
              </p:cNvPr>
              <p:cNvSpPr txBox="1"/>
              <p:nvPr/>
            </p:nvSpPr>
            <p:spPr>
              <a:xfrm>
                <a:off x="5032358" y="4691895"/>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30" name="文本框 29">
                <a:extLst>
                  <a:ext uri="{FF2B5EF4-FFF2-40B4-BE49-F238E27FC236}">
                    <a16:creationId xmlns:a16="http://schemas.microsoft.com/office/drawing/2014/main" id="{4A804DAF-387C-E49D-6ABB-0DAD23EBF9F4}"/>
                  </a:ext>
                </a:extLst>
              </p:cNvPr>
              <p:cNvSpPr txBox="1">
                <a:spLocks noRot="1" noChangeAspect="1" noMove="1" noResize="1" noEditPoints="1" noAdjustHandles="1" noChangeArrowheads="1" noChangeShapeType="1" noTextEdit="1"/>
              </p:cNvSpPr>
              <p:nvPr/>
            </p:nvSpPr>
            <p:spPr>
              <a:xfrm>
                <a:off x="5032358" y="4691895"/>
                <a:ext cx="382129" cy="461665"/>
              </a:xfrm>
              <a:prstGeom prst="rect">
                <a:avLst/>
              </a:prstGeom>
              <a:blipFill>
                <a:blip r:embed="rId3"/>
                <a:stretch>
                  <a:fillRect l="-4839" r="-19355"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文本框 30">
                <a:extLst>
                  <a:ext uri="{FF2B5EF4-FFF2-40B4-BE49-F238E27FC236}">
                    <a16:creationId xmlns:a16="http://schemas.microsoft.com/office/drawing/2014/main" id="{1416079B-4D1D-023C-0E26-14DB5F303031}"/>
                  </a:ext>
                </a:extLst>
              </p:cNvPr>
              <p:cNvSpPr txBox="1"/>
              <p:nvPr/>
            </p:nvSpPr>
            <p:spPr>
              <a:xfrm>
                <a:off x="5032358" y="5064227"/>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31" name="文本框 30">
                <a:extLst>
                  <a:ext uri="{FF2B5EF4-FFF2-40B4-BE49-F238E27FC236}">
                    <a16:creationId xmlns:a16="http://schemas.microsoft.com/office/drawing/2014/main" id="{1416079B-4D1D-023C-0E26-14DB5F303031}"/>
                  </a:ext>
                </a:extLst>
              </p:cNvPr>
              <p:cNvSpPr txBox="1">
                <a:spLocks noRot="1" noChangeAspect="1" noMove="1" noResize="1" noEditPoints="1" noAdjustHandles="1" noChangeArrowheads="1" noChangeShapeType="1" noTextEdit="1"/>
              </p:cNvSpPr>
              <p:nvPr/>
            </p:nvSpPr>
            <p:spPr>
              <a:xfrm>
                <a:off x="5032358" y="5064227"/>
                <a:ext cx="382129" cy="461665"/>
              </a:xfrm>
              <a:prstGeom prst="rect">
                <a:avLst/>
              </a:prstGeom>
              <a:blipFill>
                <a:blip r:embed="rId4"/>
                <a:stretch>
                  <a:fillRect l="-4839" r="-19355"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3774F86E-C595-F0FE-7B52-10FE66730604}"/>
                  </a:ext>
                </a:extLst>
              </p:cNvPr>
              <p:cNvSpPr txBox="1"/>
              <p:nvPr/>
            </p:nvSpPr>
            <p:spPr>
              <a:xfrm>
                <a:off x="5032357" y="5426369"/>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4</m:t>
                          </m:r>
                        </m:sub>
                      </m:sSub>
                    </m:oMath>
                  </m:oMathPara>
                </a14:m>
                <a:endParaRPr lang="zh-CN" altLang="en-US" dirty="0">
                  <a:solidFill>
                    <a:schemeClr val="tx1"/>
                  </a:solidFill>
                </a:endParaRPr>
              </a:p>
            </p:txBody>
          </p:sp>
        </mc:Choice>
        <mc:Fallback xmlns="">
          <p:sp>
            <p:nvSpPr>
              <p:cNvPr id="32" name="文本框 31">
                <a:extLst>
                  <a:ext uri="{FF2B5EF4-FFF2-40B4-BE49-F238E27FC236}">
                    <a16:creationId xmlns:a16="http://schemas.microsoft.com/office/drawing/2014/main" id="{3774F86E-C595-F0FE-7B52-10FE66730604}"/>
                  </a:ext>
                </a:extLst>
              </p:cNvPr>
              <p:cNvSpPr txBox="1">
                <a:spLocks noRot="1" noChangeAspect="1" noMove="1" noResize="1" noEditPoints="1" noAdjustHandles="1" noChangeArrowheads="1" noChangeShapeType="1" noTextEdit="1"/>
              </p:cNvSpPr>
              <p:nvPr/>
            </p:nvSpPr>
            <p:spPr>
              <a:xfrm>
                <a:off x="5032357" y="5426369"/>
                <a:ext cx="382129" cy="461665"/>
              </a:xfrm>
              <a:prstGeom prst="rect">
                <a:avLst/>
              </a:prstGeom>
              <a:blipFill>
                <a:blip r:embed="rId5"/>
                <a:stretch>
                  <a:fillRect l="-4839" r="-19355" b="-2632"/>
                </a:stretch>
              </a:blipFill>
            </p:spPr>
            <p:txBody>
              <a:bodyPr/>
              <a:lstStyle/>
              <a:p>
                <a:r>
                  <a:rPr lang="en-GB">
                    <a:noFill/>
                  </a:rPr>
                  <a:t> </a:t>
                </a:r>
              </a:p>
            </p:txBody>
          </p:sp>
        </mc:Fallback>
      </mc:AlternateContent>
      <p:sp>
        <p:nvSpPr>
          <p:cNvPr id="46" name="文本框 45">
            <a:extLst>
              <a:ext uri="{FF2B5EF4-FFF2-40B4-BE49-F238E27FC236}">
                <a16:creationId xmlns:a16="http://schemas.microsoft.com/office/drawing/2014/main" id="{2E9EBF2E-876E-7A92-2428-E9CF5422A2DC}"/>
              </a:ext>
            </a:extLst>
          </p:cNvPr>
          <p:cNvSpPr txBox="1"/>
          <p:nvPr/>
        </p:nvSpPr>
        <p:spPr>
          <a:xfrm>
            <a:off x="3040523" y="4037848"/>
            <a:ext cx="3117309" cy="461665"/>
          </a:xfrm>
          <a:prstGeom prst="rect">
            <a:avLst/>
          </a:prstGeom>
          <a:noFill/>
        </p:spPr>
        <p:txBody>
          <a:bodyPr wrap="square" rtlCol="0">
            <a:spAutoFit/>
          </a:bodyPr>
          <a:lstStyle/>
          <a:p>
            <a:r>
              <a:rPr lang="en-GB" altLang="zh-CN" dirty="0">
                <a:solidFill>
                  <a:schemeClr val="tx1"/>
                </a:solidFill>
              </a:rPr>
              <a:t>Spatial streams</a:t>
            </a:r>
            <a:endParaRPr lang="zh-CN" altLang="en-US" dirty="0">
              <a:solidFill>
                <a:schemeClr val="tx1"/>
              </a:solidFill>
            </a:endParaRPr>
          </a:p>
        </p:txBody>
      </p:sp>
      <p:sp>
        <p:nvSpPr>
          <p:cNvPr id="52" name="文本框 51">
            <a:extLst>
              <a:ext uri="{FF2B5EF4-FFF2-40B4-BE49-F238E27FC236}">
                <a16:creationId xmlns:a16="http://schemas.microsoft.com/office/drawing/2014/main" id="{1034C058-A531-BD71-6F3C-1922D22BCE87}"/>
              </a:ext>
            </a:extLst>
          </p:cNvPr>
          <p:cNvSpPr txBox="1"/>
          <p:nvPr/>
        </p:nvSpPr>
        <p:spPr>
          <a:xfrm>
            <a:off x="4649223" y="5870809"/>
            <a:ext cx="939777" cy="400110"/>
          </a:xfrm>
          <a:prstGeom prst="rect">
            <a:avLst/>
          </a:prstGeom>
          <a:noFill/>
        </p:spPr>
        <p:txBody>
          <a:bodyPr wrap="square" rtlCol="0">
            <a:spAutoFit/>
          </a:bodyPr>
          <a:lstStyle/>
          <a:p>
            <a:r>
              <a:rPr lang="en-GB" altLang="zh-CN" sz="2000" dirty="0">
                <a:solidFill>
                  <a:schemeClr val="tx1"/>
                </a:solidFill>
              </a:rPr>
              <a:t>OFEs</a:t>
            </a:r>
            <a:endParaRPr lang="zh-CN" altLang="en-US" sz="2000" dirty="0">
              <a:solidFill>
                <a:schemeClr val="tx1"/>
              </a:solidFill>
            </a:endParaRPr>
          </a:p>
        </p:txBody>
      </p:sp>
      <p:sp>
        <p:nvSpPr>
          <p:cNvPr id="53" name="矩形 52">
            <a:extLst>
              <a:ext uri="{FF2B5EF4-FFF2-40B4-BE49-F238E27FC236}">
                <a16:creationId xmlns:a16="http://schemas.microsoft.com/office/drawing/2014/main" id="{533F94A7-CE48-B292-BC25-46F45BF8C681}"/>
              </a:ext>
            </a:extLst>
          </p:cNvPr>
          <p:cNvSpPr/>
          <p:nvPr/>
        </p:nvSpPr>
        <p:spPr>
          <a:xfrm>
            <a:off x="10933040" y="4624660"/>
            <a:ext cx="1149686" cy="11015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802.11 module</a:t>
            </a:r>
            <a:endParaRPr lang="zh-CN" altLang="en-US" dirty="0"/>
          </a:p>
        </p:txBody>
      </p:sp>
      <p:sp>
        <p:nvSpPr>
          <p:cNvPr id="54" name="等腰三角形 53">
            <a:extLst>
              <a:ext uri="{FF2B5EF4-FFF2-40B4-BE49-F238E27FC236}">
                <a16:creationId xmlns:a16="http://schemas.microsoft.com/office/drawing/2014/main" id="{C912ABA0-BD08-D442-B43A-A94968204966}"/>
              </a:ext>
            </a:extLst>
          </p:cNvPr>
          <p:cNvSpPr/>
          <p:nvPr/>
        </p:nvSpPr>
        <p:spPr>
          <a:xfrm rot="5400000">
            <a:off x="7333610" y="4511309"/>
            <a:ext cx="190741" cy="16443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a:extLst>
              <a:ext uri="{FF2B5EF4-FFF2-40B4-BE49-F238E27FC236}">
                <a16:creationId xmlns:a16="http://schemas.microsoft.com/office/drawing/2014/main" id="{18E16726-CEC2-023F-280E-AE85749FF135}"/>
              </a:ext>
            </a:extLst>
          </p:cNvPr>
          <p:cNvCxnSpPr>
            <a:cxnSpLocks/>
          </p:cNvCxnSpPr>
          <p:nvPr/>
        </p:nvCxnSpPr>
        <p:spPr>
          <a:xfrm rot="5400000">
            <a:off x="7380185" y="4611433"/>
            <a:ext cx="262021" cy="0"/>
          </a:xfrm>
          <a:prstGeom prst="line">
            <a:avLst/>
          </a:prstGeo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6" name="文本框 55">
                <a:extLst>
                  <a:ext uri="{FF2B5EF4-FFF2-40B4-BE49-F238E27FC236}">
                    <a16:creationId xmlns:a16="http://schemas.microsoft.com/office/drawing/2014/main" id="{54E4D079-4068-83FB-3383-EBC170A43CF4}"/>
                  </a:ext>
                </a:extLst>
              </p:cNvPr>
              <p:cNvSpPr txBox="1"/>
              <p:nvPr/>
            </p:nvSpPr>
            <p:spPr>
              <a:xfrm>
                <a:off x="6901178" y="4208137"/>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56" name="文本框 55">
                <a:extLst>
                  <a:ext uri="{FF2B5EF4-FFF2-40B4-BE49-F238E27FC236}">
                    <a16:creationId xmlns:a16="http://schemas.microsoft.com/office/drawing/2014/main" id="{54E4D079-4068-83FB-3383-EBC170A43CF4}"/>
                  </a:ext>
                </a:extLst>
              </p:cNvPr>
              <p:cNvSpPr txBox="1">
                <a:spLocks noRot="1" noChangeAspect="1" noMove="1" noResize="1" noEditPoints="1" noAdjustHandles="1" noChangeArrowheads="1" noChangeShapeType="1" noTextEdit="1"/>
              </p:cNvSpPr>
              <p:nvPr/>
            </p:nvSpPr>
            <p:spPr>
              <a:xfrm>
                <a:off x="6901178" y="4208137"/>
                <a:ext cx="382129" cy="461665"/>
              </a:xfrm>
              <a:prstGeom prst="rect">
                <a:avLst/>
              </a:prstGeom>
              <a:blipFill>
                <a:blip r:embed="rId6"/>
                <a:stretch>
                  <a:fillRect l="-4762" r="-15873" b="-2632"/>
                </a:stretch>
              </a:blipFill>
            </p:spPr>
            <p:txBody>
              <a:bodyPr/>
              <a:lstStyle/>
              <a:p>
                <a:r>
                  <a:rPr lang="en-GB">
                    <a:noFill/>
                  </a:rPr>
                  <a:t> </a:t>
                </a:r>
              </a:p>
            </p:txBody>
          </p:sp>
        </mc:Fallback>
      </mc:AlternateContent>
      <p:sp>
        <p:nvSpPr>
          <p:cNvPr id="57" name="等腰三角形 56">
            <a:extLst>
              <a:ext uri="{FF2B5EF4-FFF2-40B4-BE49-F238E27FC236}">
                <a16:creationId xmlns:a16="http://schemas.microsoft.com/office/drawing/2014/main" id="{36A8D243-22D5-4E7B-EED9-9D5F04AFA6C0}"/>
              </a:ext>
            </a:extLst>
          </p:cNvPr>
          <p:cNvSpPr/>
          <p:nvPr/>
        </p:nvSpPr>
        <p:spPr>
          <a:xfrm rot="5400000">
            <a:off x="7333610" y="4887432"/>
            <a:ext cx="190741" cy="1644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8" name="直接连接符 57">
            <a:extLst>
              <a:ext uri="{FF2B5EF4-FFF2-40B4-BE49-F238E27FC236}">
                <a16:creationId xmlns:a16="http://schemas.microsoft.com/office/drawing/2014/main" id="{52DB3E85-CBF9-784E-1688-4F15522AF347}"/>
              </a:ext>
            </a:extLst>
          </p:cNvPr>
          <p:cNvCxnSpPr>
            <a:cxnSpLocks/>
          </p:cNvCxnSpPr>
          <p:nvPr/>
        </p:nvCxnSpPr>
        <p:spPr>
          <a:xfrm rot="5400000">
            <a:off x="7380186" y="4987555"/>
            <a:ext cx="262021" cy="0"/>
          </a:xfrm>
          <a:prstGeom prst="line">
            <a:avLst/>
          </a:prstGeom>
          <a:ln/>
        </p:spPr>
        <p:style>
          <a:lnRef idx="1">
            <a:schemeClr val="dk1"/>
          </a:lnRef>
          <a:fillRef idx="0">
            <a:schemeClr val="dk1"/>
          </a:fillRef>
          <a:effectRef idx="0">
            <a:schemeClr val="dk1"/>
          </a:effectRef>
          <a:fontRef idx="minor">
            <a:schemeClr val="tx1"/>
          </a:fontRef>
        </p:style>
      </p:cxnSp>
      <p:sp>
        <p:nvSpPr>
          <p:cNvPr id="59" name="等腰三角形 58">
            <a:extLst>
              <a:ext uri="{FF2B5EF4-FFF2-40B4-BE49-F238E27FC236}">
                <a16:creationId xmlns:a16="http://schemas.microsoft.com/office/drawing/2014/main" id="{D019223A-AF6C-275D-A538-51FB577614EA}"/>
              </a:ext>
            </a:extLst>
          </p:cNvPr>
          <p:cNvSpPr/>
          <p:nvPr/>
        </p:nvSpPr>
        <p:spPr>
          <a:xfrm rot="5400000">
            <a:off x="7333610" y="5263555"/>
            <a:ext cx="190741" cy="164432"/>
          </a:xfrm>
          <a:prstGeom prst="triangl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0" name="直接连接符 59">
            <a:extLst>
              <a:ext uri="{FF2B5EF4-FFF2-40B4-BE49-F238E27FC236}">
                <a16:creationId xmlns:a16="http://schemas.microsoft.com/office/drawing/2014/main" id="{9B1A3D69-C6F7-61BB-3111-A0DA6A6DEF14}"/>
              </a:ext>
            </a:extLst>
          </p:cNvPr>
          <p:cNvCxnSpPr>
            <a:cxnSpLocks/>
          </p:cNvCxnSpPr>
          <p:nvPr/>
        </p:nvCxnSpPr>
        <p:spPr>
          <a:xfrm rot="5400000">
            <a:off x="7380186" y="5363677"/>
            <a:ext cx="262021" cy="0"/>
          </a:xfrm>
          <a:prstGeom prst="line">
            <a:avLst/>
          </a:prstGeom>
          <a:ln/>
        </p:spPr>
        <p:style>
          <a:lnRef idx="1">
            <a:schemeClr val="dk1"/>
          </a:lnRef>
          <a:fillRef idx="0">
            <a:schemeClr val="dk1"/>
          </a:fillRef>
          <a:effectRef idx="0">
            <a:schemeClr val="dk1"/>
          </a:effectRef>
          <a:fontRef idx="minor">
            <a:schemeClr val="tx1"/>
          </a:fontRef>
        </p:style>
      </p:cxnSp>
      <p:sp>
        <p:nvSpPr>
          <p:cNvPr id="61" name="等腰三角形 60">
            <a:extLst>
              <a:ext uri="{FF2B5EF4-FFF2-40B4-BE49-F238E27FC236}">
                <a16:creationId xmlns:a16="http://schemas.microsoft.com/office/drawing/2014/main" id="{E408B3A3-B03A-3F7B-8E0C-F0508E722797}"/>
              </a:ext>
            </a:extLst>
          </p:cNvPr>
          <p:cNvSpPr/>
          <p:nvPr/>
        </p:nvSpPr>
        <p:spPr>
          <a:xfrm rot="5400000">
            <a:off x="7333610" y="5639678"/>
            <a:ext cx="190741" cy="164432"/>
          </a:xfrm>
          <a:prstGeom prst="triangle">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a:extLst>
              <a:ext uri="{FF2B5EF4-FFF2-40B4-BE49-F238E27FC236}">
                <a16:creationId xmlns:a16="http://schemas.microsoft.com/office/drawing/2014/main" id="{7B3B3C2B-FC92-E3E3-F33C-6B8BB497635D}"/>
              </a:ext>
            </a:extLst>
          </p:cNvPr>
          <p:cNvCxnSpPr>
            <a:cxnSpLocks/>
          </p:cNvCxnSpPr>
          <p:nvPr/>
        </p:nvCxnSpPr>
        <p:spPr>
          <a:xfrm rot="5400000">
            <a:off x="7380186" y="5739799"/>
            <a:ext cx="262021" cy="0"/>
          </a:xfrm>
          <a:prstGeom prst="line">
            <a:avLst/>
          </a:prstGeo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3" name="文本框 62">
                <a:extLst>
                  <a:ext uri="{FF2B5EF4-FFF2-40B4-BE49-F238E27FC236}">
                    <a16:creationId xmlns:a16="http://schemas.microsoft.com/office/drawing/2014/main" id="{8D14FEE3-3B0F-7945-EDF8-7A29ABEBE19E}"/>
                  </a:ext>
                </a:extLst>
              </p:cNvPr>
              <p:cNvSpPr txBox="1"/>
              <p:nvPr/>
            </p:nvSpPr>
            <p:spPr>
              <a:xfrm>
                <a:off x="6901178" y="4627764"/>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63" name="文本框 62">
                <a:extLst>
                  <a:ext uri="{FF2B5EF4-FFF2-40B4-BE49-F238E27FC236}">
                    <a16:creationId xmlns:a16="http://schemas.microsoft.com/office/drawing/2014/main" id="{8D14FEE3-3B0F-7945-EDF8-7A29ABEBE19E}"/>
                  </a:ext>
                </a:extLst>
              </p:cNvPr>
              <p:cNvSpPr txBox="1">
                <a:spLocks noRot="1" noChangeAspect="1" noMove="1" noResize="1" noEditPoints="1" noAdjustHandles="1" noChangeArrowheads="1" noChangeShapeType="1" noTextEdit="1"/>
              </p:cNvSpPr>
              <p:nvPr/>
            </p:nvSpPr>
            <p:spPr>
              <a:xfrm>
                <a:off x="6901178" y="4627764"/>
                <a:ext cx="382129" cy="461665"/>
              </a:xfrm>
              <a:prstGeom prst="rect">
                <a:avLst/>
              </a:prstGeom>
              <a:blipFill>
                <a:blip r:embed="rId7"/>
                <a:stretch>
                  <a:fillRect l="-4762" r="-17460"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文本框 63">
                <a:extLst>
                  <a:ext uri="{FF2B5EF4-FFF2-40B4-BE49-F238E27FC236}">
                    <a16:creationId xmlns:a16="http://schemas.microsoft.com/office/drawing/2014/main" id="{D59BC176-0CBB-6886-DA16-F71DF71CD739}"/>
                  </a:ext>
                </a:extLst>
              </p:cNvPr>
              <p:cNvSpPr txBox="1"/>
              <p:nvPr/>
            </p:nvSpPr>
            <p:spPr>
              <a:xfrm>
                <a:off x="6901178" y="5000096"/>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64" name="文本框 63">
                <a:extLst>
                  <a:ext uri="{FF2B5EF4-FFF2-40B4-BE49-F238E27FC236}">
                    <a16:creationId xmlns:a16="http://schemas.microsoft.com/office/drawing/2014/main" id="{D59BC176-0CBB-6886-DA16-F71DF71CD739}"/>
                  </a:ext>
                </a:extLst>
              </p:cNvPr>
              <p:cNvSpPr txBox="1">
                <a:spLocks noRot="1" noChangeAspect="1" noMove="1" noResize="1" noEditPoints="1" noAdjustHandles="1" noChangeArrowheads="1" noChangeShapeType="1" noTextEdit="1"/>
              </p:cNvSpPr>
              <p:nvPr/>
            </p:nvSpPr>
            <p:spPr>
              <a:xfrm>
                <a:off x="6901178" y="5000096"/>
                <a:ext cx="382129" cy="461665"/>
              </a:xfrm>
              <a:prstGeom prst="rect">
                <a:avLst/>
              </a:prstGeom>
              <a:blipFill>
                <a:blip r:embed="rId8"/>
                <a:stretch>
                  <a:fillRect l="-4762" r="-17460"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文本框 64">
                <a:extLst>
                  <a:ext uri="{FF2B5EF4-FFF2-40B4-BE49-F238E27FC236}">
                    <a16:creationId xmlns:a16="http://schemas.microsoft.com/office/drawing/2014/main" id="{F7FA3556-715A-C684-3166-236AA0EFD6A2}"/>
                  </a:ext>
                </a:extLst>
              </p:cNvPr>
              <p:cNvSpPr txBox="1"/>
              <p:nvPr/>
            </p:nvSpPr>
            <p:spPr>
              <a:xfrm>
                <a:off x="6901177" y="5362238"/>
                <a:ext cx="38212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zh-CN" altLang="en-US" i="1" smtClean="0">
                              <a:solidFill>
                                <a:schemeClr val="tx1"/>
                              </a:solidFill>
                              <a:latin typeface="Cambria Math" panose="02040503050406030204" pitchFamily="18" charset="0"/>
                            </a:rPr>
                            <m:t>𝜆</m:t>
                          </m:r>
                        </m:e>
                        <m:sub>
                          <m:r>
                            <a:rPr lang="en-GB" altLang="zh-CN" b="0" i="1" smtClean="0">
                              <a:solidFill>
                                <a:schemeClr val="tx1"/>
                              </a:solidFill>
                              <a:latin typeface="Cambria Math" panose="02040503050406030204" pitchFamily="18" charset="0"/>
                            </a:rPr>
                            <m:t>4</m:t>
                          </m:r>
                        </m:sub>
                      </m:sSub>
                    </m:oMath>
                  </m:oMathPara>
                </a14:m>
                <a:endParaRPr lang="zh-CN" altLang="en-US" dirty="0">
                  <a:solidFill>
                    <a:schemeClr val="tx1"/>
                  </a:solidFill>
                </a:endParaRPr>
              </a:p>
            </p:txBody>
          </p:sp>
        </mc:Choice>
        <mc:Fallback xmlns="">
          <p:sp>
            <p:nvSpPr>
              <p:cNvPr id="65" name="文本框 64">
                <a:extLst>
                  <a:ext uri="{FF2B5EF4-FFF2-40B4-BE49-F238E27FC236}">
                    <a16:creationId xmlns:a16="http://schemas.microsoft.com/office/drawing/2014/main" id="{F7FA3556-715A-C684-3166-236AA0EFD6A2}"/>
                  </a:ext>
                </a:extLst>
              </p:cNvPr>
              <p:cNvSpPr txBox="1">
                <a:spLocks noRot="1" noChangeAspect="1" noMove="1" noResize="1" noEditPoints="1" noAdjustHandles="1" noChangeArrowheads="1" noChangeShapeType="1" noTextEdit="1"/>
              </p:cNvSpPr>
              <p:nvPr/>
            </p:nvSpPr>
            <p:spPr>
              <a:xfrm>
                <a:off x="6901177" y="5362238"/>
                <a:ext cx="382129" cy="461665"/>
              </a:xfrm>
              <a:prstGeom prst="rect">
                <a:avLst/>
              </a:prstGeom>
              <a:blipFill>
                <a:blip r:embed="rId9"/>
                <a:stretch>
                  <a:fillRect l="-4762" r="-17460" b="-2667"/>
                </a:stretch>
              </a:blipFill>
            </p:spPr>
            <p:txBody>
              <a:bodyPr/>
              <a:lstStyle/>
              <a:p>
                <a:r>
                  <a:rPr lang="en-GB">
                    <a:noFill/>
                  </a:rPr>
                  <a:t> </a:t>
                </a:r>
              </a:p>
            </p:txBody>
          </p:sp>
        </mc:Fallback>
      </mc:AlternateContent>
      <p:sp>
        <p:nvSpPr>
          <p:cNvPr id="70" name="文本框 69">
            <a:extLst>
              <a:ext uri="{FF2B5EF4-FFF2-40B4-BE49-F238E27FC236}">
                <a16:creationId xmlns:a16="http://schemas.microsoft.com/office/drawing/2014/main" id="{316B6505-6E94-DF22-A020-043D745EDEF9}"/>
              </a:ext>
            </a:extLst>
          </p:cNvPr>
          <p:cNvSpPr txBox="1"/>
          <p:nvPr/>
        </p:nvSpPr>
        <p:spPr>
          <a:xfrm>
            <a:off x="7574654" y="4041257"/>
            <a:ext cx="2637270" cy="461665"/>
          </a:xfrm>
          <a:prstGeom prst="rect">
            <a:avLst/>
          </a:prstGeom>
          <a:noFill/>
        </p:spPr>
        <p:txBody>
          <a:bodyPr wrap="square" rtlCol="0">
            <a:spAutoFit/>
          </a:bodyPr>
          <a:lstStyle/>
          <a:p>
            <a:r>
              <a:rPr lang="en-GB" altLang="zh-CN" dirty="0">
                <a:solidFill>
                  <a:schemeClr val="tx1"/>
                </a:solidFill>
              </a:rPr>
              <a:t>Spatial streams</a:t>
            </a:r>
            <a:endParaRPr lang="zh-CN" altLang="en-US" dirty="0">
              <a:solidFill>
                <a:schemeClr val="tx1"/>
              </a:solidFill>
            </a:endParaRPr>
          </a:p>
        </p:txBody>
      </p:sp>
      <p:sp>
        <p:nvSpPr>
          <p:cNvPr id="71" name="文本框 70">
            <a:extLst>
              <a:ext uri="{FF2B5EF4-FFF2-40B4-BE49-F238E27FC236}">
                <a16:creationId xmlns:a16="http://schemas.microsoft.com/office/drawing/2014/main" id="{25575307-30D2-2A08-9156-A75E902AF158}"/>
              </a:ext>
            </a:extLst>
          </p:cNvPr>
          <p:cNvSpPr txBox="1"/>
          <p:nvPr/>
        </p:nvSpPr>
        <p:spPr>
          <a:xfrm>
            <a:off x="7105470" y="5870810"/>
            <a:ext cx="939777" cy="400110"/>
          </a:xfrm>
          <a:prstGeom prst="rect">
            <a:avLst/>
          </a:prstGeom>
          <a:noFill/>
        </p:spPr>
        <p:txBody>
          <a:bodyPr wrap="square" rtlCol="0">
            <a:spAutoFit/>
          </a:bodyPr>
          <a:lstStyle/>
          <a:p>
            <a:r>
              <a:rPr lang="en-GB" altLang="zh-CN" sz="2000" dirty="0">
                <a:solidFill>
                  <a:schemeClr val="tx1"/>
                </a:solidFill>
              </a:rPr>
              <a:t>OFEs</a:t>
            </a:r>
            <a:endParaRPr lang="zh-CN" altLang="en-US" sz="2000" dirty="0">
              <a:solidFill>
                <a:schemeClr val="tx1"/>
              </a:solidFill>
            </a:endParaRPr>
          </a:p>
        </p:txBody>
      </p:sp>
      <p:cxnSp>
        <p:nvCxnSpPr>
          <p:cNvPr id="91" name="连接符: 肘形 90">
            <a:extLst>
              <a:ext uri="{FF2B5EF4-FFF2-40B4-BE49-F238E27FC236}">
                <a16:creationId xmlns:a16="http://schemas.microsoft.com/office/drawing/2014/main" id="{1ECAF753-6330-9E07-B489-3F794DB75486}"/>
              </a:ext>
            </a:extLst>
          </p:cNvPr>
          <p:cNvCxnSpPr>
            <a:cxnSpLocks/>
          </p:cNvCxnSpPr>
          <p:nvPr/>
        </p:nvCxnSpPr>
        <p:spPr>
          <a:xfrm flipV="1">
            <a:off x="3080999" y="4609808"/>
            <a:ext cx="1809518" cy="139578"/>
          </a:xfrm>
          <a:prstGeom prst="bentConnector3">
            <a:avLst>
              <a:gd name="adj1" fmla="val 37588"/>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93" name="连接符: 肘形 92">
            <a:extLst>
              <a:ext uri="{FF2B5EF4-FFF2-40B4-BE49-F238E27FC236}">
                <a16:creationId xmlns:a16="http://schemas.microsoft.com/office/drawing/2014/main" id="{C64B0DCF-C2FD-16E3-B014-48802C0899DC}"/>
              </a:ext>
            </a:extLst>
          </p:cNvPr>
          <p:cNvCxnSpPr>
            <a:endCxn id="15" idx="3"/>
          </p:cNvCxnSpPr>
          <p:nvPr/>
        </p:nvCxnSpPr>
        <p:spPr>
          <a:xfrm flipV="1">
            <a:off x="3079770" y="4969648"/>
            <a:ext cx="1810748" cy="40317"/>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95" name="连接符: 肘形 94">
            <a:extLst>
              <a:ext uri="{FF2B5EF4-FFF2-40B4-BE49-F238E27FC236}">
                <a16:creationId xmlns:a16="http://schemas.microsoft.com/office/drawing/2014/main" id="{CA974C79-F45E-76DE-0C3F-1C5C86EDA868}"/>
              </a:ext>
            </a:extLst>
          </p:cNvPr>
          <p:cNvCxnSpPr>
            <a:cxnSpLocks/>
            <a:endCxn id="17" idx="3"/>
          </p:cNvCxnSpPr>
          <p:nvPr/>
        </p:nvCxnSpPr>
        <p:spPr>
          <a:xfrm>
            <a:off x="3080999" y="5262412"/>
            <a:ext cx="1809519" cy="83359"/>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97" name="连接符: 肘形 96">
            <a:extLst>
              <a:ext uri="{FF2B5EF4-FFF2-40B4-BE49-F238E27FC236}">
                <a16:creationId xmlns:a16="http://schemas.microsoft.com/office/drawing/2014/main" id="{5FCA3C4A-60A9-D1F4-7014-9B6C925891DB}"/>
              </a:ext>
            </a:extLst>
          </p:cNvPr>
          <p:cNvCxnSpPr>
            <a:endCxn id="19" idx="3"/>
          </p:cNvCxnSpPr>
          <p:nvPr/>
        </p:nvCxnSpPr>
        <p:spPr>
          <a:xfrm>
            <a:off x="3079770" y="5494687"/>
            <a:ext cx="1810748" cy="227207"/>
          </a:xfrm>
          <a:prstGeom prst="bentConnector3">
            <a:avLst>
              <a:gd name="adj1" fmla="val 37006"/>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4" name="连接符: 肘形 103">
            <a:extLst>
              <a:ext uri="{FF2B5EF4-FFF2-40B4-BE49-F238E27FC236}">
                <a16:creationId xmlns:a16="http://schemas.microsoft.com/office/drawing/2014/main" id="{2429F469-CB66-8518-58A5-9ABE838A6024}"/>
              </a:ext>
            </a:extLst>
          </p:cNvPr>
          <p:cNvCxnSpPr>
            <a:cxnSpLocks/>
            <a:stCxn id="54" idx="0"/>
          </p:cNvCxnSpPr>
          <p:nvPr/>
        </p:nvCxnSpPr>
        <p:spPr>
          <a:xfrm>
            <a:off x="7511197" y="4593526"/>
            <a:ext cx="1800633" cy="145816"/>
          </a:xfrm>
          <a:prstGeom prst="bentConnector3">
            <a:avLst>
              <a:gd name="adj1" fmla="val 50000"/>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6" name="连接符: 肘形 105">
            <a:extLst>
              <a:ext uri="{FF2B5EF4-FFF2-40B4-BE49-F238E27FC236}">
                <a16:creationId xmlns:a16="http://schemas.microsoft.com/office/drawing/2014/main" id="{E746B45A-DEFE-CC27-ADE3-9937A8C59B48}"/>
              </a:ext>
            </a:extLst>
          </p:cNvPr>
          <p:cNvCxnSpPr>
            <a:cxnSpLocks/>
            <a:stCxn id="57" idx="0"/>
          </p:cNvCxnSpPr>
          <p:nvPr/>
        </p:nvCxnSpPr>
        <p:spPr>
          <a:xfrm>
            <a:off x="7511197" y="4969649"/>
            <a:ext cx="1810830" cy="16809"/>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8" name="连接符: 肘形 107">
            <a:extLst>
              <a:ext uri="{FF2B5EF4-FFF2-40B4-BE49-F238E27FC236}">
                <a16:creationId xmlns:a16="http://schemas.microsoft.com/office/drawing/2014/main" id="{E476EA9E-37CA-59AC-F281-67478D019CC0}"/>
              </a:ext>
            </a:extLst>
          </p:cNvPr>
          <p:cNvCxnSpPr>
            <a:cxnSpLocks/>
            <a:stCxn id="59" idx="0"/>
          </p:cNvCxnSpPr>
          <p:nvPr/>
        </p:nvCxnSpPr>
        <p:spPr>
          <a:xfrm flipV="1">
            <a:off x="7511197" y="5292224"/>
            <a:ext cx="1810830" cy="53548"/>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10" name="连接符: 肘形 109">
            <a:extLst>
              <a:ext uri="{FF2B5EF4-FFF2-40B4-BE49-F238E27FC236}">
                <a16:creationId xmlns:a16="http://schemas.microsoft.com/office/drawing/2014/main" id="{EDF90CA4-31B9-ECAF-DB6B-938A8B0C506E}"/>
              </a:ext>
            </a:extLst>
          </p:cNvPr>
          <p:cNvCxnSpPr>
            <a:cxnSpLocks/>
            <a:stCxn id="61" idx="0"/>
          </p:cNvCxnSpPr>
          <p:nvPr/>
        </p:nvCxnSpPr>
        <p:spPr>
          <a:xfrm flipV="1">
            <a:off x="7511197" y="5531153"/>
            <a:ext cx="1810830" cy="190742"/>
          </a:xfrm>
          <a:prstGeom prst="bentConnector3">
            <a:avLst>
              <a:gd name="adj1" fmla="val 50000"/>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 name="矩形 5">
            <a:extLst>
              <a:ext uri="{FF2B5EF4-FFF2-40B4-BE49-F238E27FC236}">
                <a16:creationId xmlns:a16="http://schemas.microsoft.com/office/drawing/2014/main" id="{9BD1E59B-916C-1474-642F-D40DC789AE44}"/>
              </a:ext>
            </a:extLst>
          </p:cNvPr>
          <p:cNvSpPr/>
          <p:nvPr/>
        </p:nvSpPr>
        <p:spPr>
          <a:xfrm>
            <a:off x="119336" y="4585408"/>
            <a:ext cx="1149686" cy="11015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802.11 module</a:t>
            </a:r>
            <a:endParaRPr lang="zh-CN" altLang="en-US" dirty="0"/>
          </a:p>
        </p:txBody>
      </p:sp>
      <p:cxnSp>
        <p:nvCxnSpPr>
          <p:cNvPr id="10" name="Straight Arrow Connector 9">
            <a:extLst>
              <a:ext uri="{FF2B5EF4-FFF2-40B4-BE49-F238E27FC236}">
                <a16:creationId xmlns:a16="http://schemas.microsoft.com/office/drawing/2014/main" id="{9B570AA3-F36D-A383-E69C-1F03C8568D59}"/>
              </a:ext>
            </a:extLst>
          </p:cNvPr>
          <p:cNvCxnSpPr/>
          <p:nvPr/>
        </p:nvCxnSpPr>
        <p:spPr>
          <a:xfrm>
            <a:off x="1269022" y="4777714"/>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84DCFB65-9D35-578F-DAA5-F27C28236844}"/>
              </a:ext>
            </a:extLst>
          </p:cNvPr>
          <p:cNvCxnSpPr/>
          <p:nvPr/>
        </p:nvCxnSpPr>
        <p:spPr>
          <a:xfrm>
            <a:off x="1269021" y="5000634"/>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2F865BA-B4FB-2F87-4A58-602C671DBACE}"/>
              </a:ext>
            </a:extLst>
          </p:cNvPr>
          <p:cNvCxnSpPr/>
          <p:nvPr/>
        </p:nvCxnSpPr>
        <p:spPr>
          <a:xfrm>
            <a:off x="1269022" y="5262412"/>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D2C7D36C-DE14-DAD9-082F-BB30415D8677}"/>
              </a:ext>
            </a:extLst>
          </p:cNvPr>
          <p:cNvCxnSpPr/>
          <p:nvPr/>
        </p:nvCxnSpPr>
        <p:spPr>
          <a:xfrm>
            <a:off x="1269020" y="5518215"/>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1" name="矩形 5">
            <a:extLst>
              <a:ext uri="{FF2B5EF4-FFF2-40B4-BE49-F238E27FC236}">
                <a16:creationId xmlns:a16="http://schemas.microsoft.com/office/drawing/2014/main" id="{F46B62CA-2813-AF6F-4614-015418021EAB}"/>
              </a:ext>
            </a:extLst>
          </p:cNvPr>
          <p:cNvSpPr/>
          <p:nvPr/>
        </p:nvSpPr>
        <p:spPr>
          <a:xfrm>
            <a:off x="9325914" y="4624660"/>
            <a:ext cx="954194" cy="11015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sz="1200" dirty="0"/>
              <a:t>Up/Down convertors</a:t>
            </a:r>
            <a:endParaRPr lang="zh-CN" altLang="en-US" sz="1200" dirty="0"/>
          </a:p>
        </p:txBody>
      </p:sp>
      <p:cxnSp>
        <p:nvCxnSpPr>
          <p:cNvPr id="22" name="Straight Arrow Connector 21">
            <a:extLst>
              <a:ext uri="{FF2B5EF4-FFF2-40B4-BE49-F238E27FC236}">
                <a16:creationId xmlns:a16="http://schemas.microsoft.com/office/drawing/2014/main" id="{5BDCD780-C6BC-042B-F738-48E15EAA6AB0}"/>
              </a:ext>
            </a:extLst>
          </p:cNvPr>
          <p:cNvCxnSpPr/>
          <p:nvPr/>
        </p:nvCxnSpPr>
        <p:spPr>
          <a:xfrm>
            <a:off x="10273209" y="4777714"/>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04E063B8-E806-6000-4859-6CC116703A5E}"/>
              </a:ext>
            </a:extLst>
          </p:cNvPr>
          <p:cNvCxnSpPr/>
          <p:nvPr/>
        </p:nvCxnSpPr>
        <p:spPr>
          <a:xfrm>
            <a:off x="10273208" y="5000634"/>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34B320FE-CE48-48B1-37A2-A44DCB195D20}"/>
              </a:ext>
            </a:extLst>
          </p:cNvPr>
          <p:cNvCxnSpPr/>
          <p:nvPr/>
        </p:nvCxnSpPr>
        <p:spPr>
          <a:xfrm>
            <a:off x="10273209" y="5262412"/>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8C67EB5-C917-E9C7-97B3-59A8F7ADBD66}"/>
              </a:ext>
            </a:extLst>
          </p:cNvPr>
          <p:cNvCxnSpPr/>
          <p:nvPr/>
        </p:nvCxnSpPr>
        <p:spPr>
          <a:xfrm>
            <a:off x="10273207" y="5518215"/>
            <a:ext cx="65983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8" name="Slide Number Placeholder 7">
            <a:extLst>
              <a:ext uri="{FF2B5EF4-FFF2-40B4-BE49-F238E27FC236}">
                <a16:creationId xmlns:a16="http://schemas.microsoft.com/office/drawing/2014/main" id="{55F41207-BDE7-5936-7460-6B2093FA4D64}"/>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sp>
        <p:nvSpPr>
          <p:cNvPr id="26" name="Rectangle 2">
            <a:extLst>
              <a:ext uri="{FF2B5EF4-FFF2-40B4-BE49-F238E27FC236}">
                <a16:creationId xmlns:a16="http://schemas.microsoft.com/office/drawing/2014/main" id="{6E83A7A3-4384-6D70-8831-75A2384D6BAA}"/>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6936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25E05-B63E-4258-2666-DDFBF49D58CF}"/>
              </a:ext>
            </a:extLst>
          </p:cNvPr>
          <p:cNvSpPr>
            <a:spLocks noGrp="1"/>
          </p:cNvSpPr>
          <p:nvPr>
            <p:ph type="title"/>
          </p:nvPr>
        </p:nvSpPr>
        <p:spPr/>
        <p:txBody>
          <a:bodyPr/>
          <a:lstStyle/>
          <a:p>
            <a:r>
              <a:rPr lang="en-GB" dirty="0"/>
              <a:t>Optical filter blue shift (1/2)</a:t>
            </a:r>
          </a:p>
        </p:txBody>
      </p:sp>
      <p:sp>
        <p:nvSpPr>
          <p:cNvPr id="4" name="Content Placeholder 3">
            <a:extLst>
              <a:ext uri="{FF2B5EF4-FFF2-40B4-BE49-F238E27FC236}">
                <a16:creationId xmlns:a16="http://schemas.microsoft.com/office/drawing/2014/main" id="{936719DD-3203-43E5-3DFA-37D451D69FB5}"/>
              </a:ext>
            </a:extLst>
          </p:cNvPr>
          <p:cNvSpPr>
            <a:spLocks noGrp="1"/>
          </p:cNvSpPr>
          <p:nvPr>
            <p:ph sz="half" idx="1"/>
          </p:nvPr>
        </p:nvSpPr>
        <p:spPr>
          <a:xfrm>
            <a:off x="335361" y="1981201"/>
            <a:ext cx="4032448" cy="4113213"/>
          </a:xfrm>
        </p:spPr>
        <p:txBody>
          <a:bodyPr/>
          <a:lstStyle/>
          <a:p>
            <a:pPr>
              <a:buFont typeface="Arial" panose="020B0604020202020204" pitchFamily="34" charset="0"/>
              <a:buChar char="•"/>
            </a:pPr>
            <a:r>
              <a:rPr lang="en-US" sz="2000" b="0" dirty="0"/>
              <a:t>The transmittance profile of optical filters changes based on the light angle of incidence. This is known as the blue shift of optical filters.</a:t>
            </a:r>
          </a:p>
          <a:p>
            <a:pPr>
              <a:buFont typeface="Arial" panose="020B0604020202020204" pitchFamily="34" charset="0"/>
              <a:buChar char="•"/>
            </a:pPr>
            <a:r>
              <a:rPr lang="en-US" sz="2000" b="0" dirty="0"/>
              <a:t>The transmission band shifts to shorter wavelength regimes and gets distorted at high angle of incidence.</a:t>
            </a:r>
          </a:p>
          <a:p>
            <a:pPr>
              <a:buFont typeface="Arial" panose="020B0604020202020204" pitchFamily="34" charset="0"/>
              <a:buChar char="•"/>
            </a:pPr>
            <a:r>
              <a:rPr lang="en-US" sz="2000" b="0" dirty="0"/>
              <a:t>The blue shift of optical filters varies based on the optics material and manufacturer.</a:t>
            </a:r>
          </a:p>
        </p:txBody>
      </p:sp>
      <p:sp>
        <p:nvSpPr>
          <p:cNvPr id="3" name="Footer Placeholder 2">
            <a:extLst>
              <a:ext uri="{FF2B5EF4-FFF2-40B4-BE49-F238E27FC236}">
                <a16:creationId xmlns:a16="http://schemas.microsoft.com/office/drawing/2014/main" id="{348C5187-3911-9715-6CDF-884F663B7D94}"/>
              </a:ext>
            </a:extLst>
          </p:cNvPr>
          <p:cNvSpPr>
            <a:spLocks noGrp="1"/>
          </p:cNvSpPr>
          <p:nvPr>
            <p:ph type="ftr" idx="11"/>
          </p:nvPr>
        </p:nvSpPr>
        <p:spPr/>
        <p:txBody>
          <a:bodyPr/>
          <a:lstStyle/>
          <a:p>
            <a:r>
              <a:rPr lang="en-GB"/>
              <a:t>Mohamed Islim, pureLiFi</a:t>
            </a:r>
          </a:p>
        </p:txBody>
      </p:sp>
      <p:pic>
        <p:nvPicPr>
          <p:cNvPr id="6" name="Picture 1">
            <a:extLst>
              <a:ext uri="{FF2B5EF4-FFF2-40B4-BE49-F238E27FC236}">
                <a16:creationId xmlns:a16="http://schemas.microsoft.com/office/drawing/2014/main" id="{9F91E959-5590-8F40-D7CB-399996EA270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55840" y="2025822"/>
            <a:ext cx="7452438"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D20BCADB-9754-20B4-4D7E-1D1340F061A7}"/>
              </a:ext>
            </a:extLst>
          </p:cNvPr>
          <p:cNvSpPr>
            <a:spLocks noGrp="1"/>
          </p:cNvSpPr>
          <p:nvPr>
            <p:ph type="sldNum" idx="12"/>
          </p:nvPr>
        </p:nvSpPr>
        <p:spPr/>
        <p:txBody>
          <a:bodyPr/>
          <a:lstStyle/>
          <a:p>
            <a:r>
              <a:rPr lang="en-GB"/>
              <a:t>Slide </a:t>
            </a:r>
            <a:fld id="{1CD163DD-D5E7-41DA-95F2-71530C24F8C3}" type="slidenum">
              <a:rPr lang="en-GB" smtClean="0"/>
              <a:pPr/>
              <a:t>5</a:t>
            </a:fld>
            <a:endParaRPr lang="en-GB"/>
          </a:p>
        </p:txBody>
      </p:sp>
      <p:sp>
        <p:nvSpPr>
          <p:cNvPr id="7" name="Rectangle 2">
            <a:extLst>
              <a:ext uri="{FF2B5EF4-FFF2-40B4-BE49-F238E27FC236}">
                <a16:creationId xmlns:a16="http://schemas.microsoft.com/office/drawing/2014/main" id="{21BA317A-72C3-852A-7F9B-EDBC4F2E5FB3}"/>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90444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C1E3-82ED-B409-F434-10E1439B8B4A}"/>
              </a:ext>
            </a:extLst>
          </p:cNvPr>
          <p:cNvSpPr>
            <a:spLocks noGrp="1"/>
          </p:cNvSpPr>
          <p:nvPr>
            <p:ph type="title"/>
          </p:nvPr>
        </p:nvSpPr>
        <p:spPr/>
        <p:txBody>
          <a:bodyPr/>
          <a:lstStyle/>
          <a:p>
            <a:r>
              <a:rPr lang="en-GB" dirty="0"/>
              <a:t>Optical filter blue shift (2/2)</a:t>
            </a:r>
          </a:p>
        </p:txBody>
      </p:sp>
      <p:sp>
        <p:nvSpPr>
          <p:cNvPr id="5" name="Content Placeholder 4">
            <a:extLst>
              <a:ext uri="{FF2B5EF4-FFF2-40B4-BE49-F238E27FC236}">
                <a16:creationId xmlns:a16="http://schemas.microsoft.com/office/drawing/2014/main" id="{9E51F800-9D18-6EE7-FB5F-68F4DBD2A1D8}"/>
              </a:ext>
            </a:extLst>
          </p:cNvPr>
          <p:cNvSpPr>
            <a:spLocks noGrp="1"/>
          </p:cNvSpPr>
          <p:nvPr>
            <p:ph sz="half" idx="1"/>
          </p:nvPr>
        </p:nvSpPr>
        <p:spPr>
          <a:xfrm>
            <a:off x="479376" y="1751014"/>
            <a:ext cx="4536504" cy="4113213"/>
          </a:xfrm>
        </p:spPr>
        <p:txBody>
          <a:bodyPr/>
          <a:lstStyle/>
          <a:p>
            <a:pPr>
              <a:buFont typeface="Arial" panose="020B0604020202020204" pitchFamily="34" charset="0"/>
              <a:buChar char="•"/>
            </a:pPr>
            <a:r>
              <a:rPr lang="en-US" sz="2000" b="0" dirty="0"/>
              <a:t>The study group needs to investigate the selection of the number of supported optical bands and their width.</a:t>
            </a:r>
            <a:endParaRPr lang="en-GB" sz="2000" b="0" dirty="0"/>
          </a:p>
          <a:p>
            <a:pPr>
              <a:buFont typeface="Arial" panose="020B0604020202020204" pitchFamily="34" charset="0"/>
              <a:buChar char="•"/>
            </a:pPr>
            <a:r>
              <a:rPr lang="en-US" sz="2000" b="0" dirty="0"/>
              <a:t>This also might need to include the maximum angle of incidence that can be tolerated. However, this is a system design parameter that vendors might like to keep it flexible.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Blue shift could result in interference that can be partially tolerated but need to be investigated in order to quantify the benefits of using WDM at the expense of added complexity.</a:t>
            </a:r>
          </a:p>
          <a:p>
            <a:endParaRPr lang="en-GB" dirty="0"/>
          </a:p>
        </p:txBody>
      </p:sp>
      <p:sp>
        <p:nvSpPr>
          <p:cNvPr id="3" name="Footer Placeholder 2">
            <a:extLst>
              <a:ext uri="{FF2B5EF4-FFF2-40B4-BE49-F238E27FC236}">
                <a16:creationId xmlns:a16="http://schemas.microsoft.com/office/drawing/2014/main" id="{574C3746-9BE8-AFFE-475B-C460DEF3827F}"/>
              </a:ext>
            </a:extLst>
          </p:cNvPr>
          <p:cNvSpPr>
            <a:spLocks noGrp="1"/>
          </p:cNvSpPr>
          <p:nvPr>
            <p:ph type="ftr" idx="11"/>
          </p:nvPr>
        </p:nvSpPr>
        <p:spPr/>
        <p:txBody>
          <a:bodyPr/>
          <a:lstStyle/>
          <a:p>
            <a:r>
              <a:rPr lang="en-GB"/>
              <a:t>Mohamed Islim, pureLiFi</a:t>
            </a:r>
          </a:p>
        </p:txBody>
      </p:sp>
      <p:pic>
        <p:nvPicPr>
          <p:cNvPr id="7" name="Content Placeholder 6">
            <a:extLst>
              <a:ext uri="{FF2B5EF4-FFF2-40B4-BE49-F238E27FC236}">
                <a16:creationId xmlns:a16="http://schemas.microsoft.com/office/drawing/2014/main" id="{4AFEFDC1-ADB9-2EE8-525A-77BD3C90D5DA}"/>
              </a:ext>
            </a:extLst>
          </p:cNvPr>
          <p:cNvPicPr>
            <a:picLocks noGrp="1" noChangeAspect="1"/>
          </p:cNvPicPr>
          <p:nvPr>
            <p:ph sz="half" idx="2"/>
          </p:nvPr>
        </p:nvPicPr>
        <p:blipFill>
          <a:blip r:embed="rId2"/>
          <a:stretch>
            <a:fillRect/>
          </a:stretch>
        </p:blipFill>
        <p:spPr>
          <a:xfrm>
            <a:off x="5015880" y="1742382"/>
            <a:ext cx="7035175" cy="4429817"/>
          </a:xfrm>
          <a:prstGeom prst="rect">
            <a:avLst/>
          </a:prstGeom>
        </p:spPr>
      </p:pic>
      <p:sp>
        <p:nvSpPr>
          <p:cNvPr id="4" name="Slide Number Placeholder 3">
            <a:extLst>
              <a:ext uri="{FF2B5EF4-FFF2-40B4-BE49-F238E27FC236}">
                <a16:creationId xmlns:a16="http://schemas.microsoft.com/office/drawing/2014/main" id="{E0409107-27E9-73E4-8468-20E5FC640B25}"/>
              </a:ext>
            </a:extLst>
          </p:cNvPr>
          <p:cNvSpPr>
            <a:spLocks noGrp="1"/>
          </p:cNvSpPr>
          <p:nvPr>
            <p:ph type="sldNum" idx="12"/>
          </p:nvPr>
        </p:nvSpPr>
        <p:spPr/>
        <p:txBody>
          <a:bodyPr/>
          <a:lstStyle/>
          <a:p>
            <a:r>
              <a:rPr lang="en-GB"/>
              <a:t>Slide </a:t>
            </a:r>
            <a:fld id="{1CD163DD-D5E7-41DA-95F2-71530C24F8C3}" type="slidenum">
              <a:rPr lang="en-GB" smtClean="0"/>
              <a:pPr/>
              <a:t>6</a:t>
            </a:fld>
            <a:endParaRPr lang="en-GB"/>
          </a:p>
        </p:txBody>
      </p:sp>
      <p:sp>
        <p:nvSpPr>
          <p:cNvPr id="6" name="Rectangle 2">
            <a:extLst>
              <a:ext uri="{FF2B5EF4-FFF2-40B4-BE49-F238E27FC236}">
                <a16:creationId xmlns:a16="http://schemas.microsoft.com/office/drawing/2014/main" id="{CD65E73E-0A99-E430-EC6D-CF06501CD9FC}"/>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104022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3109F-F3BA-EFD2-0499-7CDF20D126CF}"/>
              </a:ext>
            </a:extLst>
          </p:cNvPr>
          <p:cNvSpPr>
            <a:spLocks noGrp="1"/>
          </p:cNvSpPr>
          <p:nvPr>
            <p:ph type="title"/>
          </p:nvPr>
        </p:nvSpPr>
        <p:spPr/>
        <p:txBody>
          <a:bodyPr/>
          <a:lstStyle/>
          <a:p>
            <a:r>
              <a:rPr lang="en-GB" altLang="zh-CN" dirty="0">
                <a:ea typeface="Calibri" panose="020F0502020204030204" pitchFamily="34" charset="0"/>
                <a:cs typeface="Calibri" panose="020F0502020204030204" pitchFamily="34" charset="0"/>
              </a:rPr>
              <a:t>Multi-link operation (MLO)</a:t>
            </a:r>
            <a:endParaRPr lang="zh-CN" altLang="en-US" dirty="0">
              <a:cs typeface="Calibri" panose="020F0502020204030204" pitchFamily="34" charset="0"/>
            </a:endParaRPr>
          </a:p>
        </p:txBody>
      </p:sp>
      <p:sp>
        <p:nvSpPr>
          <p:cNvPr id="3" name="内容占位符 2">
            <a:extLst>
              <a:ext uri="{FF2B5EF4-FFF2-40B4-BE49-F238E27FC236}">
                <a16:creationId xmlns:a16="http://schemas.microsoft.com/office/drawing/2014/main" id="{98EE32B4-3B22-1FA6-248E-38E96E8B4BD0}"/>
              </a:ext>
            </a:extLst>
          </p:cNvPr>
          <p:cNvSpPr>
            <a:spLocks noGrp="1"/>
          </p:cNvSpPr>
          <p:nvPr>
            <p:ph sz="half" idx="1"/>
          </p:nvPr>
        </p:nvSpPr>
        <p:spPr>
          <a:xfrm>
            <a:off x="914400" y="1981201"/>
            <a:ext cx="5408833" cy="4113213"/>
          </a:xfrm>
        </p:spPr>
        <p:txBody>
          <a:bodyPr>
            <a:normAutofit fontScale="92500" lnSpcReduction="20000"/>
          </a:bodyPr>
          <a:lstStyle/>
          <a:p>
            <a:pPr>
              <a:buFont typeface="Arial" panose="020B0604020202020204" pitchFamily="34" charset="0"/>
              <a:buChar char="•"/>
            </a:pPr>
            <a:r>
              <a:rPr lang="en-GB" altLang="zh-CN" sz="2400" b="0" dirty="0">
                <a:latin typeface="+mj-lt"/>
                <a:cs typeface="Arial" panose="020B0604020202020204" pitchFamily="34" charset="0"/>
              </a:rPr>
              <a:t>MLO provides an additional dimension on top of the spatial MIMO channels that can significantly enhance LC.</a:t>
            </a:r>
          </a:p>
          <a:p>
            <a:pPr>
              <a:buFont typeface="Arial" panose="020B0604020202020204" pitchFamily="34" charset="0"/>
              <a:buChar char="•"/>
            </a:pPr>
            <a:r>
              <a:rPr lang="en-GB" altLang="zh-CN" sz="2400" b="0" dirty="0">
                <a:latin typeface="+mj-lt"/>
                <a:cs typeface="Arial" panose="020B0604020202020204" pitchFamily="34" charset="0"/>
              </a:rPr>
              <a:t>MLO has multiple modes and unlike spatial MIMO, it takes place in the MAC layer: multi-link single radio or multi radio.</a:t>
            </a:r>
            <a:endParaRPr lang="en-GB" altLang="zh-CN" sz="2400" b="0" baseline="30000" dirty="0">
              <a:latin typeface="+mj-lt"/>
              <a:cs typeface="Arial" panose="020B0604020202020204" pitchFamily="34" charset="0"/>
            </a:endParaRPr>
          </a:p>
          <a:p>
            <a:pPr>
              <a:buFont typeface="Arial" panose="020B0604020202020204" pitchFamily="34" charset="0"/>
              <a:buChar char="•"/>
            </a:pPr>
            <a:r>
              <a:rPr lang="en-GB" altLang="zh-CN" sz="2400" b="0" dirty="0">
                <a:latin typeface="+mj-lt"/>
                <a:cs typeface="Arial" panose="020B0604020202020204" pitchFamily="34" charset="0"/>
              </a:rPr>
              <a:t>Use MLD (multilink device) with a radio frequency (RF) interface (IF) and a light communication (LC) IF to serve a MLD client with MLO.</a:t>
            </a:r>
          </a:p>
          <a:p>
            <a:pPr>
              <a:buFont typeface="Arial" panose="020B0604020202020204" pitchFamily="34" charset="0"/>
              <a:buChar char="•"/>
            </a:pPr>
            <a:r>
              <a:rPr lang="en-GB" altLang="zh-CN" sz="2400" b="0" dirty="0">
                <a:latin typeface="+mj-lt"/>
                <a:cs typeface="Arial" panose="020B0604020202020204" pitchFamily="34" charset="0"/>
              </a:rPr>
              <a:t>Benefits: </a:t>
            </a:r>
          </a:p>
          <a:p>
            <a:pPr lvl="1">
              <a:buFont typeface="Courier New" panose="02070309020205020404" pitchFamily="49" charset="0"/>
              <a:buChar char="o"/>
            </a:pPr>
            <a:r>
              <a:rPr lang="en-GB" altLang="zh-CN" sz="1800" b="0" dirty="0">
                <a:latin typeface="+mj-lt"/>
                <a:cs typeface="Arial" panose="020B0604020202020204" pitchFamily="34" charset="0"/>
              </a:rPr>
              <a:t>Improved link reliability with RF link</a:t>
            </a:r>
          </a:p>
          <a:p>
            <a:pPr lvl="1">
              <a:buFont typeface="Courier New" panose="02070309020205020404" pitchFamily="49" charset="0"/>
              <a:buChar char="o"/>
            </a:pPr>
            <a:r>
              <a:rPr lang="en-GB" altLang="zh-CN" sz="1800" b="0" dirty="0">
                <a:latin typeface="+mj-lt"/>
                <a:cs typeface="Arial" panose="020B0604020202020204" pitchFamily="34" charset="0"/>
              </a:rPr>
              <a:t>Enhanced link data rate when client entering LC coverage</a:t>
            </a:r>
          </a:p>
        </p:txBody>
      </p:sp>
      <p:sp>
        <p:nvSpPr>
          <p:cNvPr id="5" name="页脚占位符 4">
            <a:extLst>
              <a:ext uri="{FF2B5EF4-FFF2-40B4-BE49-F238E27FC236}">
                <a16:creationId xmlns:a16="http://schemas.microsoft.com/office/drawing/2014/main" id="{C90366C5-92C1-56CB-6A1D-AE6D54F61057}"/>
              </a:ext>
            </a:extLst>
          </p:cNvPr>
          <p:cNvSpPr>
            <a:spLocks noGrp="1"/>
          </p:cNvSpPr>
          <p:nvPr>
            <p:ph type="ftr" idx="11"/>
          </p:nvPr>
        </p:nvSpPr>
        <p:spPr/>
        <p:txBody>
          <a:bodyPr/>
          <a:lstStyle/>
          <a:p>
            <a:r>
              <a:rPr lang="en-GB"/>
              <a:t>Mohamed Islim, pureLiFi</a:t>
            </a:r>
            <a:endParaRPr lang="en-GB" dirty="0"/>
          </a:p>
        </p:txBody>
      </p:sp>
      <p:sp>
        <p:nvSpPr>
          <p:cNvPr id="10" name="矩形 5">
            <a:extLst>
              <a:ext uri="{FF2B5EF4-FFF2-40B4-BE49-F238E27FC236}">
                <a16:creationId xmlns:a16="http://schemas.microsoft.com/office/drawing/2014/main" id="{A2ED558A-A714-B4C9-37E6-08453B79EC4A}"/>
              </a:ext>
            </a:extLst>
          </p:cNvPr>
          <p:cNvSpPr/>
          <p:nvPr/>
        </p:nvSpPr>
        <p:spPr>
          <a:xfrm>
            <a:off x="8390403" y="2004589"/>
            <a:ext cx="1652340"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802.11 AP</a:t>
            </a:r>
            <a:endParaRPr lang="zh-CN" altLang="en-US" dirty="0"/>
          </a:p>
        </p:txBody>
      </p:sp>
      <p:sp>
        <p:nvSpPr>
          <p:cNvPr id="12" name="矩形 3">
            <a:extLst>
              <a:ext uri="{FF2B5EF4-FFF2-40B4-BE49-F238E27FC236}">
                <a16:creationId xmlns:a16="http://schemas.microsoft.com/office/drawing/2014/main" id="{F94BD767-4E5D-795C-3CA9-C4487D82D2B2}"/>
              </a:ext>
            </a:extLst>
          </p:cNvPr>
          <p:cNvSpPr/>
          <p:nvPr/>
        </p:nvSpPr>
        <p:spPr>
          <a:xfrm>
            <a:off x="7408125" y="3248017"/>
            <a:ext cx="1269409"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RF IF</a:t>
            </a:r>
            <a:endParaRPr lang="zh-CN" altLang="en-US" dirty="0"/>
          </a:p>
        </p:txBody>
      </p:sp>
      <p:sp>
        <p:nvSpPr>
          <p:cNvPr id="13" name="矩形 7">
            <a:extLst>
              <a:ext uri="{FF2B5EF4-FFF2-40B4-BE49-F238E27FC236}">
                <a16:creationId xmlns:a16="http://schemas.microsoft.com/office/drawing/2014/main" id="{5BFC15F4-29E0-8C16-17E2-84DF080E3D1A}"/>
              </a:ext>
            </a:extLst>
          </p:cNvPr>
          <p:cNvSpPr/>
          <p:nvPr/>
        </p:nvSpPr>
        <p:spPr>
          <a:xfrm>
            <a:off x="9216573" y="3248017"/>
            <a:ext cx="1269409"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LC IF</a:t>
            </a:r>
            <a:endParaRPr lang="zh-CN" altLang="en-US" dirty="0"/>
          </a:p>
        </p:txBody>
      </p:sp>
      <p:cxnSp>
        <p:nvCxnSpPr>
          <p:cNvPr id="15" name="连接符: 肘形 10">
            <a:extLst>
              <a:ext uri="{FF2B5EF4-FFF2-40B4-BE49-F238E27FC236}">
                <a16:creationId xmlns:a16="http://schemas.microsoft.com/office/drawing/2014/main" id="{B461A155-3E6A-54A8-8137-43B7799DCF84}"/>
              </a:ext>
            </a:extLst>
          </p:cNvPr>
          <p:cNvCxnSpPr>
            <a:cxnSpLocks/>
            <a:stCxn id="10" idx="1"/>
            <a:endCxn id="12" idx="1"/>
          </p:cNvCxnSpPr>
          <p:nvPr/>
        </p:nvCxnSpPr>
        <p:spPr>
          <a:xfrm rot="10800000" flipV="1">
            <a:off x="7408125" y="2315546"/>
            <a:ext cx="982278" cy="1243428"/>
          </a:xfrm>
          <a:prstGeom prst="bentConnector3">
            <a:avLst>
              <a:gd name="adj1" fmla="val 123272"/>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 name="连接符: 肘形 13">
            <a:extLst>
              <a:ext uri="{FF2B5EF4-FFF2-40B4-BE49-F238E27FC236}">
                <a16:creationId xmlns:a16="http://schemas.microsoft.com/office/drawing/2014/main" id="{A40F86F2-873B-9764-04F8-AC93D4A53715}"/>
              </a:ext>
            </a:extLst>
          </p:cNvPr>
          <p:cNvCxnSpPr>
            <a:cxnSpLocks/>
            <a:stCxn id="10" idx="3"/>
            <a:endCxn id="13" idx="3"/>
          </p:cNvCxnSpPr>
          <p:nvPr/>
        </p:nvCxnSpPr>
        <p:spPr>
          <a:xfrm>
            <a:off x="10042743" y="2315546"/>
            <a:ext cx="443239" cy="1243428"/>
          </a:xfrm>
          <a:prstGeom prst="bentConnector3">
            <a:avLst>
              <a:gd name="adj1" fmla="val 151575"/>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7" name="等腰三角形 6">
            <a:extLst>
              <a:ext uri="{FF2B5EF4-FFF2-40B4-BE49-F238E27FC236}">
                <a16:creationId xmlns:a16="http://schemas.microsoft.com/office/drawing/2014/main" id="{8F9C7214-83E2-701B-6661-19BA003FB0B4}"/>
              </a:ext>
            </a:extLst>
          </p:cNvPr>
          <p:cNvSpPr/>
          <p:nvPr/>
        </p:nvSpPr>
        <p:spPr>
          <a:xfrm>
            <a:off x="8514214" y="3895549"/>
            <a:ext cx="2661947" cy="1634311"/>
          </a:xfrm>
          <a:prstGeom prst="triangle">
            <a:avLst/>
          </a:prstGeom>
          <a:solidFill>
            <a:srgbClr val="FFCCCC"/>
          </a:solidFill>
          <a:ln>
            <a:solidFill>
              <a:srgbClr val="FFCCCC"/>
            </a:solidFill>
          </a:ln>
          <a:effectLst>
            <a:glow rad="635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a:p>
        </p:txBody>
      </p:sp>
      <p:sp>
        <p:nvSpPr>
          <p:cNvPr id="18" name="矩形 52">
            <a:extLst>
              <a:ext uri="{FF2B5EF4-FFF2-40B4-BE49-F238E27FC236}">
                <a16:creationId xmlns:a16="http://schemas.microsoft.com/office/drawing/2014/main" id="{533F94A7-CE48-B292-BC25-46F45BF8C681}"/>
              </a:ext>
            </a:extLst>
          </p:cNvPr>
          <p:cNvSpPr/>
          <p:nvPr/>
        </p:nvSpPr>
        <p:spPr>
          <a:xfrm>
            <a:off x="8832304" y="5422333"/>
            <a:ext cx="2025766" cy="5644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sz="1800" dirty="0"/>
              <a:t>802.11 MLD client</a:t>
            </a:r>
            <a:endParaRPr lang="zh-CN" altLang="en-US" sz="1800" dirty="0"/>
          </a:p>
        </p:txBody>
      </p:sp>
      <p:cxnSp>
        <p:nvCxnSpPr>
          <p:cNvPr id="19" name="直接箭头连接符 39">
            <a:extLst>
              <a:ext uri="{FF2B5EF4-FFF2-40B4-BE49-F238E27FC236}">
                <a16:creationId xmlns:a16="http://schemas.microsoft.com/office/drawing/2014/main" id="{58B2990B-6F3F-ED4D-507D-8229FC6B61F7}"/>
              </a:ext>
            </a:extLst>
          </p:cNvPr>
          <p:cNvCxnSpPr>
            <a:cxnSpLocks/>
            <a:stCxn id="12" idx="2"/>
            <a:endCxn id="18" idx="1"/>
          </p:cNvCxnSpPr>
          <p:nvPr/>
        </p:nvCxnSpPr>
        <p:spPr>
          <a:xfrm>
            <a:off x="8042830" y="3869930"/>
            <a:ext cx="789474" cy="183464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0" name="直接箭头连接符 25">
            <a:extLst>
              <a:ext uri="{FF2B5EF4-FFF2-40B4-BE49-F238E27FC236}">
                <a16:creationId xmlns:a16="http://schemas.microsoft.com/office/drawing/2014/main" id="{205D0605-AE19-04F3-A8C4-34FFBD9C092C}"/>
              </a:ext>
            </a:extLst>
          </p:cNvPr>
          <p:cNvCxnSpPr>
            <a:cxnSpLocks/>
            <a:stCxn id="17" idx="0"/>
          </p:cNvCxnSpPr>
          <p:nvPr/>
        </p:nvCxnSpPr>
        <p:spPr>
          <a:xfrm flipH="1">
            <a:off x="9845187" y="3895549"/>
            <a:ext cx="1" cy="15011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 name="Slide Number Placeholder 3">
            <a:extLst>
              <a:ext uri="{FF2B5EF4-FFF2-40B4-BE49-F238E27FC236}">
                <a16:creationId xmlns:a16="http://schemas.microsoft.com/office/drawing/2014/main" id="{F437DA5C-3EEB-897A-8593-9DB07B810345}"/>
              </a:ext>
            </a:extLst>
          </p:cNvPr>
          <p:cNvSpPr>
            <a:spLocks noGrp="1"/>
          </p:cNvSpPr>
          <p:nvPr>
            <p:ph type="sldNum" idx="12"/>
          </p:nvPr>
        </p:nvSpPr>
        <p:spPr/>
        <p:txBody>
          <a:bodyPr/>
          <a:lstStyle/>
          <a:p>
            <a:r>
              <a:rPr lang="en-GB"/>
              <a:t>Slide </a:t>
            </a:r>
            <a:fld id="{1CD163DD-D5E7-41DA-95F2-71530C24F8C3}" type="slidenum">
              <a:rPr lang="en-GB" smtClean="0"/>
              <a:pPr/>
              <a:t>7</a:t>
            </a:fld>
            <a:endParaRPr lang="en-GB"/>
          </a:p>
        </p:txBody>
      </p:sp>
      <p:sp>
        <p:nvSpPr>
          <p:cNvPr id="6" name="Rectangle 2">
            <a:extLst>
              <a:ext uri="{FF2B5EF4-FFF2-40B4-BE49-F238E27FC236}">
                <a16:creationId xmlns:a16="http://schemas.microsoft.com/office/drawing/2014/main" id="{D0CC4C17-17EC-C969-62ED-E6B1E59F6F67}"/>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262212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53109F-F3BA-EFD2-0499-7CDF20D126CF}"/>
              </a:ext>
            </a:extLst>
          </p:cNvPr>
          <p:cNvSpPr>
            <a:spLocks noGrp="1"/>
          </p:cNvSpPr>
          <p:nvPr>
            <p:ph type="title"/>
          </p:nvPr>
        </p:nvSpPr>
        <p:spPr>
          <a:xfrm>
            <a:off x="838200" y="548680"/>
            <a:ext cx="10515600" cy="748625"/>
          </a:xfrm>
        </p:spPr>
        <p:txBody>
          <a:bodyPr/>
          <a:lstStyle/>
          <a:p>
            <a:r>
              <a:rPr lang="en-GB" altLang="zh-CN" dirty="0">
                <a:ea typeface="Calibri" panose="020F0502020204030204" pitchFamily="34" charset="0"/>
                <a:cs typeface="Calibri" panose="020F0502020204030204" pitchFamily="34" charset="0"/>
              </a:rPr>
              <a:t>Multi-link operation (MLO)</a:t>
            </a:r>
            <a:endParaRPr lang="zh-CN" altLang="en-US" dirty="0">
              <a:cs typeface="Calibri" panose="020F0502020204030204" pitchFamily="34" charset="0"/>
            </a:endParaRPr>
          </a:p>
        </p:txBody>
      </p:sp>
      <p:sp>
        <p:nvSpPr>
          <p:cNvPr id="3" name="内容占位符 2">
            <a:extLst>
              <a:ext uri="{FF2B5EF4-FFF2-40B4-BE49-F238E27FC236}">
                <a16:creationId xmlns:a16="http://schemas.microsoft.com/office/drawing/2014/main" id="{98EE32B4-3B22-1FA6-248E-38E96E8B4BD0}"/>
              </a:ext>
            </a:extLst>
          </p:cNvPr>
          <p:cNvSpPr>
            <a:spLocks noGrp="1"/>
          </p:cNvSpPr>
          <p:nvPr>
            <p:ph sz="half" idx="1"/>
          </p:nvPr>
        </p:nvSpPr>
        <p:spPr>
          <a:xfrm>
            <a:off x="441697" y="1316114"/>
            <a:ext cx="10964240" cy="1859489"/>
          </a:xfrm>
        </p:spPr>
        <p:txBody>
          <a:bodyPr>
            <a:normAutofit/>
          </a:bodyPr>
          <a:lstStyle/>
          <a:p>
            <a:pPr marL="0" indent="0">
              <a:buNone/>
            </a:pPr>
            <a:r>
              <a:rPr lang="en-GB" altLang="zh-CN" sz="2000" b="0" dirty="0">
                <a:latin typeface="+mj-lt"/>
                <a:cs typeface="Arial" panose="020B0604020202020204" pitchFamily="34" charset="0"/>
              </a:rPr>
              <a:t>Use MLD (multilink device) with multiple spatially separated light communication (LC) IFs to serve a MLD client with MLO.</a:t>
            </a:r>
          </a:p>
          <a:p>
            <a:pPr marL="0" indent="0">
              <a:buNone/>
            </a:pPr>
            <a:r>
              <a:rPr lang="en-GB" altLang="zh-CN" sz="2000" b="0" dirty="0">
                <a:latin typeface="+mj-lt"/>
                <a:cs typeface="Arial" panose="020B0604020202020204" pitchFamily="34" charset="0"/>
              </a:rPr>
              <a:t>Benefits: </a:t>
            </a:r>
          </a:p>
          <a:p>
            <a:pPr>
              <a:buFontTx/>
              <a:buChar char="-"/>
            </a:pPr>
            <a:r>
              <a:rPr lang="en-GB" altLang="zh-CN" sz="2000" b="0" dirty="0">
                <a:latin typeface="+mj-lt"/>
                <a:cs typeface="Arial" panose="020B0604020202020204" pitchFamily="34" charset="0"/>
              </a:rPr>
              <a:t>Improving link data rate</a:t>
            </a:r>
          </a:p>
          <a:p>
            <a:pPr>
              <a:buFontTx/>
              <a:buChar char="-"/>
            </a:pPr>
            <a:r>
              <a:rPr lang="en-GB" altLang="zh-CN" sz="2000" b="0" dirty="0">
                <a:latin typeface="+mj-lt"/>
                <a:cs typeface="Arial" panose="020B0604020202020204" pitchFamily="34" charset="0"/>
              </a:rPr>
              <a:t>Improve link robustness against blockage/misalignment</a:t>
            </a:r>
          </a:p>
        </p:txBody>
      </p:sp>
      <p:sp>
        <p:nvSpPr>
          <p:cNvPr id="5" name="页脚占位符 4">
            <a:extLst>
              <a:ext uri="{FF2B5EF4-FFF2-40B4-BE49-F238E27FC236}">
                <a16:creationId xmlns:a16="http://schemas.microsoft.com/office/drawing/2014/main" id="{C90366C5-92C1-56CB-6A1D-AE6D54F61057}"/>
              </a:ext>
            </a:extLst>
          </p:cNvPr>
          <p:cNvSpPr>
            <a:spLocks noGrp="1"/>
          </p:cNvSpPr>
          <p:nvPr>
            <p:ph type="ftr" sz="quarter" idx="11"/>
          </p:nvPr>
        </p:nvSpPr>
        <p:spPr/>
        <p:txBody>
          <a:bodyPr/>
          <a:lstStyle/>
          <a:p>
            <a:r>
              <a:rPr lang="en-GB"/>
              <a:t>Mohamed Islim, pureLiFi</a:t>
            </a:r>
            <a:endParaRPr lang="en-GB" dirty="0"/>
          </a:p>
        </p:txBody>
      </p:sp>
      <p:sp>
        <p:nvSpPr>
          <p:cNvPr id="6" name="矩形 5">
            <a:extLst>
              <a:ext uri="{FF2B5EF4-FFF2-40B4-BE49-F238E27FC236}">
                <a16:creationId xmlns:a16="http://schemas.microsoft.com/office/drawing/2014/main" id="{A2ED558A-A714-B4C9-37E6-08453B79EC4A}"/>
              </a:ext>
            </a:extLst>
          </p:cNvPr>
          <p:cNvSpPr/>
          <p:nvPr/>
        </p:nvSpPr>
        <p:spPr>
          <a:xfrm>
            <a:off x="5050189" y="3275579"/>
            <a:ext cx="1652340"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802.11 AP</a:t>
            </a:r>
            <a:endParaRPr lang="zh-CN" altLang="en-US" dirty="0"/>
          </a:p>
        </p:txBody>
      </p:sp>
      <p:sp>
        <p:nvSpPr>
          <p:cNvPr id="53" name="矩形 52">
            <a:extLst>
              <a:ext uri="{FF2B5EF4-FFF2-40B4-BE49-F238E27FC236}">
                <a16:creationId xmlns:a16="http://schemas.microsoft.com/office/drawing/2014/main" id="{533F94A7-CE48-B292-BC25-46F45BF8C681}"/>
              </a:ext>
            </a:extLst>
          </p:cNvPr>
          <p:cNvSpPr/>
          <p:nvPr/>
        </p:nvSpPr>
        <p:spPr>
          <a:xfrm>
            <a:off x="4964928" y="5834839"/>
            <a:ext cx="2025766" cy="5644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sz="1800" dirty="0"/>
              <a:t>802.11 MLD client</a:t>
            </a:r>
            <a:endParaRPr lang="zh-CN" altLang="en-US" sz="1800" dirty="0"/>
          </a:p>
        </p:txBody>
      </p:sp>
      <p:sp>
        <p:nvSpPr>
          <p:cNvPr id="4" name="矩形 3">
            <a:extLst>
              <a:ext uri="{FF2B5EF4-FFF2-40B4-BE49-F238E27FC236}">
                <a16:creationId xmlns:a16="http://schemas.microsoft.com/office/drawing/2014/main" id="{F94BD767-4E5D-795C-3CA9-C4487D82D2B2}"/>
              </a:ext>
            </a:extLst>
          </p:cNvPr>
          <p:cNvSpPr/>
          <p:nvPr/>
        </p:nvSpPr>
        <p:spPr>
          <a:xfrm>
            <a:off x="3085031" y="3527377"/>
            <a:ext cx="1269409"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LC IF2</a:t>
            </a:r>
            <a:endParaRPr lang="zh-CN" altLang="en-US" dirty="0"/>
          </a:p>
        </p:txBody>
      </p:sp>
      <p:sp>
        <p:nvSpPr>
          <p:cNvPr id="8" name="矩形 7">
            <a:extLst>
              <a:ext uri="{FF2B5EF4-FFF2-40B4-BE49-F238E27FC236}">
                <a16:creationId xmlns:a16="http://schemas.microsoft.com/office/drawing/2014/main" id="{5BFC15F4-29E0-8C16-17E2-84DF080E3D1A}"/>
              </a:ext>
            </a:extLst>
          </p:cNvPr>
          <p:cNvSpPr/>
          <p:nvPr/>
        </p:nvSpPr>
        <p:spPr>
          <a:xfrm>
            <a:off x="7515325" y="3527376"/>
            <a:ext cx="1269409" cy="621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altLang="zh-CN" dirty="0"/>
              <a:t>LC IF1</a:t>
            </a:r>
            <a:endParaRPr lang="zh-CN" altLang="en-US" dirty="0"/>
          </a:p>
        </p:txBody>
      </p:sp>
      <p:cxnSp>
        <p:nvCxnSpPr>
          <p:cNvPr id="11" name="连接符: 肘形 10">
            <a:extLst>
              <a:ext uri="{FF2B5EF4-FFF2-40B4-BE49-F238E27FC236}">
                <a16:creationId xmlns:a16="http://schemas.microsoft.com/office/drawing/2014/main" id="{B461A155-3E6A-54A8-8137-43B7799DCF84}"/>
              </a:ext>
            </a:extLst>
          </p:cNvPr>
          <p:cNvCxnSpPr>
            <a:cxnSpLocks/>
            <a:stCxn id="6" idx="1"/>
            <a:endCxn id="4" idx="3"/>
          </p:cNvCxnSpPr>
          <p:nvPr/>
        </p:nvCxnSpPr>
        <p:spPr>
          <a:xfrm rot="10800000" flipV="1">
            <a:off x="4354441" y="3586536"/>
            <a:ext cx="695749" cy="251798"/>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4" name="连接符: 肘形 13">
            <a:extLst>
              <a:ext uri="{FF2B5EF4-FFF2-40B4-BE49-F238E27FC236}">
                <a16:creationId xmlns:a16="http://schemas.microsoft.com/office/drawing/2014/main" id="{A40F86F2-873B-9764-04F8-AC93D4A53715}"/>
              </a:ext>
            </a:extLst>
          </p:cNvPr>
          <p:cNvCxnSpPr>
            <a:stCxn id="6" idx="3"/>
            <a:endCxn id="8" idx="1"/>
          </p:cNvCxnSpPr>
          <p:nvPr/>
        </p:nvCxnSpPr>
        <p:spPr>
          <a:xfrm>
            <a:off x="6702529" y="3586536"/>
            <a:ext cx="812796" cy="251797"/>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3" name="文本框 32">
            <a:extLst>
              <a:ext uri="{FF2B5EF4-FFF2-40B4-BE49-F238E27FC236}">
                <a16:creationId xmlns:a16="http://schemas.microsoft.com/office/drawing/2014/main" id="{3DF89D7F-8CDC-B5B1-10FD-DBC600D43FD8}"/>
              </a:ext>
            </a:extLst>
          </p:cNvPr>
          <p:cNvSpPr txBox="1"/>
          <p:nvPr/>
        </p:nvSpPr>
        <p:spPr>
          <a:xfrm>
            <a:off x="7316883" y="5074468"/>
            <a:ext cx="1293944" cy="461665"/>
          </a:xfrm>
          <a:prstGeom prst="rect">
            <a:avLst/>
          </a:prstGeom>
          <a:noFill/>
        </p:spPr>
        <p:txBody>
          <a:bodyPr wrap="none" rtlCol="0">
            <a:spAutoFit/>
          </a:bodyPr>
          <a:lstStyle/>
          <a:p>
            <a:r>
              <a:rPr lang="en-GB" altLang="zh-CN" dirty="0">
                <a:solidFill>
                  <a:schemeClr val="tx1"/>
                </a:solidFill>
              </a:rPr>
              <a:t>blockage</a:t>
            </a:r>
            <a:endParaRPr lang="zh-CN" altLang="en-US" dirty="0">
              <a:solidFill>
                <a:schemeClr val="tx1"/>
              </a:solidFill>
            </a:endParaRPr>
          </a:p>
        </p:txBody>
      </p:sp>
      <p:sp>
        <p:nvSpPr>
          <p:cNvPr id="35" name="乘号 34">
            <a:extLst>
              <a:ext uri="{FF2B5EF4-FFF2-40B4-BE49-F238E27FC236}">
                <a16:creationId xmlns:a16="http://schemas.microsoft.com/office/drawing/2014/main" id="{4DEDB434-9AF4-6174-2A29-D4685A027C81}"/>
              </a:ext>
            </a:extLst>
          </p:cNvPr>
          <p:cNvSpPr/>
          <p:nvPr/>
        </p:nvSpPr>
        <p:spPr>
          <a:xfrm>
            <a:off x="6567659" y="5257926"/>
            <a:ext cx="337478" cy="337478"/>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36" name="箭头: 直角上 35">
            <a:extLst>
              <a:ext uri="{FF2B5EF4-FFF2-40B4-BE49-F238E27FC236}">
                <a16:creationId xmlns:a16="http://schemas.microsoft.com/office/drawing/2014/main" id="{9F3E91DA-ACAF-963F-6B7A-93FE4C1F7430}"/>
              </a:ext>
            </a:extLst>
          </p:cNvPr>
          <p:cNvSpPr/>
          <p:nvPr/>
        </p:nvSpPr>
        <p:spPr>
          <a:xfrm rot="2700000">
            <a:off x="5176197" y="5173118"/>
            <a:ext cx="160422" cy="255864"/>
          </a:xfrm>
          <a:prstGeom prst="bentUpArrow">
            <a:avLst>
              <a:gd name="adj1" fmla="val 25000"/>
              <a:gd name="adj2" fmla="val 15789"/>
              <a:gd name="adj3" fmla="val 0"/>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箭头连接符 39">
            <a:extLst>
              <a:ext uri="{FF2B5EF4-FFF2-40B4-BE49-F238E27FC236}">
                <a16:creationId xmlns:a16="http://schemas.microsoft.com/office/drawing/2014/main" id="{58B2990B-6F3F-ED4D-507D-8229FC6B61F7}"/>
              </a:ext>
            </a:extLst>
          </p:cNvPr>
          <p:cNvCxnSpPr>
            <a:stCxn id="4" idx="2"/>
          </p:cNvCxnSpPr>
          <p:nvPr/>
        </p:nvCxnSpPr>
        <p:spPr>
          <a:xfrm>
            <a:off x="3719736" y="4149290"/>
            <a:ext cx="1837863" cy="168554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2" name="直接箭头连接符 41">
            <a:extLst>
              <a:ext uri="{FF2B5EF4-FFF2-40B4-BE49-F238E27FC236}">
                <a16:creationId xmlns:a16="http://schemas.microsoft.com/office/drawing/2014/main" id="{E3EC990E-06E5-E82F-AA7B-383DD8AF8192}"/>
              </a:ext>
            </a:extLst>
          </p:cNvPr>
          <p:cNvCxnSpPr>
            <a:cxnSpLocks/>
            <a:endCxn id="8" idx="2"/>
          </p:cNvCxnSpPr>
          <p:nvPr/>
        </p:nvCxnSpPr>
        <p:spPr>
          <a:xfrm flipV="1">
            <a:off x="7177536" y="4149289"/>
            <a:ext cx="972494" cy="76157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pic>
        <p:nvPicPr>
          <p:cNvPr id="10" name="Graphic 9" descr="Full Brick Wall outline">
            <a:extLst>
              <a:ext uri="{FF2B5EF4-FFF2-40B4-BE49-F238E27FC236}">
                <a16:creationId xmlns:a16="http://schemas.microsoft.com/office/drawing/2014/main" id="{C7BBCFB5-615E-575A-D687-9F934A0BA4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00925" y="4495130"/>
            <a:ext cx="914400" cy="914400"/>
          </a:xfrm>
          <a:prstGeom prst="rect">
            <a:avLst/>
          </a:prstGeom>
        </p:spPr>
      </p:pic>
      <p:sp>
        <p:nvSpPr>
          <p:cNvPr id="7" name="Slide Number Placeholder 6">
            <a:extLst>
              <a:ext uri="{FF2B5EF4-FFF2-40B4-BE49-F238E27FC236}">
                <a16:creationId xmlns:a16="http://schemas.microsoft.com/office/drawing/2014/main" id="{150FDF24-7260-8402-D5DA-ADD9977508C4}"/>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9" name="Rectangle 2">
            <a:extLst>
              <a:ext uri="{FF2B5EF4-FFF2-40B4-BE49-F238E27FC236}">
                <a16:creationId xmlns:a16="http://schemas.microsoft.com/office/drawing/2014/main" id="{CB05AD74-2238-CF4C-773C-B3AE28825136}"/>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248442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9CD76C-5E89-8BD2-E8E6-9F0960E59112}"/>
              </a:ext>
            </a:extLst>
          </p:cNvPr>
          <p:cNvSpPr>
            <a:spLocks noGrp="1"/>
          </p:cNvSpPr>
          <p:nvPr>
            <p:ph type="title"/>
          </p:nvPr>
        </p:nvSpPr>
        <p:spPr/>
        <p:txBody>
          <a:bodyPr/>
          <a:lstStyle/>
          <a:p>
            <a:r>
              <a:rPr lang="en-US" dirty="0"/>
              <a:t>Summary</a:t>
            </a:r>
            <a:endParaRPr lang="en-GB" dirty="0"/>
          </a:p>
        </p:txBody>
      </p:sp>
      <p:sp>
        <p:nvSpPr>
          <p:cNvPr id="7" name="Content Placeholder 6">
            <a:extLst>
              <a:ext uri="{FF2B5EF4-FFF2-40B4-BE49-F238E27FC236}">
                <a16:creationId xmlns:a16="http://schemas.microsoft.com/office/drawing/2014/main" id="{AFA547BA-7792-4D87-EB1C-C6B576C65DD4}"/>
              </a:ext>
            </a:extLst>
          </p:cNvPr>
          <p:cNvSpPr>
            <a:spLocks noGrp="1"/>
          </p:cNvSpPr>
          <p:nvPr>
            <p:ph idx="1"/>
          </p:nvPr>
        </p:nvSpPr>
        <p:spPr/>
        <p:txBody>
          <a:bodyPr/>
          <a:lstStyle/>
          <a:p>
            <a:pPr>
              <a:buFont typeface="Arial" panose="020B0604020202020204" pitchFamily="34" charset="0"/>
              <a:buChar char="•"/>
            </a:pPr>
            <a:r>
              <a:rPr lang="en-US" b="0" dirty="0"/>
              <a:t>Enhanced utilization of WDM will results in improved transmission speeds and better utilization of the available MIMO spatial streams.</a:t>
            </a:r>
          </a:p>
          <a:p>
            <a:pPr>
              <a:buFont typeface="Arial" panose="020B0604020202020204" pitchFamily="34" charset="0"/>
              <a:buChar char="•"/>
            </a:pPr>
            <a:r>
              <a:rPr lang="en-US" b="0" dirty="0"/>
              <a:t>Blue shift and optical filters performance variability might result in interference and needs to be quantified and managed by controlling the number and width of optical bands.</a:t>
            </a:r>
          </a:p>
          <a:p>
            <a:pPr>
              <a:buFont typeface="Arial" panose="020B0604020202020204" pitchFamily="34" charset="0"/>
              <a:buChar char="•"/>
            </a:pPr>
            <a:r>
              <a:rPr lang="en-GB" b="0" dirty="0"/>
              <a:t>MLO provides an additional dimension on top of spatial MIMO channels that can enhance LC, and enable enhanced hybrid operations with RF interfaces within the same AP.</a:t>
            </a:r>
          </a:p>
        </p:txBody>
      </p:sp>
      <p:sp>
        <p:nvSpPr>
          <p:cNvPr id="5" name="Footer Placeholder 4">
            <a:extLst>
              <a:ext uri="{FF2B5EF4-FFF2-40B4-BE49-F238E27FC236}">
                <a16:creationId xmlns:a16="http://schemas.microsoft.com/office/drawing/2014/main" id="{6FDBCC7E-52BF-5AF7-BF6B-C2ECA318BB72}"/>
              </a:ext>
            </a:extLst>
          </p:cNvPr>
          <p:cNvSpPr>
            <a:spLocks noGrp="1"/>
          </p:cNvSpPr>
          <p:nvPr>
            <p:ph type="ftr" idx="14"/>
          </p:nvPr>
        </p:nvSpPr>
        <p:spPr/>
        <p:txBody>
          <a:bodyPr/>
          <a:lstStyle/>
          <a:p>
            <a:r>
              <a:rPr lang="en-GB"/>
              <a:t>Mohamed Islim, pureLiFi</a:t>
            </a:r>
          </a:p>
        </p:txBody>
      </p:sp>
      <p:sp>
        <p:nvSpPr>
          <p:cNvPr id="2" name="Slide Number Placeholder 1">
            <a:extLst>
              <a:ext uri="{FF2B5EF4-FFF2-40B4-BE49-F238E27FC236}">
                <a16:creationId xmlns:a16="http://schemas.microsoft.com/office/drawing/2014/main" id="{D3777AC0-804C-F3F7-EE37-B5D949E0A09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3" name="Rectangle 2">
            <a:extLst>
              <a:ext uri="{FF2B5EF4-FFF2-40B4-BE49-F238E27FC236}">
                <a16:creationId xmlns:a16="http://schemas.microsoft.com/office/drawing/2014/main" id="{35C4179D-5D42-49DE-18DE-D5E07D8CD0A5}"/>
              </a:ext>
            </a:extLst>
          </p:cNvPr>
          <p:cNvSpPr txBox="1">
            <a:spLocks noChangeArrowheads="1"/>
          </p:cNvSpPr>
          <p:nvPr/>
        </p:nvSpPr>
        <p:spPr bwMode="auto">
          <a:xfrm>
            <a:off x="900358" y="249163"/>
            <a:ext cx="1080120" cy="4762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Sept 2024</a:t>
            </a:r>
            <a:endParaRPr lang="en-GB" sz="1600" b="0" kern="0" dirty="0"/>
          </a:p>
        </p:txBody>
      </p:sp>
    </p:spTree>
    <p:extLst>
      <p:ext uri="{BB962C8B-B14F-4D97-AF65-F5344CB8AC3E}">
        <p14:creationId xmlns:p14="http://schemas.microsoft.com/office/powerpoint/2010/main" val="41710535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2084</TotalTime>
  <Words>788</Words>
  <Application>Microsoft Office PowerPoint</Application>
  <PresentationFormat>Widescreen</PresentationFormat>
  <Paragraphs>207</Paragraphs>
  <Slides>9</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9" baseType="lpstr">
      <vt:lpstr>Aptos</vt:lpstr>
      <vt:lpstr>Arial</vt:lpstr>
      <vt:lpstr>Arial Unicode MS</vt:lpstr>
      <vt:lpstr>Calibri</vt:lpstr>
      <vt:lpstr>Cambria Math</vt:lpstr>
      <vt:lpstr>Courier New</vt:lpstr>
      <vt:lpstr>Times New Roman</vt:lpstr>
      <vt:lpstr>Wingdings</vt:lpstr>
      <vt:lpstr>Office Theme</vt:lpstr>
      <vt:lpstr>Document</vt:lpstr>
      <vt:lpstr>Benefits of using WDM and MLO for ELC</vt:lpstr>
      <vt:lpstr>Abstract</vt:lpstr>
      <vt:lpstr>How can we achieve higher DR based on Wi-Fi MIMO?</vt:lpstr>
      <vt:lpstr>Wavelength division multiplexing</vt:lpstr>
      <vt:lpstr>Optical filter blue shift (1/2)</vt:lpstr>
      <vt:lpstr>Optical filter blue shift (2/2)</vt:lpstr>
      <vt:lpstr>Multi-link operation (MLO)</vt:lpstr>
      <vt:lpstr>Multi-link operation (MLO)</vt:lpstr>
      <vt:lpstr>Summary</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104</cp:revision>
  <cp:lastPrinted>1601-01-01T00:00:00Z</cp:lastPrinted>
  <dcterms:created xsi:type="dcterms:W3CDTF">2019-08-08T09:50:31Z</dcterms:created>
  <dcterms:modified xsi:type="dcterms:W3CDTF">2024-09-11T17:24:19Z</dcterms:modified>
</cp:coreProperties>
</file>