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2" r:id="rId9"/>
    <p:sldId id="26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802.11-24/1626r0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802.11-24/1626r0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wg/Members/document/folder/384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new-study-lack-of-wi-fi-spectrum-jeopardizes-europes-gigabit-connectivity" TargetMode="External"/><Relationship Id="rId2" Type="http://schemas.openxmlformats.org/officeDocument/2006/relationships/hyperlink" Target="https://www.wi-fi.org/news-events/newsroom/wi-fi-alliance-and-ramathibodi-hospital-demonstrate-advanced-6-ghz-healthcar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-fi.org/news-events/newsroom/wi-fi-alliance-congratulates-ntia-spectrum-team-on-the-national-spectrum" TargetMode="External"/><Relationship Id="rId4" Type="http://schemas.openxmlformats.org/officeDocument/2006/relationships/hyperlink" Target="https://www.wi-fi.org/news-events/newsroom/wi-fi-alliance-afc-specifications-and-tools-streamline-standard-power-devic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Wi-Fi Alliance (WFA) Liaison September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886486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September 2024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Celebration of W-Fi past at Austin, TX in the Americas member meeting, May 21-23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Keynote speeches by many industry pioneers and experts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Panel discussions on inception, evolution and impact of Wi-Fi technology and the technology’s unforeseen influence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Meeting reports 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/>
              <a:t>for members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(Europe) member meeting will </a:t>
            </a:r>
          </a:p>
          <a:p>
            <a:pPr marL="400050" lvl="1" indent="0"/>
            <a:r>
              <a:rPr lang="en-US" sz="2400" b="1" dirty="0"/>
              <a:t>take place on Oct 15</a:t>
            </a:r>
            <a:r>
              <a:rPr lang="en-US" sz="2400" b="1" baseline="30000" dirty="0"/>
              <a:t>th</a:t>
            </a:r>
            <a:r>
              <a:rPr lang="en-US" sz="2400" b="1" dirty="0"/>
              <a:t>-17</a:t>
            </a:r>
            <a:r>
              <a:rPr lang="en-US" sz="2400" b="1" baseline="30000" dirty="0"/>
              <a:t>th</a:t>
            </a:r>
            <a:r>
              <a:rPr lang="en-US" sz="2400" b="1" dirty="0"/>
              <a:t>, 2024, in Malaga, Spain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Meeting’s focus on what’s next for Wi-Fi as it continues to contribute </a:t>
            </a:r>
          </a:p>
          <a:p>
            <a:pPr marL="857250" lvl="2" indent="0"/>
            <a:r>
              <a:rPr lang="en-US" sz="1400" dirty="0"/>
              <a:t>and opens up new horizons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  <p:pic>
        <p:nvPicPr>
          <p:cNvPr id="10" name="x__x0000_i1028">
            <a:extLst>
              <a:ext uri="{FF2B5EF4-FFF2-40B4-BE49-F238E27FC236}">
                <a16:creationId xmlns:a16="http://schemas.microsoft.com/office/drawing/2014/main" id="{3B98C720-F779-4195-95C3-F3FF4C38A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717" y="3886200"/>
            <a:ext cx="2483768" cy="248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EasyMesh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Increased use of interoperability events with commercial products after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Consideration of feature releases leading to certification in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2B36C-A1E2-4EF4-A1BA-274B8F733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Automated Frequency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err="1"/>
              <a:t>EasyConnect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err="1"/>
              <a:t>EasyMesh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QoS Management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</a:t>
            </a:r>
            <a:r>
              <a:rPr lang="en-US" sz="1200" dirty="0" err="1"/>
              <a:t>HaLow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Examples of additional</a:t>
            </a:r>
            <a:r>
              <a:rPr lang="en-US" sz="1400" dirty="0"/>
              <a:t> WFA activity that may lead to technical work </a:t>
            </a:r>
            <a:endParaRPr lang="en-US" sz="12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Operators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XR (Augmented / Virtual / Mixed Reality)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E010A-0117-498A-8138-26247437E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and </a:t>
            </a:r>
            <a:r>
              <a:rPr lang="en-US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Ramathibodi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Hospital demonstrate advanced 6 GHz healthcare applications</a:t>
            </a:r>
            <a:endParaRPr lang="en-US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study: Lack of Wi-Fi® spectrum jeopardizes Europe’s gigabit connectivity goals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AFC specifications and tools streamline standard power device compliance in Canada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congratulates NTIA spectrum team on the National Spectrum Strategy Implementation Plan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63B8D-456A-4C76-BC06-1B99132525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[begin placing presentation body text here]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79</TotalTime>
  <Words>521</Words>
  <Application>Microsoft Office PowerPoint</Application>
  <PresentationFormat>Widescreen</PresentationFormat>
  <Paragraphs>116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September 2024 Update</vt:lpstr>
      <vt:lpstr>Abstract</vt:lpstr>
      <vt:lpstr>Meetings</vt:lpstr>
      <vt:lpstr>Activities</vt:lpstr>
      <vt:lpstr>Additional Work Areas</vt:lpstr>
      <vt:lpstr>Recent publications</vt:lpstr>
      <vt:lpstr>Further information</vt:lpstr>
      <vt:lpstr>PowerPoint Presentation</vt:lpstr>
      <vt:lpstr>PowerPoint Presentation</vt:lpstr>
      <vt:lpstr>References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September 2024 Update</dc:title>
  <dc:creator>Srini Kandala</dc:creator>
  <cp:lastModifiedBy>Srini Kandala</cp:lastModifiedBy>
  <cp:revision>4</cp:revision>
  <cp:lastPrinted>1601-01-01T00:00:00Z</cp:lastPrinted>
  <dcterms:created xsi:type="dcterms:W3CDTF">2024-09-10T18:57:33Z</dcterms:created>
  <dcterms:modified xsi:type="dcterms:W3CDTF">2024-09-11T22:49:18Z</dcterms:modified>
</cp:coreProperties>
</file>