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55" d="100"/>
          <a:sy n="55" d="100"/>
        </p:scale>
        <p:origin x="796" y="3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September 2024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802.11-24/1625r0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372-02-auto-agenda-for-automotive-tig-2024-september.pptx" TargetMode="External"/><Relationship Id="rId7" Type="http://schemas.openxmlformats.org/officeDocument/2006/relationships/hyperlink" Target="https://mentor.ieee.org/802.11/dcn/24/11-24-1621-01-auto-automotive-tig-meeting-minutes-for-september-9-2024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4/11-24-1525-02-auto-sustained-automotive-connectivity-use-case-study.potx" TargetMode="External"/><Relationship Id="rId5" Type="http://schemas.openxmlformats.org/officeDocument/2006/relationships/hyperlink" Target="https://mentor.ieee.org/802.11/dcn/24/11-24-1393-01-auto-automotive-tig-technical-report-draft.doc" TargetMode="External"/><Relationship Id="rId4" Type="http://schemas.openxmlformats.org/officeDocument/2006/relationships/hyperlink" Target="https://mentor.ieee.org/802.11/dcn/24/11-24-1526-01-auto-automotive-wlan-use-case-study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September 2024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Automotive TIG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2024-09-13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730937"/>
              </p:ext>
            </p:extLst>
          </p:nvPr>
        </p:nvGraphicFramePr>
        <p:xfrm>
          <a:off x="2086710" y="2744789"/>
          <a:ext cx="9675812" cy="236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590328" imgH="2353359" progId="Word.Document.8">
                  <p:embed/>
                </p:oleObj>
              </mc:Choice>
              <mc:Fallback>
                <p:oleObj name="Document" r:id="rId3" imgW="9590328" imgH="2353359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6710" y="2744789"/>
                        <a:ext cx="9675812" cy="2360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September 2024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84694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576" y="1746738"/>
            <a:ext cx="7488832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AUTO TIG</a:t>
            </a:r>
            <a:r>
              <a:rPr lang="en-US" altLang="en-US" sz="3200" dirty="0"/>
              <a:t> September 2024</a:t>
            </a:r>
            <a:r>
              <a:rPr lang="en-GB" altLang="en-US" sz="3200" dirty="0"/>
              <a:t> mixed-mode interim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September 2024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7368" y="548680"/>
            <a:ext cx="1159328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28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Final Agenda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altLang="en-US" sz="1800" dirty="0">
                <a:hlinkClick r:id="rId3"/>
              </a:rPr>
              <a:t>https://mentor.ieee.org/802.11/dcn/24/11-24-1372-02-auto-agenda-for-automotive-tig-2024-september.pptx</a:t>
            </a:r>
            <a:r>
              <a:rPr lang="en-US" altLang="en-US" sz="18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Officer elections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cs typeface="Arial" panose="020B0604020202020204" pitchFamily="34" charset="0"/>
              </a:rPr>
              <a:t>Vice-chair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cs typeface="Arial" panose="020B0604020202020204" pitchFamily="34" charset="0"/>
              </a:rPr>
              <a:t>Jing Ma and </a:t>
            </a:r>
            <a:r>
              <a:rPr lang="en-US" sz="1600" b="0" i="0" dirty="0" err="1">
                <a:solidFill>
                  <a:srgbClr val="000000"/>
                </a:solidFill>
                <a:effectLst/>
              </a:rPr>
              <a:t>Azin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600" b="0" i="0" dirty="0" err="1">
                <a:solidFill>
                  <a:srgbClr val="000000"/>
                </a:solidFill>
                <a:effectLst/>
              </a:rPr>
              <a:t>Neishaboori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 elected as co-vice chairs</a:t>
            </a:r>
            <a:r>
              <a:rPr lang="en-US" sz="1600" dirty="0">
                <a:cs typeface="Arial" panose="020B0604020202020204" pitchFamily="34" charset="0"/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cs typeface="Arial" panose="020B0604020202020204" pitchFamily="34" charset="0"/>
              </a:rPr>
              <a:t>Open call for permanent recording secretary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cs typeface="Arial" panose="020B0604020202020204" pitchFamily="34" charset="0"/>
              </a:rPr>
              <a:t>Dave </a:t>
            </a:r>
            <a:r>
              <a:rPr lang="en-US" sz="1600" dirty="0" err="1">
                <a:cs typeface="Arial" panose="020B0604020202020204" pitchFamily="34" charset="0"/>
              </a:rPr>
              <a:t>Halasz</a:t>
            </a:r>
            <a:r>
              <a:rPr lang="en-US" sz="1600" dirty="0">
                <a:cs typeface="Arial" panose="020B0604020202020204" pitchFamily="34" charset="0"/>
              </a:rPr>
              <a:t> acting for this meeting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Presentation of submissions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</a:rPr>
              <a:t>Automotive WLAN use case study</a:t>
            </a:r>
            <a:r>
              <a:rPr lang="en-US" sz="1800" dirty="0"/>
              <a:t> – Jing Ma (Toyota)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cs typeface="Arial" panose="020B0604020202020204" pitchFamily="34" charset="0"/>
                <a:hlinkClick r:id="rId4"/>
              </a:rPr>
              <a:t>https://mentor.ieee.org/802.11/dcn/24/11-24-1526-01-auto-automotive-wlan-use-case-study.pptx</a:t>
            </a:r>
            <a:r>
              <a:rPr lang="en-US" sz="1600" dirty="0">
                <a:cs typeface="Arial" panose="020B0604020202020204" pitchFamily="34" charset="0"/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Automotive TIG Technical Report Draft – Jing Ma (Toyota)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cs typeface="Arial" panose="020B0604020202020204" pitchFamily="34" charset="0"/>
                <a:hlinkClick r:id="rId5"/>
              </a:rPr>
              <a:t>https://mentor.ieee.org/802.11/dcn/24/11-24-1393-01-auto-automotive-tig-technical-report-draft.doc</a:t>
            </a:r>
            <a:r>
              <a:rPr lang="en-US" sz="16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</a:rPr>
              <a:t>Sustained automotive connectivity use case study - </a:t>
            </a:r>
            <a:r>
              <a:rPr lang="en-US" sz="1800" b="0" i="0" dirty="0" err="1">
                <a:solidFill>
                  <a:srgbClr val="000000"/>
                </a:solidFill>
                <a:effectLst/>
              </a:rPr>
              <a:t>Azin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</a:rPr>
              <a:t>Neishaboori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 (General Motors)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altLang="en-US" sz="1600" dirty="0">
                <a:hlinkClick r:id="rId6"/>
              </a:rPr>
              <a:t>https://mentor.ieee.org/802.11/dcn/24/11-24-1525-02-auto-sustained-automotive-connectivity-use-case-study.potx</a:t>
            </a:r>
            <a:r>
              <a:rPr lang="en-US" altLang="en-US" sz="1600" dirty="0">
                <a:solidFill>
                  <a:srgbClr val="000000"/>
                </a:solidFill>
              </a:rPr>
              <a:t> </a:t>
            </a:r>
            <a:endParaRPr lang="en-GB" altLang="en-US" sz="1600" dirty="0"/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600" dirty="0">
                <a:hlinkClick r:id="rId7"/>
              </a:rPr>
              <a:t>https://mentor.ieee.org/802.11/dcn/24/11-24-1621-01-auto-automotive-tig-meeting-minutes-for-september-9-2024.docx</a:t>
            </a:r>
            <a:r>
              <a:rPr lang="en-GB" altLang="en-US" sz="1600" dirty="0"/>
              <a:t> 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November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/>
              <a:t>Presentations on use cases and requirements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000" dirty="0"/>
              <a:t>No motions, straw polls, or teleconferences</a:t>
            </a:r>
            <a:endParaRPr lang="en-GB" alt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24905</TotalTime>
  <Words>257</Words>
  <Application>Microsoft Office PowerPoint</Application>
  <PresentationFormat>Widescreen</PresentationFormat>
  <Paragraphs>46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Gulim</vt:lpstr>
      <vt:lpstr>Arial</vt:lpstr>
      <vt:lpstr>Times New Roman</vt:lpstr>
      <vt:lpstr>802-11-Submission</vt:lpstr>
      <vt:lpstr>Microsoft Word 97 - 2003 Document</vt:lpstr>
      <vt:lpstr>Automotive TIG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871</cp:revision>
  <cp:lastPrinted>1998-02-10T13:28:06Z</cp:lastPrinted>
  <dcterms:created xsi:type="dcterms:W3CDTF">2004-12-02T14:01:45Z</dcterms:created>
  <dcterms:modified xsi:type="dcterms:W3CDTF">2024-09-10T19:07:04Z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