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475" r:id="rId3"/>
    <p:sldId id="2476" r:id="rId4"/>
    <p:sldId id="2477" r:id="rId5"/>
    <p:sldId id="2478" r:id="rId6"/>
    <p:sldId id="2480" r:id="rId7"/>
    <p:sldId id="2483" r:id="rId8"/>
    <p:sldId id="2479" r:id="rId9"/>
    <p:sldId id="2484" r:id="rId10"/>
    <p:sldId id="2485" r:id="rId11"/>
    <p:sldId id="248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  <p188:author id="{BBEC27F0-9982-60B2-389A-A95F3AFBBC17}" name="Federico Lovison (flovison)" initials="F(" userId="S::flovison@cisco.com::8b0c45a4-6541-45ce-84dc-a0e3cf286e1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4AF166-65F9-C0D7-8D1E-AD9F0C1F1DB3}" v="15" dt="2024-09-11T14:34:50.676"/>
    <p1510:client id="{63265B25-CDF2-F1B3-F66D-6CECC50E13DE}" v="102" dt="2024-09-11T14:25:45.732"/>
    <p1510:client id="{A2313FDE-7836-41F9-3976-CDD7A35F7968}" v="54" dt="2024-09-11T14:22:11.315"/>
    <p1510:client id="{C8936FAD-986D-7AC5-C327-AC1E0A52EEF1}" v="72" dt="2024-09-10T00:01:08.918"/>
    <p1510:client id="{DDB639DE-72CB-A10D-F358-2BA8C9DE1BF1}" v="3" dt="2024-09-09T22:21:47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FAPU extensions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181711-9CC1-DF86-19FF-7D8595BCD60A}"/>
              </a:ext>
            </a:extLst>
          </p:cNvPr>
          <p:cNvSpPr txBox="1"/>
          <p:nvPr userDrawn="1"/>
        </p:nvSpPr>
        <p:spPr>
          <a:xfrm>
            <a:off x="9551504" y="4174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/>
              <a:t>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September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802.11-24/1619-r1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418E8F-D176-9CAC-B4A3-BAD27D9C11A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err="1"/>
              <a:t>TGbi</a:t>
            </a:r>
            <a:r>
              <a:rPr lang="en-US"/>
              <a:t> – TID anonymization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28387"/>
              </p:ext>
            </p:extLst>
          </p:nvPr>
        </p:nvGraphicFramePr>
        <p:xfrm>
          <a:off x="1191154" y="2433637"/>
          <a:ext cx="9629245" cy="252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acontre</a:t>
                      </a:r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/>
                        <a:t>F. </a:t>
                      </a:r>
                      <a:r>
                        <a:rPr lang="en-US" sz="1400" err="1"/>
                        <a:t>Lovison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flovison@cisco.com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S. Orr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sorr@cisco.com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93958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 Poll #2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Do you support a mechanism where TID is protected via stream-cypher?</a:t>
            </a:r>
            <a:endParaRPr lang="en-US" dirty="0"/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+mn-lt"/>
                <a:cs typeface="+mn-lt"/>
              </a:rPr>
              <a:t>Yes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Abstain</a:t>
            </a:r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10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Straw Poll #3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Do you support stream-cypher for TID based on PRF (proposal A) or extension of current frame encryption (proposal B)?</a:t>
            </a:r>
            <a:endParaRPr lang="en-US" dirty="0"/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+mn-lt"/>
                <a:cs typeface="+mn-lt"/>
              </a:rPr>
              <a:t>PRF (proposal A)</a:t>
            </a:r>
            <a:endParaRPr lang="en-US" b="0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Extending CCMP/GCMP scope (proposal B)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Abstain</a:t>
            </a:r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92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9B7B7-E5E8-B4F6-F66F-141F3290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Why TID?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8C843-966A-D56D-60F1-A56B9EB6B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/>
              <a:t>Part of the 11bi requirements</a:t>
            </a:r>
          </a:p>
          <a:p>
            <a:r>
              <a:rPr lang="en-CH"/>
              <a:t>11-23/1216 – discussion on TID requirements</a:t>
            </a:r>
            <a:endParaRPr lang="en-CH">
              <a:cs typeface="Times New Roman"/>
            </a:endParaRPr>
          </a:p>
          <a:p>
            <a:endParaRPr lang="en-CH"/>
          </a:p>
          <a:p>
            <a:r>
              <a:rPr lang="en-CH"/>
              <a:t>Recent analysis by </a:t>
            </a:r>
            <a:r>
              <a:rPr lang="en-CH" err="1"/>
              <a:t>UniPisa</a:t>
            </a:r>
            <a:r>
              <a:rPr lang="en-CH"/>
              <a:t> (11-24/1234) showed TID as one of the main elements that can leak enough information to help track a STA</a:t>
            </a:r>
            <a:endParaRPr lang="en-CH">
              <a:cs typeface="Times New Roman"/>
            </a:endParaRPr>
          </a:p>
          <a:p>
            <a:endParaRPr lang="en-CH"/>
          </a:p>
          <a:p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AC386-7086-6846-FCDD-0CD80EEFF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61D22-DCD4-262E-797C-0172BC1993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996CF7-9BAC-B5B3-C6E5-3C2CE57402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7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EA32A-A68A-0B02-D822-06B39BD54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B46CE-0A82-D83E-1280-3D08EC882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/>
              <a:t>Space:</a:t>
            </a:r>
          </a:p>
          <a:p>
            <a:r>
              <a:rPr lang="en-CH"/>
              <a:t>	MAC = 48 bits, AID = 12 bits … </a:t>
            </a:r>
            <a:r>
              <a:rPr lang="en-CH" u="sng"/>
              <a:t>TID = 4bits</a:t>
            </a:r>
            <a:endParaRPr lang="en-CH" u="sng">
              <a:cs typeface="Times New Roman"/>
            </a:endParaRPr>
          </a:p>
          <a:p>
            <a:pPr lvl="1">
              <a:buFont typeface="Symbol" pitchFamily="2" charset="2"/>
              <a:buChar char="Þ"/>
            </a:pPr>
            <a:r>
              <a:rPr lang="en-CH" b="0"/>
              <a:t>Not much space to rotate its values</a:t>
            </a:r>
            <a:endParaRPr lang="en-CH" b="0">
              <a:cs typeface="Times New Roman"/>
            </a:endParaRPr>
          </a:p>
          <a:p>
            <a:pPr marL="0" indent="0"/>
            <a:endParaRPr lang="en-CH" b="0"/>
          </a:p>
          <a:p>
            <a:pPr marL="0" indent="0"/>
            <a:r>
              <a:rPr lang="en-CH"/>
              <a:t>Time:</a:t>
            </a:r>
            <a:endParaRPr lang="en-CH">
              <a:cs typeface="Times New Roman"/>
            </a:endParaRPr>
          </a:p>
          <a:p>
            <a:pPr marL="0" indent="0"/>
            <a:r>
              <a:rPr lang="en-CH"/>
              <a:t>	TID indicates traffic. Traffic patterns might be visible (and hence spot 	   traffic-type and TID mapping) with only a few frames (e.g.: voice).</a:t>
            </a:r>
            <a:endParaRPr lang="en-CH">
              <a:cs typeface="Times New Roman"/>
            </a:endParaRPr>
          </a:p>
          <a:p>
            <a:pPr marL="0" indent="0"/>
            <a:r>
              <a:rPr lang="en-CH">
                <a:cs typeface="Times New Roman"/>
              </a:rPr>
              <a:t>    [See </a:t>
            </a:r>
            <a:r>
              <a:rPr lang="en-US">
                <a:ea typeface="MS Gothic"/>
                <a:cs typeface="+mn-lt"/>
              </a:rPr>
              <a:t>11-24/1618 about breaking patterns]</a:t>
            </a:r>
            <a:endParaRPr lang="en-CH">
              <a:ea typeface="MS Gothic"/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334059-387E-090C-ED65-E79787FAEE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6BB6A-3C6A-76B5-B280-EC2A92AC56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BBBE7C-3EE8-16F6-4485-D425F9B43E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3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9186-8CD7-CBED-CFDB-C2D6F127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Coming up with a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CC8E6-3F80-D7F6-CD20-496D78B37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5517"/>
            <a:ext cx="10361084" cy="4488898"/>
          </a:xfrm>
        </p:spPr>
        <p:txBody>
          <a:bodyPr/>
          <a:lstStyle/>
          <a:p>
            <a:r>
              <a:rPr lang="en-CH"/>
              <a:t>Small domain, like AID… what about some solution like the AID one in 11-24/1105r1?</a:t>
            </a:r>
          </a:p>
          <a:p>
            <a:r>
              <a:rPr lang="en-GB" b="0"/>
              <a:t>Won’t work as-is: A</a:t>
            </a:r>
            <a:r>
              <a:rPr lang="en-CH" b="0"/>
              <a:t> STA can have multiple traffic flows, hence multiple TIDs and protecting each one is critical for STA’s ability of not being tracked. </a:t>
            </a:r>
          </a:p>
          <a:p>
            <a:endParaRPr lang="en-CH" b="0"/>
          </a:p>
          <a:p>
            <a:r>
              <a:rPr lang="en-CH"/>
              <a:t>So, we can have a matrix for each STA:</a:t>
            </a:r>
          </a:p>
          <a:p>
            <a:pPr>
              <a:buFontTx/>
              <a:buChar char="-"/>
            </a:pPr>
            <a:r>
              <a:rPr lang="en-CH"/>
              <a:t>AP shares a 16xM matrix (for the next M epochs) to each STA. </a:t>
            </a:r>
          </a:p>
          <a:p>
            <a:pPr marL="0" indent="0"/>
            <a:r>
              <a:rPr lang="en-GB" b="0"/>
              <a:t>B</a:t>
            </a:r>
            <a:r>
              <a:rPr lang="en-CH" b="0"/>
              <a:t>etter, but:</a:t>
            </a:r>
          </a:p>
          <a:p>
            <a:pPr>
              <a:buFontTx/>
              <a:buChar char="-"/>
            </a:pPr>
            <a:r>
              <a:rPr lang="en-GB" b="0"/>
              <a:t>M</a:t>
            </a:r>
            <a:r>
              <a:rPr lang="en-CH" b="0"/>
              <a:t>essaging cost</a:t>
            </a:r>
          </a:p>
          <a:p>
            <a:pPr>
              <a:buFontTx/>
              <a:buChar char="-"/>
            </a:pPr>
            <a:r>
              <a:rPr lang="en-CH" b="0"/>
              <a:t> won’t solve ”Time” problem: few-frames to detect a TID</a:t>
            </a:r>
          </a:p>
          <a:p>
            <a:pPr marL="0" indent="0"/>
            <a:r>
              <a:rPr lang="en-CH" b="0"/>
              <a:t>=&gt; </a:t>
            </a:r>
            <a:r>
              <a:rPr lang="en-GB" b="0"/>
              <a:t>W</a:t>
            </a:r>
            <a:r>
              <a:rPr lang="en-CH" b="0"/>
              <a:t>e might need to avoid keeping same TID mapping within same epoch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4C1C5-779D-C90C-87D0-BA13DF508B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D4AB2-C7F3-DF15-CFA7-8BE5BF7622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357B18-C82D-42A6-C555-69DEAD352A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7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D921-E4DA-7075-18DE-6EF480382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</a:t>
            </a:r>
            <a:r>
              <a:rPr lang="en-CH"/>
              <a:t>roposal 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4F05E-344D-933F-3DB0-0C4AD41F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42753"/>
            <a:ext cx="10361084" cy="4351661"/>
          </a:xfrm>
        </p:spPr>
        <p:txBody>
          <a:bodyPr/>
          <a:lstStyle/>
          <a:p>
            <a:r>
              <a:rPr lang="en-GB" sz="2000"/>
              <a:t>In order to solve space and time problems: XOR the TID with a pseudo-random stream (aka stream-cypher)</a:t>
            </a:r>
          </a:p>
          <a:p>
            <a:r>
              <a:rPr lang="en-GB" sz="2000"/>
              <a:t>TID for packet </a:t>
            </a:r>
            <a:r>
              <a:rPr lang="en-GB" sz="2000" err="1"/>
              <a:t>i</a:t>
            </a:r>
            <a:r>
              <a:rPr lang="en-GB" sz="2000"/>
              <a:t> (</a:t>
            </a:r>
            <a:r>
              <a:rPr lang="en-GB" sz="2000" err="1"/>
              <a:t>i</a:t>
            </a:r>
            <a:r>
              <a:rPr lang="en-GB" sz="2000"/>
              <a:t> == PN):</a:t>
            </a:r>
            <a:endParaRPr lang="en-GB" sz="2000">
              <a:cs typeface="Times New Roman"/>
            </a:endParaRPr>
          </a:p>
          <a:p>
            <a:r>
              <a:rPr lang="en-GB" sz="2000"/>
              <a:t>	O</a:t>
            </a:r>
            <a:r>
              <a:rPr lang="en-CH" sz="2000"/>
              <a:t>TID</a:t>
            </a:r>
            <a:r>
              <a:rPr lang="en-CH" sz="2000" baseline="-25000"/>
              <a:t>i</a:t>
            </a:r>
            <a:r>
              <a:rPr lang="en-CH" sz="2000"/>
              <a:t> = TID</a:t>
            </a:r>
            <a:r>
              <a:rPr lang="en-CH" sz="2000" baseline="-25000"/>
              <a:t>i</a:t>
            </a:r>
            <a:r>
              <a:rPr lang="en-CH" sz="2000"/>
              <a:t> </a:t>
            </a:r>
            <a:r>
              <a:rPr lang="en-CH" sz="2000">
                <a:latin typeface="Symbol"/>
                <a:sym typeface="Symbol"/>
              </a:rPr>
              <a:t>⊕</a:t>
            </a:r>
            <a:r>
              <a:rPr lang="en-CH" sz="2000"/>
              <a:t> C</a:t>
            </a:r>
            <a:r>
              <a:rPr lang="en-CH" sz="2000" baseline="-25000"/>
              <a:t>i</a:t>
            </a:r>
            <a:endParaRPr lang="en-CH" sz="2000"/>
          </a:p>
          <a:p>
            <a:r>
              <a:rPr lang="en-CH" sz="2000"/>
              <a:t>    C</a:t>
            </a:r>
            <a:r>
              <a:rPr lang="en-CH" sz="2000" baseline="-25000"/>
              <a:t>i</a:t>
            </a:r>
            <a:r>
              <a:rPr lang="en-CH" sz="2000"/>
              <a:t> = i-th 4-bit chunk of PRF-M’s output [computed every M/K packets]</a:t>
            </a:r>
            <a:endParaRPr lang="en-CH" sz="2000">
              <a:cs typeface="Times New Roman"/>
            </a:endParaRPr>
          </a:p>
          <a:p>
            <a:r>
              <a:rPr lang="en-CH" sz="2000"/>
              <a:t>e.g:</a:t>
            </a:r>
          </a:p>
          <a:p>
            <a:r>
              <a:rPr lang="en-CH" sz="2000"/>
              <a:t>    PRF-256: split in 64 x 4bit </a:t>
            </a:r>
            <a:endParaRPr lang="en-CH" sz="2000">
              <a:cs typeface="Times New Roman"/>
            </a:endParaRPr>
          </a:p>
          <a:p>
            <a:r>
              <a:rPr lang="en-CH" sz="2000"/>
              <a:t>    OTID</a:t>
            </a:r>
            <a:r>
              <a:rPr lang="en-CH" sz="2000" baseline="-25000"/>
              <a:t>1</a:t>
            </a:r>
            <a:r>
              <a:rPr lang="en-CH" sz="2000"/>
              <a:t> = TID</a:t>
            </a:r>
            <a:r>
              <a:rPr lang="en-CH" sz="2000" baseline="-25000"/>
              <a:t>1</a:t>
            </a:r>
            <a:r>
              <a:rPr lang="en-CH" sz="2000"/>
              <a:t> </a:t>
            </a:r>
            <a:r>
              <a:rPr lang="en-CH" sz="2000">
                <a:latin typeface="Symbol"/>
                <a:sym typeface="Symbol"/>
              </a:rPr>
              <a:t>⊕ </a:t>
            </a:r>
            <a:r>
              <a:rPr lang="en-CH" sz="2000">
                <a:latin typeface="+mj-lt"/>
              </a:rPr>
              <a:t>1st-chunk</a:t>
            </a:r>
            <a:endParaRPr lang="en-CH" sz="2000">
              <a:latin typeface="+mj-lt"/>
              <a:cs typeface="Times New Roman"/>
            </a:endParaRPr>
          </a:p>
          <a:p>
            <a:r>
              <a:rPr lang="en-CH" sz="2000">
                <a:latin typeface="+mj-lt"/>
              </a:rPr>
              <a:t>    OTID</a:t>
            </a:r>
            <a:r>
              <a:rPr lang="en-CH" sz="2000" baseline="-25000">
                <a:latin typeface="+mj-lt"/>
              </a:rPr>
              <a:t>63</a:t>
            </a:r>
            <a:r>
              <a:rPr lang="en-CH" sz="2000">
                <a:latin typeface="+mj-lt"/>
              </a:rPr>
              <a:t> = TID</a:t>
            </a:r>
            <a:r>
              <a:rPr lang="en-CH" sz="2000" baseline="-25000">
                <a:latin typeface="+mj-lt"/>
              </a:rPr>
              <a:t>63</a:t>
            </a:r>
            <a:r>
              <a:rPr lang="en-CH" sz="2000">
                <a:latin typeface="+mj-lt"/>
              </a:rPr>
              <a:t> </a:t>
            </a:r>
            <a:r>
              <a:rPr lang="en-CH" sz="2000">
                <a:latin typeface="Symbol"/>
                <a:sym typeface="Symbol"/>
              </a:rPr>
              <a:t>⊕ </a:t>
            </a:r>
            <a:r>
              <a:rPr lang="en-CH" sz="2000">
                <a:latin typeface="+mj-lt"/>
              </a:rPr>
              <a:t>63th-chunk</a:t>
            </a:r>
            <a:endParaRPr lang="en-CH" sz="2000">
              <a:latin typeface="+mj-lt"/>
              <a:cs typeface="Times New Roman"/>
            </a:endParaRPr>
          </a:p>
          <a:p>
            <a:r>
              <a:rPr lang="en-CH" sz="2000">
                <a:latin typeface="+mj-lt"/>
              </a:rPr>
              <a:t>     …</a:t>
            </a:r>
          </a:p>
          <a:p>
            <a:r>
              <a:rPr lang="en-CH" sz="2000">
                <a:latin typeface="+mj-lt"/>
              </a:rPr>
              <a:t>    OTID</a:t>
            </a:r>
            <a:r>
              <a:rPr lang="en-CH" sz="2000" baseline="-25000">
                <a:latin typeface="+mj-lt"/>
              </a:rPr>
              <a:t>65</a:t>
            </a:r>
            <a:r>
              <a:rPr lang="en-CH" sz="2000">
                <a:latin typeface="+mj-lt"/>
              </a:rPr>
              <a:t> = TID</a:t>
            </a:r>
            <a:r>
              <a:rPr lang="en-CH" sz="2000" baseline="-25000">
                <a:latin typeface="+mj-lt"/>
              </a:rPr>
              <a:t>65</a:t>
            </a:r>
            <a:r>
              <a:rPr lang="en-CH" sz="2000">
                <a:latin typeface="+mj-lt"/>
              </a:rPr>
              <a:t> </a:t>
            </a:r>
            <a:r>
              <a:rPr lang="en-CH" sz="2000">
                <a:latin typeface="Symbol"/>
                <a:sym typeface="Symbol"/>
              </a:rPr>
              <a:t>⊕ </a:t>
            </a:r>
            <a:r>
              <a:rPr lang="en-CH" sz="2000">
                <a:latin typeface="+mj-lt"/>
              </a:rPr>
              <a:t>1st-chunk from another run of PRF-256</a:t>
            </a:r>
            <a:endParaRPr lang="en-CH" sz="2000">
              <a:latin typeface="+mj-lt"/>
              <a:cs typeface="Times New Roman"/>
            </a:endParaRPr>
          </a:p>
          <a:p>
            <a:endParaRPr lang="en-CH" sz="2000"/>
          </a:p>
          <a:p>
            <a:endParaRPr lang="en-CH" sz="2000"/>
          </a:p>
          <a:p>
            <a:endParaRPr lang="en-CH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F9969-C2A8-F9D9-F25A-F27E9DBF92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6FED9-CB53-7496-17A1-F80FD4B843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09543F-21B0-B666-4A3D-AE8F61D687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529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D709-6526-E19A-28A4-78E628584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Proposal A -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E51C3-AE51-0B8E-6D2A-427377C13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/>
              <a:t>Such scheme can be applied:</a:t>
            </a:r>
          </a:p>
          <a:p>
            <a:r>
              <a:rPr lang="en-CH"/>
              <a:t> - per-frame</a:t>
            </a:r>
          </a:p>
          <a:p>
            <a:r>
              <a:rPr lang="en-CH"/>
              <a:t> - each N frames (e.g.: N=3 =&gt; 3 consecutive frames have same chunk XOR-ed):</a:t>
            </a:r>
            <a:endParaRPr lang="en-CH">
              <a:cs typeface="Times New Roman"/>
            </a:endParaRPr>
          </a:p>
          <a:p>
            <a:r>
              <a:rPr lang="en-CH">
                <a:cs typeface="Times New Roman"/>
              </a:rPr>
              <a:t>  TID</a:t>
            </a:r>
            <a:r>
              <a:rPr lang="en-CH" baseline="-25000">
                <a:cs typeface="Times New Roman"/>
              </a:rPr>
              <a:t>i</a:t>
            </a:r>
            <a:r>
              <a:rPr lang="en-CH">
                <a:cs typeface="Times New Roman"/>
              </a:rPr>
              <a:t> XOR-ed with C</a:t>
            </a:r>
            <a:r>
              <a:rPr lang="en-CH" baseline="-25000">
                <a:cs typeface="Times New Roman"/>
              </a:rPr>
              <a:t>j</a:t>
            </a:r>
            <a:r>
              <a:rPr lang="en-CH">
                <a:cs typeface="Times New Roman"/>
              </a:rPr>
              <a:t>, j = i/N</a:t>
            </a:r>
            <a:endParaRPr lang="en-CH"/>
          </a:p>
          <a:p>
            <a:r>
              <a:rPr lang="en-CH"/>
              <a:t> - each epoch (all frames in the epoch have same XOR-ed value)</a:t>
            </a:r>
          </a:p>
          <a:p>
            <a:endParaRPr lang="en-CH"/>
          </a:p>
          <a:p>
            <a:r>
              <a:rPr lang="en-CH"/>
              <a:t>Of course:</a:t>
            </a:r>
          </a:p>
          <a:p>
            <a:pPr>
              <a:buFontTx/>
              <a:buChar char="-"/>
            </a:pPr>
            <a:r>
              <a:rPr lang="en-CH"/>
              <a:t>first option gives better privacy but it’s more computational expensive</a:t>
            </a:r>
          </a:p>
          <a:p>
            <a:pPr>
              <a:buFontTx/>
              <a:buChar char="-"/>
            </a:pPr>
            <a:r>
              <a:rPr lang="en-CH"/>
              <a:t>last option costs less but less secure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DDCA8-BB47-67ED-B00C-9D9E4E0CB6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2DD3F-03B2-8D3E-75CF-42405A5E9A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C59BE-5BD0-F2B5-8D64-DD73C0D937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05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FE2E6-D838-4E5F-4A79-3F71FECC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Proposal 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1B922-85A3-E14A-2CD0-C489F6F93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Extend GCMP/CCMP scope to TID</a:t>
            </a:r>
          </a:p>
          <a:p>
            <a:endParaRPr lang="en-CH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</a:t>
            </a:r>
            <a:r>
              <a:rPr lang="en-CH" dirty="0"/>
              <a:t>nly 4 more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GCMP/CCMP stream already computed per-frame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GCM has also speed advantages</a:t>
            </a:r>
          </a:p>
          <a:p>
            <a:pPr>
              <a:buFont typeface="Arial" panose="020B0604020202020204" pitchFamily="34" charset="0"/>
              <a:buChar char="•"/>
            </a:pPr>
            <a:endParaRPr lang="en-CH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CH" dirty="0"/>
              <a:t>f traffic-patterns are visible, and TID is guessable, are we leaking info?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Implication of potential k</a:t>
            </a:r>
            <a:r>
              <a:rPr lang="en-CH" dirty="0"/>
              <a:t>nown-plaintext attack on 4 bits per frame?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F3F298-DC90-3EAE-0AD1-6E4AFBAC4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72EB1-FFEF-0620-9F27-3C1EF977A3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500FBC-62F4-283C-307B-2E7C4AE7B5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729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6F59-BFD6-D21A-5A0C-FAA46BC6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25175-CB24-A02B-FD89-B64E670F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/>
              <a:t>TID recap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Problem Statement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Proposals</a:t>
            </a:r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607575-CFB0-B6C4-241B-DE9E0CACD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6B186-912E-5DD9-E751-8695B359E9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09E75-894D-4501-E77A-513733504E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169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 Poll #1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Do you support a mechanism where TIDs are obfuscated with different mappings within the same EDP epoch (i.e.: within the same EDP epoch, different frames of the same traffic flow can have different OTID values) ?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Yes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Abstain</a:t>
            </a:r>
          </a:p>
          <a:p>
            <a:endParaRPr lang="en-US" b="0" dirty="0">
              <a:cs typeface="Times New Roman"/>
            </a:endParaRPr>
          </a:p>
          <a:p>
            <a:endParaRPr lang="en-US" dirty="0">
              <a:cs typeface="Times New Roman"/>
            </a:endParaRP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0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TGbi – TID anonymization</vt:lpstr>
      <vt:lpstr>Why TID?</vt:lpstr>
      <vt:lpstr>Problem statement</vt:lpstr>
      <vt:lpstr>Coming up with a proposal</vt:lpstr>
      <vt:lpstr>Proposal A </vt:lpstr>
      <vt:lpstr>Proposal A - tuning</vt:lpstr>
      <vt:lpstr>Proposal B </vt:lpstr>
      <vt:lpstr>Summary</vt:lpstr>
      <vt:lpstr>Straw Poll #1</vt:lpstr>
      <vt:lpstr>Straw Poll #2</vt:lpstr>
      <vt:lpstr>Straw Poll #3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revision>13</cp:revision>
  <cp:lastPrinted>1601-01-01T00:00:00Z</cp:lastPrinted>
  <dcterms:created xsi:type="dcterms:W3CDTF">2018-05-10T16:45:22Z</dcterms:created>
  <dcterms:modified xsi:type="dcterms:W3CDTF">2024-09-11T14:35:01Z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c8f49a32-fde3-48a5-9266-b5b0972a22dc_Enabled">
    <vt:lpwstr>true</vt:lpwstr>
  </property>
  <property fmtid="{D5CDD505-2E9C-101B-9397-08002B2CF9AE}" pid="9" name="MSIP_Label_c8f49a32-fde3-48a5-9266-b5b0972a22dc_SetDate">
    <vt:lpwstr>2024-06-14T15:40:01Z</vt:lpwstr>
  </property>
  <property fmtid="{D5CDD505-2E9C-101B-9397-08002B2CF9AE}" pid="10" name="MSIP_Label_c8f49a32-fde3-48a5-9266-b5b0972a22dc_Method">
    <vt:lpwstr>Standard</vt:lpwstr>
  </property>
  <property fmtid="{D5CDD505-2E9C-101B-9397-08002B2CF9AE}" pid="11" name="MSIP_Label_c8f49a32-fde3-48a5-9266-b5b0972a22dc_Name">
    <vt:lpwstr>Cisco Confidential</vt:lpwstr>
  </property>
  <property fmtid="{D5CDD505-2E9C-101B-9397-08002B2CF9AE}" pid="12" name="MSIP_Label_c8f49a32-fde3-48a5-9266-b5b0972a22dc_SiteId">
    <vt:lpwstr>5ae1af62-9505-4097-a69a-c1553ef7840e</vt:lpwstr>
  </property>
  <property fmtid="{D5CDD505-2E9C-101B-9397-08002B2CF9AE}" pid="13" name="MSIP_Label_c8f49a32-fde3-48a5-9266-b5b0972a22dc_ActionId">
    <vt:lpwstr>0463add7-0cf0-40d9-9fc5-7b8153af89e0</vt:lpwstr>
  </property>
  <property fmtid="{D5CDD505-2E9C-101B-9397-08002B2CF9AE}" pid="14" name="MSIP_Label_c8f49a32-fde3-48a5-9266-b5b0972a22dc_ContentBits">
    <vt:lpwstr>2</vt:lpwstr>
  </property>
  <property fmtid="{D5CDD505-2E9C-101B-9397-08002B2CF9AE}" pid="15" name="ClassificationContentMarkingFooterLocations">
    <vt:lpwstr>Office Theme:3</vt:lpwstr>
  </property>
  <property fmtid="{D5CDD505-2E9C-101B-9397-08002B2CF9AE}" pid="16" name="ClassificationContentMarkingFooterText">
    <vt:lpwstr>Cisco Confidential</vt:lpwstr>
  </property>
</Properties>
</file>