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5" r:id="rId4"/>
    <p:sldId id="286" r:id="rId5"/>
    <p:sldId id="28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41" autoAdjust="0"/>
  </p:normalViewPr>
  <p:slideViewPr>
    <p:cSldViewPr>
      <p:cViewPr varScale="1">
        <p:scale>
          <a:sx n="103" d="100"/>
          <a:sy n="103" d="100"/>
        </p:scale>
        <p:origin x="58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5C1A6DF5-16FE-45DC-8DCC-D5C2C556869D}"/>
    <pc:docChg chg="modSld">
      <pc:chgData name="Joseph Levy" userId="3766db8f-7892-44ce-ae9b-8fce39950acf" providerId="ADAL" clId="{5C1A6DF5-16FE-45DC-8DCC-D5C2C556869D}" dt="2024-09-11T02:39:52.268" v="3" actId="20577"/>
      <pc:docMkLst>
        <pc:docMk/>
      </pc:docMkLst>
      <pc:sldChg chg="modSp mod">
        <pc:chgData name="Joseph Levy" userId="3766db8f-7892-44ce-ae9b-8fce39950acf" providerId="ADAL" clId="{5C1A6DF5-16FE-45DC-8DCC-D5C2C556869D}" dt="2024-09-11T02:39:52.268" v="3" actId="20577"/>
        <pc:sldMkLst>
          <pc:docMk/>
          <pc:sldMk cId="0" sldId="256"/>
        </pc:sldMkLst>
        <pc:spChg chg="mod">
          <ac:chgData name="Joseph Levy" userId="3766db8f-7892-44ce-ae9b-8fce39950acf" providerId="ADAL" clId="{5C1A6DF5-16FE-45DC-8DCC-D5C2C556869D}" dt="2024-09-11T02:39:52.268" v="3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ilb@ieee.org" TargetMode="External"/><Relationship Id="rId3" Type="http://schemas.openxmlformats.org/officeDocument/2006/relationships/hyperlink" Target="mailto:mrhantel@ra.rockwell.com" TargetMode="External"/><Relationship Id="rId7" Type="http://schemas.openxmlformats.org/officeDocument/2006/relationships/hyperlink" Target="https://www.ieee802.org/1/files/private/802-REVc-drafts/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4/1-24-0042-05-Mntg-p802-revc-d2-0-ballot-comments.ods" TargetMode="External"/><Relationship Id="rId7" Type="http://schemas.openxmlformats.org/officeDocument/2006/relationships/hyperlink" Target="https://mentor.ieee.org/802.1/dcn/24/1-24-0034-01-Mntg-proposal-to-revise-bit-ordering-material-in-p802revc-d2-0.docx" TargetMode="External"/><Relationship Id="rId2" Type="http://schemas.openxmlformats.org/officeDocument/2006/relationships/hyperlink" Target="https://www.ieee802.org/1/files/private/802-REVc-drafts/d2/P802-REVc-d2-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24/1-24-0046-01-Mntg-comments-on-1-24-0045-00-mntg.docx" TargetMode="External"/><Relationship Id="rId5" Type="http://schemas.openxmlformats.org/officeDocument/2006/relationships/hyperlink" Target="https://mentor.ieee.org/802.1/dcn/24/1-24-0045-01-Mntg-mac-frame-vs-frame-in-d2-0.odt" TargetMode="External"/><Relationship Id="rId4" Type="http://schemas.openxmlformats.org/officeDocument/2006/relationships/hyperlink" Target="https://mentor.ieee.org/802.1/dcn/24/1-24-0047-00-Mntg-p802-revc-d2-0-comment-disposition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September 2024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P802REVc related activities for discussion during 802.11 ARC meetings.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intended to be a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060450"/>
            <a:ext cx="11161713" cy="5522913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Assigned to 802.1 Maintenance – </a:t>
            </a:r>
            <a:r>
              <a:rPr lang="en-US" sz="1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Mark Hantel </a:t>
            </a:r>
            <a:r>
              <a:rPr lang="en-GB" altLang="tr-TR" sz="1600" dirty="0"/>
              <a:t>Maintenance TG Chair, </a:t>
            </a:r>
            <a:r>
              <a:rPr lang="en-US" sz="16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600" dirty="0">
                <a:solidFill>
                  <a:srgbClr val="23527C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802.1 </a:t>
            </a:r>
            <a:r>
              <a:rPr lang="en-US" sz="1800" dirty="0">
                <a:solidFill>
                  <a:schemeClr val="tx1"/>
                </a:solidFill>
              </a:rPr>
              <a:t>Chair</a:t>
            </a:r>
            <a:endParaRPr lang="en-GB" altLang="tr-TR" sz="18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Status/documents/comments are available: </a:t>
            </a:r>
            <a:r>
              <a:rPr lang="en-GB" altLang="tr-TR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r>
              <a:rPr lang="en-GB" altLang="tr-TR" sz="1800" dirty="0"/>
              <a:t>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Files available</a:t>
            </a:r>
            <a:r>
              <a:rPr lang="en-GB" altLang="tr-TR" sz="1600" dirty="0">
                <a:solidFill>
                  <a:srgbClr val="23527C"/>
                </a:solidFill>
              </a:rPr>
              <a:t>: </a:t>
            </a:r>
            <a:r>
              <a:rPr lang="en-GB" altLang="tr-TR" sz="1800" dirty="0">
                <a:solidFill>
                  <a:srgbClr val="23527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https://www.ieee802.org/1/files/private/802-REVc-drafts</a:t>
            </a:r>
            <a:r>
              <a:rPr lang="en-GB" altLang="tr-TR" sz="1800" dirty="0">
                <a:hlinkClick r:id="rId7"/>
              </a:rPr>
              <a:t>/</a:t>
            </a:r>
            <a:r>
              <a:rPr lang="en-GB" altLang="tr-TR" sz="18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Editor: </a:t>
            </a:r>
            <a:r>
              <a:rPr lang="en-US" sz="1800" dirty="0">
                <a:solidFill>
                  <a:srgbClr val="0000E5"/>
                </a:solidFill>
                <a:hlinkClick r:id="rId8"/>
              </a:rPr>
              <a:t>James Gilb</a:t>
            </a:r>
            <a:r>
              <a:rPr lang="en-US" sz="1800" dirty="0">
                <a:solidFill>
                  <a:srgbClr val="0000E5"/>
                </a:solidFill>
              </a:rPr>
              <a:t> </a:t>
            </a:r>
            <a:endParaRPr lang="en-US" dirty="0">
              <a:solidFill>
                <a:srgbClr val="333333"/>
              </a:solidFill>
              <a:latin typeface="+mj-lt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phase has completed.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SA ballot phase has started: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000" dirty="0">
                <a:solidFill>
                  <a:srgbClr val="333333"/>
                </a:solidFill>
                <a:latin typeface="+mj-lt"/>
              </a:rPr>
              <a:t>Ballot pool established 13 Apr 2024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000" dirty="0">
                <a:solidFill>
                  <a:srgbClr val="333333"/>
                </a:solidFill>
                <a:latin typeface="+mj-lt"/>
              </a:rPr>
              <a:t>P802-REVc D2.0 – SA ballot – all comments received were resolved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dirty="0">
                <a:solidFill>
                  <a:srgbClr val="333333"/>
                </a:solidFill>
                <a:latin typeface="+mj-lt"/>
              </a:rPr>
              <a:t>P802-REVc D2.1 – 1</a:t>
            </a:r>
            <a:r>
              <a:rPr lang="en-GB" altLang="tr-TR" sz="2400" baseline="30000" dirty="0">
                <a:solidFill>
                  <a:srgbClr val="333333"/>
                </a:solidFill>
                <a:latin typeface="+mj-lt"/>
              </a:rPr>
              <a:t>st</a:t>
            </a:r>
            <a:r>
              <a:rPr lang="en-GB" altLang="tr-TR" sz="2400" dirty="0">
                <a:solidFill>
                  <a:srgbClr val="333333"/>
                </a:solidFill>
                <a:latin typeface="+mj-lt"/>
              </a:rPr>
              <a:t> Recirculation ballot – will close 15 Sep 2024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/>
              <a:t>Goal: To RevCom – September 2024 – Publish December 2024 </a:t>
            </a:r>
            <a:endParaRPr lang="en-GB" altLang="tr-TR" sz="2800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September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81" y="1219200"/>
            <a:ext cx="11449050" cy="5018087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802.11 ARC SC has not yet discussed </a:t>
            </a:r>
            <a:r>
              <a:rPr lang="en-US" sz="2400" b="0" i="0" u="none" strike="noStrike" dirty="0">
                <a:solidFill>
                  <a:srgbClr val="23527C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802-REVc, Draft 2.1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(members only)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802 - 802REVc has resolved all comments received on Draft 2.0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Comment resolutions can be found: </a:t>
            </a:r>
            <a:r>
              <a:rPr lang="en-US" sz="2400" dirty="0">
                <a:latin typeface="Calibri" panose="020F0502020204030204" pitchFamily="34" charset="0"/>
                <a:hlinkClick r:id="rId3"/>
              </a:rPr>
              <a:t>1-24/0042r5</a:t>
            </a:r>
            <a:endParaRPr lang="en-US" sz="2400" dirty="0">
              <a:latin typeface="Calibri" panose="020F050202020403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Several documents of interest were summitted to support these resolutions: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hlinkClick r:id="rId4"/>
              </a:rPr>
              <a:t>1-24/0047r0</a:t>
            </a:r>
            <a:r>
              <a:rPr lang="en-US" sz="2200" dirty="0">
                <a:latin typeface="Calibri" panose="020F0502020204030204" pitchFamily="34" charset="0"/>
              </a:rPr>
              <a:t> P802-REVc D2.0 comment dispositions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hlinkClick r:id="rId5"/>
              </a:rPr>
              <a:t>1-24/0045r1</a:t>
            </a:r>
            <a:r>
              <a:rPr lang="en-US" sz="2200" dirty="0">
                <a:latin typeface="Calibri" panose="020F0502020204030204" pitchFamily="34" charset="0"/>
              </a:rPr>
              <a:t>  MAC frame vs frame in D2.0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hlinkClick r:id="rId6"/>
              </a:rPr>
              <a:t>1-24/0046r1</a:t>
            </a:r>
            <a:r>
              <a:rPr lang="en-US" sz="2200" dirty="0">
                <a:latin typeface="Calibri" panose="020F0502020204030204" pitchFamily="34" charset="0"/>
              </a:rPr>
              <a:t> Comments on 1-24-0045-00-Mntg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1-24/0034r1</a:t>
            </a:r>
            <a:r>
              <a:rPr lang="en-US" sz="2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</a:rPr>
              <a:t>Proposal to revise bit-ordering material in P802REVc D2.0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200" dirty="0">
              <a:latin typeface="Calibri" panose="020F050202020403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200" dirty="0">
              <a:latin typeface="Calibri" panose="020F050202020403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September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CB9-4289-9006-0F14-DB4E7EA6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06D8-EC48-A516-1A4C-2BB3257E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8619"/>
            <a:ext cx="110489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the ballot closes (15 Sep 2024) – comment resolution or declare victory,</a:t>
            </a:r>
            <a:br>
              <a:rPr lang="en-US" dirty="0"/>
            </a:br>
            <a:r>
              <a:rPr lang="en-US" dirty="0"/>
              <a:t>The next scheduled P802REVc meeting 17 September 2024 12:00 EDT.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ARC has no plans to meeting prior to the 802.11 November Plenary, but will schedule a electronic meeting, if necessary, with 10 days notice, if there are comments of interest to be resolve.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of P802REVc will be provided via the 802.11 WG reflector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If you would like to submit a comment on the upcoming and are not a member of the SA Ballot Pool, please contact Joseph Levy (jslevy@ieee.org).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06D85-7DBB-D3A9-E8AD-FED527A45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9C4C-524F-7E77-EA6A-4F4179A470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3062C-C533-8A4F-A16B-CD66E1FE6F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2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498</Words>
  <Application>Microsoft Office PowerPoint</Application>
  <PresentationFormat>Widescreen</PresentationFormat>
  <Paragraphs>67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Times New Roman</vt:lpstr>
      <vt:lpstr>Verdana</vt:lpstr>
      <vt:lpstr>Office Theme</vt:lpstr>
      <vt:lpstr>Document</vt:lpstr>
      <vt:lpstr>802REVc Status September 2024 Update</vt:lpstr>
      <vt:lpstr>Abstract</vt:lpstr>
      <vt:lpstr>IEEE Std 802-REVc Overview</vt:lpstr>
      <vt:lpstr>IEEE Std 802-REVc Details</vt:lpstr>
      <vt:lpstr>Next Steps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11-24-1614r0</dc:title>
  <dc:creator>Joseph Levy</dc:creator>
  <cp:lastModifiedBy>Joseph Levy</cp:lastModifiedBy>
  <cp:revision>6</cp:revision>
  <cp:lastPrinted>1601-01-01T00:00:00Z</cp:lastPrinted>
  <dcterms:created xsi:type="dcterms:W3CDTF">2023-05-08T15:19:58Z</dcterms:created>
  <dcterms:modified xsi:type="dcterms:W3CDTF">2024-09-11T02:39:58Z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2024-07-17T15:28:58Z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f73372dd-e2c0-4599-ab94-21aa1dcc6505</vt:lpwstr>
  </property>
  <property fmtid="{D5CDD505-2E9C-101B-9397-08002B2CF9AE}" pid="8" name="MSIP_Label_4d2f777e-4347-4fc6-823a-b44ab313546a_ContentBits">
    <vt:lpwstr>0</vt:lpwstr>
  </property>
</Properties>
</file>