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85" r:id="rId4"/>
    <p:sldId id="286" r:id="rId5"/>
    <p:sldId id="287" r:id="rId6"/>
    <p:sldId id="264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2C82316-5A1E-4486-BA6D-F9B42D8A1369}" v="14" dt="2024-09-09T21:49:14.06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0" autoAdjust="0"/>
    <p:restoredTop sz="94641" autoAdjust="0"/>
  </p:normalViewPr>
  <p:slideViewPr>
    <p:cSldViewPr>
      <p:cViewPr varScale="1">
        <p:scale>
          <a:sx n="103" d="100"/>
          <a:sy n="103" d="100"/>
        </p:scale>
        <p:origin x="582" y="10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4728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1444D664-B4C4-4516-A8DD-232271CAC7A9}"/>
    <pc:docChg chg="undo custSel addSld modSld modMainMaster">
      <pc:chgData name="Joseph Levy" userId="3766db8f-7892-44ce-ae9b-8fce39950acf" providerId="ADAL" clId="{1444D664-B4C4-4516-A8DD-232271CAC7A9}" dt="2024-07-17T16:23:56.947" v="2959" actId="403"/>
      <pc:docMkLst>
        <pc:docMk/>
      </pc:docMkLst>
      <pc:sldChg chg="modSp mod">
        <pc:chgData name="Joseph Levy" userId="3766db8f-7892-44ce-ae9b-8fce39950acf" providerId="ADAL" clId="{1444D664-B4C4-4516-A8DD-232271CAC7A9}" dt="2024-07-17T15:31:25.839" v="20" actId="6549"/>
        <pc:sldMkLst>
          <pc:docMk/>
          <pc:sldMk cId="0" sldId="256"/>
        </pc:sldMkLst>
        <pc:spChg chg="mod">
          <ac:chgData name="Joseph Levy" userId="3766db8f-7892-44ce-ae9b-8fce39950acf" providerId="ADAL" clId="{1444D664-B4C4-4516-A8DD-232271CAC7A9}" dt="2024-07-17T15:31:25.839" v="20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1444D664-B4C4-4516-A8DD-232271CAC7A9}" dt="2024-07-17T16:23:56.947" v="2959" actId="403"/>
        <pc:sldMkLst>
          <pc:docMk/>
          <pc:sldMk cId="0" sldId="285"/>
        </pc:sldMkLst>
        <pc:spChg chg="mod">
          <ac:chgData name="Joseph Levy" userId="3766db8f-7892-44ce-ae9b-8fce39950acf" providerId="ADAL" clId="{1444D664-B4C4-4516-A8DD-232271CAC7A9}" dt="2024-07-17T16:23:56.947" v="2959" actId="403"/>
          <ac:spMkLst>
            <pc:docMk/>
            <pc:sldMk cId="0" sldId="285"/>
            <ac:spMk id="3" creationId="{C9D42B5F-C1A7-B851-3CEB-7F883AE0D273}"/>
          </ac:spMkLst>
        </pc:spChg>
      </pc:sldChg>
      <pc:sldChg chg="modSp mod">
        <pc:chgData name="Joseph Levy" userId="3766db8f-7892-44ce-ae9b-8fce39950acf" providerId="ADAL" clId="{1444D664-B4C4-4516-A8DD-232271CAC7A9}" dt="2024-07-17T16:20:06.568" v="2937" actId="20577"/>
        <pc:sldMkLst>
          <pc:docMk/>
          <pc:sldMk cId="505389768" sldId="286"/>
        </pc:sldMkLst>
        <pc:spChg chg="mod">
          <ac:chgData name="Joseph Levy" userId="3766db8f-7892-44ce-ae9b-8fce39950acf" providerId="ADAL" clId="{1444D664-B4C4-4516-A8DD-232271CAC7A9}" dt="2024-07-17T16:20:06.568" v="2937" actId="20577"/>
          <ac:spMkLst>
            <pc:docMk/>
            <pc:sldMk cId="505389768" sldId="286"/>
            <ac:spMk id="3" creationId="{C9D42B5F-C1A7-B851-3CEB-7F883AE0D273}"/>
          </ac:spMkLst>
        </pc:spChg>
      </pc:sldChg>
      <pc:sldChg chg="modSp mod">
        <pc:chgData name="Joseph Levy" userId="3766db8f-7892-44ce-ae9b-8fce39950acf" providerId="ADAL" clId="{1444D664-B4C4-4516-A8DD-232271CAC7A9}" dt="2024-07-17T16:14:27.585" v="2864" actId="20577"/>
        <pc:sldMkLst>
          <pc:docMk/>
          <pc:sldMk cId="3031925242" sldId="287"/>
        </pc:sldMkLst>
        <pc:spChg chg="mod">
          <ac:chgData name="Joseph Levy" userId="3766db8f-7892-44ce-ae9b-8fce39950acf" providerId="ADAL" clId="{1444D664-B4C4-4516-A8DD-232271CAC7A9}" dt="2024-07-17T16:02:53.644" v="1465" actId="6549"/>
          <ac:spMkLst>
            <pc:docMk/>
            <pc:sldMk cId="3031925242" sldId="287"/>
            <ac:spMk id="2" creationId="{FAA12CB9-4289-9006-0F14-DB4E7EA6B071}"/>
          </ac:spMkLst>
        </pc:spChg>
        <pc:spChg chg="mod">
          <ac:chgData name="Joseph Levy" userId="3766db8f-7892-44ce-ae9b-8fce39950acf" providerId="ADAL" clId="{1444D664-B4C4-4516-A8DD-232271CAC7A9}" dt="2024-07-17T16:14:27.585" v="2864" actId="20577"/>
          <ac:spMkLst>
            <pc:docMk/>
            <pc:sldMk cId="3031925242" sldId="287"/>
            <ac:spMk id="3" creationId="{E5E806D8-EC48-A516-1A4C-2BB3257E7BBC}"/>
          </ac:spMkLst>
        </pc:spChg>
      </pc:sldChg>
      <pc:sldChg chg="addSp delSp modSp new mod">
        <pc:chgData name="Joseph Levy" userId="3766db8f-7892-44ce-ae9b-8fce39950acf" providerId="ADAL" clId="{1444D664-B4C4-4516-A8DD-232271CAC7A9}" dt="2024-07-17T16:23:07.136" v="2955" actId="113"/>
        <pc:sldMkLst>
          <pc:docMk/>
          <pc:sldMk cId="843482669" sldId="288"/>
        </pc:sldMkLst>
        <pc:spChg chg="mod">
          <ac:chgData name="Joseph Levy" userId="3766db8f-7892-44ce-ae9b-8fce39950acf" providerId="ADAL" clId="{1444D664-B4C4-4516-A8DD-232271CAC7A9}" dt="2024-07-17T15:59:13.533" v="1440" actId="20577"/>
          <ac:spMkLst>
            <pc:docMk/>
            <pc:sldMk cId="843482669" sldId="288"/>
            <ac:spMk id="2" creationId="{30487504-6413-9B37-2762-A4768E70F3A3}"/>
          </ac:spMkLst>
        </pc:spChg>
        <pc:spChg chg="del">
          <ac:chgData name="Joseph Levy" userId="3766db8f-7892-44ce-ae9b-8fce39950acf" providerId="ADAL" clId="{1444D664-B4C4-4516-A8DD-232271CAC7A9}" dt="2024-07-17T15:59:34.986" v="1441" actId="478"/>
          <ac:spMkLst>
            <pc:docMk/>
            <pc:sldMk cId="843482669" sldId="288"/>
            <ac:spMk id="3" creationId="{F37FE0D1-2BC0-8548-C8BA-6995D5073ED8}"/>
          </ac:spMkLst>
        </pc:spChg>
        <pc:graphicFrameChg chg="add mod modGraphic">
          <ac:chgData name="Joseph Levy" userId="3766db8f-7892-44ce-ae9b-8fce39950acf" providerId="ADAL" clId="{1444D664-B4C4-4516-A8DD-232271CAC7A9}" dt="2024-07-17T16:23:07.136" v="2955" actId="113"/>
          <ac:graphicFrameMkLst>
            <pc:docMk/>
            <pc:sldMk cId="843482669" sldId="288"/>
            <ac:graphicFrameMk id="7" creationId="{FA3D46DB-6AF7-3F25-C3F1-0AE13214587E}"/>
          </ac:graphicFrameMkLst>
        </pc:graphicFrameChg>
      </pc:sldChg>
      <pc:sldMasterChg chg="modSp mod">
        <pc:chgData name="Joseph Levy" userId="3766db8f-7892-44ce-ae9b-8fce39950acf" providerId="ADAL" clId="{1444D664-B4C4-4516-A8DD-232271CAC7A9}" dt="2024-07-17T15:31:01.149" v="12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1444D664-B4C4-4516-A8DD-232271CAC7A9}" dt="2024-07-17T15:31:01.149" v="12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D2C82316-5A1E-4486-BA6D-F9B42D8A1369}"/>
    <pc:docChg chg="undo custSel delSld modSld modMainMaster">
      <pc:chgData name="Joseph Levy" userId="3766db8f-7892-44ce-ae9b-8fce39950acf" providerId="ADAL" clId="{D2C82316-5A1E-4486-BA6D-F9B42D8A1369}" dt="2024-09-09T22:08:44.046" v="1063" actId="20577"/>
      <pc:docMkLst>
        <pc:docMk/>
      </pc:docMkLst>
      <pc:sldChg chg="modSp mod">
        <pc:chgData name="Joseph Levy" userId="3766db8f-7892-44ce-ae9b-8fce39950acf" providerId="ADAL" clId="{D2C82316-5A1E-4486-BA6D-F9B42D8A1369}" dt="2024-09-09T21:22:34.421" v="25" actId="6549"/>
        <pc:sldMkLst>
          <pc:docMk/>
          <pc:sldMk cId="0" sldId="256"/>
        </pc:sldMkLst>
        <pc:spChg chg="mod">
          <ac:chgData name="Joseph Levy" userId="3766db8f-7892-44ce-ae9b-8fce39950acf" providerId="ADAL" clId="{D2C82316-5A1E-4486-BA6D-F9B42D8A1369}" dt="2024-09-09T21:22:24.451" v="19" actId="6549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Joseph Levy" userId="3766db8f-7892-44ce-ae9b-8fce39950acf" providerId="ADAL" clId="{D2C82316-5A1E-4486-BA6D-F9B42D8A1369}" dt="2024-09-09T21:22:34.421" v="25" actId="6549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Joseph Levy" userId="3766db8f-7892-44ce-ae9b-8fce39950acf" providerId="ADAL" clId="{D2C82316-5A1E-4486-BA6D-F9B42D8A1369}" dt="2024-09-09T22:07:12.395" v="1015" actId="20577"/>
        <pc:sldMkLst>
          <pc:docMk/>
          <pc:sldMk cId="0" sldId="257"/>
        </pc:sldMkLst>
        <pc:spChg chg="mod">
          <ac:chgData name="Joseph Levy" userId="3766db8f-7892-44ce-ae9b-8fce39950acf" providerId="ADAL" clId="{D2C82316-5A1E-4486-BA6D-F9B42D8A1369}" dt="2024-09-09T22:07:12.395" v="1015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Joseph Levy" userId="3766db8f-7892-44ce-ae9b-8fce39950acf" providerId="ADAL" clId="{D2C82316-5A1E-4486-BA6D-F9B42D8A1369}" dt="2024-09-09T22:08:44.046" v="1063" actId="20577"/>
        <pc:sldMkLst>
          <pc:docMk/>
          <pc:sldMk cId="0" sldId="285"/>
        </pc:sldMkLst>
        <pc:spChg chg="mod">
          <ac:chgData name="Joseph Levy" userId="3766db8f-7892-44ce-ae9b-8fce39950acf" providerId="ADAL" clId="{D2C82316-5A1E-4486-BA6D-F9B42D8A1369}" dt="2024-09-09T22:08:44.046" v="1063" actId="20577"/>
          <ac:spMkLst>
            <pc:docMk/>
            <pc:sldMk cId="0" sldId="285"/>
            <ac:spMk id="3" creationId="{C9D42B5F-C1A7-B851-3CEB-7F883AE0D273}"/>
          </ac:spMkLst>
        </pc:spChg>
      </pc:sldChg>
      <pc:sldChg chg="modSp mod">
        <pc:chgData name="Joseph Levy" userId="3766db8f-7892-44ce-ae9b-8fce39950acf" providerId="ADAL" clId="{D2C82316-5A1E-4486-BA6D-F9B42D8A1369}" dt="2024-09-09T21:57:30.045" v="740" actId="2711"/>
        <pc:sldMkLst>
          <pc:docMk/>
          <pc:sldMk cId="505389768" sldId="286"/>
        </pc:sldMkLst>
        <pc:spChg chg="mod">
          <ac:chgData name="Joseph Levy" userId="3766db8f-7892-44ce-ae9b-8fce39950acf" providerId="ADAL" clId="{D2C82316-5A1E-4486-BA6D-F9B42D8A1369}" dt="2024-09-09T21:57:30.045" v="740" actId="2711"/>
          <ac:spMkLst>
            <pc:docMk/>
            <pc:sldMk cId="505389768" sldId="286"/>
            <ac:spMk id="3" creationId="{C9D42B5F-C1A7-B851-3CEB-7F883AE0D273}"/>
          </ac:spMkLst>
        </pc:spChg>
      </pc:sldChg>
      <pc:sldChg chg="modSp mod">
        <pc:chgData name="Joseph Levy" userId="3766db8f-7892-44ce-ae9b-8fce39950acf" providerId="ADAL" clId="{D2C82316-5A1E-4486-BA6D-F9B42D8A1369}" dt="2024-09-09T21:56:04.958" v="738" actId="6549"/>
        <pc:sldMkLst>
          <pc:docMk/>
          <pc:sldMk cId="3031925242" sldId="287"/>
        </pc:sldMkLst>
        <pc:spChg chg="mod">
          <ac:chgData name="Joseph Levy" userId="3766db8f-7892-44ce-ae9b-8fce39950acf" providerId="ADAL" clId="{D2C82316-5A1E-4486-BA6D-F9B42D8A1369}" dt="2024-09-09T21:56:04.958" v="738" actId="6549"/>
          <ac:spMkLst>
            <pc:docMk/>
            <pc:sldMk cId="3031925242" sldId="287"/>
            <ac:spMk id="3" creationId="{E5E806D8-EC48-A516-1A4C-2BB3257E7BBC}"/>
          </ac:spMkLst>
        </pc:spChg>
      </pc:sldChg>
      <pc:sldChg chg="del">
        <pc:chgData name="Joseph Levy" userId="3766db8f-7892-44ce-ae9b-8fce39950acf" providerId="ADAL" clId="{D2C82316-5A1E-4486-BA6D-F9B42D8A1369}" dt="2024-09-09T21:51:36.695" v="519" actId="47"/>
        <pc:sldMkLst>
          <pc:docMk/>
          <pc:sldMk cId="843482669" sldId="288"/>
        </pc:sldMkLst>
      </pc:sldChg>
      <pc:sldMasterChg chg="modSp mod">
        <pc:chgData name="Joseph Levy" userId="3766db8f-7892-44ce-ae9b-8fce39950acf" providerId="ADAL" clId="{D2C82316-5A1E-4486-BA6D-F9B42D8A1369}" dt="2024-09-09T21:22:11.032" v="6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D2C82316-5A1E-4486-BA6D-F9B42D8A1369}" dt="2024-09-09T21:22:11.032" v="6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9/9/2024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E6AF579C-E269-44CC-A9F4-B7D1E2EA3836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Levy, InterDigital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802.11-24/1614r0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gilb@ieee.org" TargetMode="External"/><Relationship Id="rId3" Type="http://schemas.openxmlformats.org/officeDocument/2006/relationships/hyperlink" Target="mailto:mrhantel@ra.rockwell.com" TargetMode="External"/><Relationship Id="rId7" Type="http://schemas.openxmlformats.org/officeDocument/2006/relationships/hyperlink" Target="https://www.ieee802.org/1/files/private/802-REVc-drafts/" TargetMode="External"/><Relationship Id="rId2" Type="http://schemas.openxmlformats.org/officeDocument/2006/relationships/hyperlink" Target="https://development.standards.ieee.org/myproject-web/app#viewpar/12800/9288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ieee802.org/1/files/private/802-REVc-drafts" TargetMode="External"/><Relationship Id="rId5" Type="http://schemas.openxmlformats.org/officeDocument/2006/relationships/hyperlink" Target="https://1.ieee802.org/maintenance/802-revc/" TargetMode="External"/><Relationship Id="rId4" Type="http://schemas.openxmlformats.org/officeDocument/2006/relationships/hyperlink" Target="mailto:glenn.parsons@ericsson.com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/dcn/24/1-24-0042-05-Mntg-p802-revc-d2-0-ballot-comments.ods" TargetMode="External"/><Relationship Id="rId7" Type="http://schemas.openxmlformats.org/officeDocument/2006/relationships/hyperlink" Target="https://mentor.ieee.org/802.1/dcn/24/1-24-0034-01-Mntg-proposal-to-revise-bit-ordering-material-in-p802revc-d2-0.docx" TargetMode="External"/><Relationship Id="rId2" Type="http://schemas.openxmlformats.org/officeDocument/2006/relationships/hyperlink" Target="https://www.ieee802.org/1/files/private/802-REVc-drafts/d2/P802-REVc-d2-1.pd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/dcn/24/1-24-0046-01-Mntg-comments-on-1-24-0045-00-mntg.docx" TargetMode="External"/><Relationship Id="rId5" Type="http://schemas.openxmlformats.org/officeDocument/2006/relationships/hyperlink" Target="https://mentor.ieee.org/802.1/dcn/24/1-24-0045-01-Mntg-mac-frame-vs-frame-in-d2-0.odt" TargetMode="External"/><Relationship Id="rId4" Type="http://schemas.openxmlformats.org/officeDocument/2006/relationships/hyperlink" Target="https://mentor.ieee.org/802.1/dcn/24/1-24-0047-00-Mntg-p802-revc-d2-0-comment-dispositions.pdf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802REVc Status September 2024 Update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2024-09-09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486171"/>
              </p:ext>
            </p:extLst>
          </p:nvPr>
        </p:nvGraphicFramePr>
        <p:xfrm>
          <a:off x="995363" y="2411413"/>
          <a:ext cx="10279062" cy="25034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8783" imgH="2543776" progId="Word.Document.8">
                  <p:embed/>
                </p:oleObj>
              </mc:Choice>
              <mc:Fallback>
                <p:oleObj name="Document" r:id="rId3" imgW="10438783" imgH="2543776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5363" y="2411413"/>
                        <a:ext cx="10279062" cy="25034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provides a summary of P802REVc related activities for discussion during 802.11 ARC meetings.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document intended to be a status report for the 802.11 WG and the 802.11 ARC SC.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060450"/>
            <a:ext cx="11161713" cy="5522913"/>
          </a:xfrm>
        </p:spPr>
        <p:txBody>
          <a:bodyPr/>
          <a:lstStyle/>
          <a:p>
            <a:pPr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000" b="0" dirty="0">
                <a:solidFill>
                  <a:srgbClr val="2487D7"/>
                </a:solidFill>
                <a:latin typeface="+mj-lt"/>
                <a:hlinkClick r:id="rId2"/>
              </a:rPr>
              <a:t>PAR</a:t>
            </a:r>
            <a:r>
              <a:rPr lang="en-GB" altLang="tr-TR" sz="2000" b="0" dirty="0">
                <a:latin typeface="+mj-lt"/>
              </a:rPr>
              <a:t>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was approved </a:t>
            </a:r>
            <a:r>
              <a:rPr lang="en-GB" altLang="tr-TR" sz="2000" b="0" dirty="0">
                <a:latin typeface="+mj-lt"/>
              </a:rPr>
              <a:t>on 24 March 2022 </a:t>
            </a:r>
            <a:r>
              <a:rPr lang="en-US" sz="2000" b="0" dirty="0">
                <a:solidFill>
                  <a:srgbClr val="333333"/>
                </a:solidFill>
                <a:latin typeface="+mj-lt"/>
              </a:rPr>
              <a:t>to create: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dirty="0">
                <a:solidFill>
                  <a:srgbClr val="333333"/>
                </a:solidFill>
                <a:latin typeface="+mj-lt"/>
              </a:rPr>
              <a:t>802-REVc - “Standard for Local and Metropolitan Area Networks: Overview and Architecture”</a:t>
            </a:r>
            <a:br>
              <a:rPr lang="en-US" sz="2000" b="0" dirty="0">
                <a:solidFill>
                  <a:srgbClr val="333333"/>
                </a:solidFill>
                <a:latin typeface="+mj-lt"/>
              </a:rPr>
            </a:br>
            <a:r>
              <a:rPr lang="en-US" sz="2000" b="0" i="1" dirty="0">
                <a:solidFill>
                  <a:srgbClr val="333333"/>
                </a:solidFill>
                <a:latin typeface="+mj-lt"/>
              </a:rPr>
              <a:t>A maintenance roll up of the outstanding amendments of IEEE std 802-2014 – 802.c, 802d, 802f </a:t>
            </a:r>
            <a:endParaRPr lang="en-GB" altLang="tr-TR" dirty="0"/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Assigned to 802.1 Maintenance – </a:t>
            </a:r>
            <a:r>
              <a:rPr lang="en-US" sz="1400" b="0" i="0" dirty="0">
                <a:solidFill>
                  <a:srgbClr val="333333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/>
              </a:rPr>
              <a:t>Mark Hantel </a:t>
            </a:r>
            <a:r>
              <a:rPr lang="en-GB" altLang="tr-TR" sz="1600" dirty="0"/>
              <a:t>Maintenance TG Chair, </a:t>
            </a:r>
            <a:r>
              <a:rPr lang="en-US" sz="1600" dirty="0">
                <a:solidFill>
                  <a:srgbClr val="23527C"/>
                </a:solidFill>
                <a:hlinkClick r:id="rId4"/>
              </a:rPr>
              <a:t>Glenn Parsons</a:t>
            </a:r>
            <a:r>
              <a:rPr lang="en-US" sz="1600" dirty="0">
                <a:solidFill>
                  <a:srgbClr val="23527C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802.1 </a:t>
            </a:r>
            <a:r>
              <a:rPr lang="en-US" sz="1800" dirty="0">
                <a:solidFill>
                  <a:schemeClr val="tx1"/>
                </a:solidFill>
              </a:rPr>
              <a:t>Chair</a:t>
            </a:r>
            <a:endParaRPr lang="en-GB" altLang="tr-TR" sz="1800" dirty="0">
              <a:solidFill>
                <a:schemeClr val="tx1"/>
              </a:solidFill>
            </a:endParaRP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Status/documents/comments are available: </a:t>
            </a:r>
            <a:r>
              <a:rPr lang="en-GB" altLang="tr-TR" sz="1800" dirty="0"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https://1.ieee802.org/maintenance/802-revc/</a:t>
            </a:r>
            <a:r>
              <a:rPr lang="en-GB" altLang="tr-TR" sz="1800" dirty="0"/>
              <a:t> 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Files available</a:t>
            </a:r>
            <a:r>
              <a:rPr lang="en-GB" altLang="tr-TR" sz="1600" dirty="0">
                <a:solidFill>
                  <a:srgbClr val="23527C"/>
                </a:solidFill>
              </a:rPr>
              <a:t>: </a:t>
            </a:r>
            <a:r>
              <a:rPr lang="en-GB" altLang="tr-TR" sz="1800" dirty="0">
                <a:solidFill>
                  <a:srgbClr val="23527C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https://www.ieee802.org/1/files/private/802-REVc-drafts</a:t>
            </a:r>
            <a:r>
              <a:rPr lang="en-GB" altLang="tr-TR" sz="1800" dirty="0">
                <a:hlinkClick r:id="rId7"/>
              </a:rPr>
              <a:t>/</a:t>
            </a:r>
            <a:r>
              <a:rPr lang="en-GB" altLang="tr-TR" sz="1800" dirty="0"/>
              <a:t> (members only, .11 members)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1800" dirty="0"/>
              <a:t>Editor: </a:t>
            </a:r>
            <a:r>
              <a:rPr lang="en-US" sz="1800" dirty="0">
                <a:solidFill>
                  <a:srgbClr val="0000E5"/>
                </a:solidFill>
                <a:hlinkClick r:id="rId8"/>
              </a:rPr>
              <a:t>James Gilb</a:t>
            </a:r>
            <a:r>
              <a:rPr lang="en-US" sz="1800" dirty="0">
                <a:solidFill>
                  <a:srgbClr val="0000E5"/>
                </a:solidFill>
              </a:rPr>
              <a:t> </a:t>
            </a:r>
            <a:endParaRPr lang="en-US" dirty="0">
              <a:solidFill>
                <a:srgbClr val="333333"/>
              </a:solidFill>
              <a:latin typeface="+mj-lt"/>
            </a:endParaRPr>
          </a:p>
          <a:p>
            <a:pPr marL="0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>
                <a:solidFill>
                  <a:srgbClr val="333333"/>
                </a:solidFill>
                <a:latin typeface="+mj-lt"/>
              </a:rPr>
              <a:t>Draft Status Overview: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dirty="0">
                <a:solidFill>
                  <a:srgbClr val="333333"/>
                </a:solidFill>
                <a:latin typeface="+mj-lt"/>
              </a:rPr>
              <a:t>WG ballot phase has completed.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>
                <a:solidFill>
                  <a:srgbClr val="333333"/>
                </a:solidFill>
                <a:latin typeface="+mj-lt"/>
              </a:rPr>
              <a:t>SA ballot phase has started: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000" dirty="0">
                <a:solidFill>
                  <a:srgbClr val="333333"/>
                </a:solidFill>
                <a:latin typeface="+mj-lt"/>
              </a:rPr>
              <a:t>Ballot pool established 13 Apr 2024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000" dirty="0">
                <a:solidFill>
                  <a:srgbClr val="333333"/>
                </a:solidFill>
                <a:latin typeface="+mj-lt"/>
              </a:rPr>
              <a:t>P802-REVc D2.0 – SA ballot – all comments received were resolved </a:t>
            </a:r>
          </a:p>
          <a:p>
            <a:pPr marL="1257300" lvl="2" indent="-45720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400" dirty="0">
                <a:solidFill>
                  <a:srgbClr val="333333"/>
                </a:solidFill>
                <a:latin typeface="+mj-lt"/>
              </a:rPr>
              <a:t>P802-REVc D2.1 – 1</a:t>
            </a:r>
            <a:r>
              <a:rPr lang="en-GB" altLang="tr-TR" sz="2400" baseline="30000" dirty="0">
                <a:solidFill>
                  <a:srgbClr val="333333"/>
                </a:solidFill>
                <a:latin typeface="+mj-lt"/>
              </a:rPr>
              <a:t>st</a:t>
            </a:r>
            <a:r>
              <a:rPr lang="en-GB" altLang="tr-TR" sz="2400" dirty="0">
                <a:solidFill>
                  <a:srgbClr val="333333"/>
                </a:solidFill>
                <a:latin typeface="+mj-lt"/>
              </a:rPr>
              <a:t> Recirculation ballot – will close 15 Sep 2024</a:t>
            </a:r>
          </a:p>
          <a:p>
            <a:pPr marL="857250" lvl="1" indent="-45720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altLang="tr-TR" sz="2800" dirty="0"/>
              <a:t>Goal: To RevCom – September 2024 – Publish December 2024 </a:t>
            </a:r>
            <a:endParaRPr lang="en-GB" altLang="tr-TR" sz="2800" dirty="0">
              <a:solidFill>
                <a:srgbClr val="333333"/>
              </a:solidFill>
              <a:latin typeface="+mj-lt"/>
            </a:endParaRPr>
          </a:p>
          <a:p>
            <a:pPr>
              <a:defRPr/>
            </a:pPr>
            <a:endParaRPr lang="en-US" dirty="0"/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September 2024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3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id="{8C178A41-8ADB-9D62-74EB-77ECEBAD556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620713"/>
            <a:ext cx="10361613" cy="439737"/>
          </a:xfrm>
        </p:spPr>
        <p:txBody>
          <a:bodyPr/>
          <a:lstStyle/>
          <a:p>
            <a:r>
              <a:rPr lang="en-US" altLang="en-US" dirty="0"/>
              <a:t>IEEE Std 802-REVc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D42B5F-C1A7-B851-3CEB-7F883AE0D2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0681" y="1219200"/>
            <a:ext cx="11449050" cy="5018087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802.11 ARC SC has not yet discussed </a:t>
            </a:r>
            <a:r>
              <a:rPr lang="en-US" sz="2400" b="0" i="0" u="none" strike="noStrike" dirty="0">
                <a:solidFill>
                  <a:srgbClr val="23527C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802-REVc, Draft 2.1</a:t>
            </a:r>
            <a:r>
              <a:rPr lang="en-US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(members only)</a:t>
            </a:r>
          </a:p>
          <a:p>
            <a:pPr marL="285750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800" dirty="0">
                <a:latin typeface="Calibri" panose="020F0502020204030204" pitchFamily="34" charset="0"/>
              </a:rPr>
              <a:t>802 - 802REVc has resolved all comments received on Draft 2.0 </a:t>
            </a: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Comment resolutions can be found: </a:t>
            </a:r>
            <a:r>
              <a:rPr lang="en-US" sz="2400" dirty="0">
                <a:latin typeface="Calibri" panose="020F0502020204030204" pitchFamily="34" charset="0"/>
                <a:hlinkClick r:id="rId3"/>
              </a:rPr>
              <a:t>1-24/0042r5</a:t>
            </a:r>
            <a:endParaRPr lang="en-US" sz="2400" dirty="0">
              <a:latin typeface="Calibri" panose="020F050202020403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400" dirty="0">
                <a:latin typeface="Calibri" panose="020F0502020204030204" pitchFamily="34" charset="0"/>
              </a:rPr>
              <a:t>Several documents of interest were summitted to support these resolutions: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dirty="0">
                <a:latin typeface="Calibri" panose="020F0502020204030204" pitchFamily="34" charset="0"/>
                <a:hlinkClick r:id="rId4"/>
              </a:rPr>
              <a:t>1-24/0047r0</a:t>
            </a:r>
            <a:r>
              <a:rPr lang="en-US" sz="2200" dirty="0">
                <a:latin typeface="Calibri" panose="020F0502020204030204" pitchFamily="34" charset="0"/>
              </a:rPr>
              <a:t> P802-REVc D2.0 comment dispositions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dirty="0">
                <a:latin typeface="Calibri" panose="020F0502020204030204" pitchFamily="34" charset="0"/>
                <a:hlinkClick r:id="rId5"/>
              </a:rPr>
              <a:t>1-24/0045r1</a:t>
            </a:r>
            <a:r>
              <a:rPr lang="en-US" sz="2200" dirty="0">
                <a:latin typeface="Calibri" panose="020F0502020204030204" pitchFamily="34" charset="0"/>
              </a:rPr>
              <a:t>  MAC frame vs frame in D2.0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dirty="0">
                <a:latin typeface="Calibri" panose="020F0502020204030204" pitchFamily="34" charset="0"/>
                <a:hlinkClick r:id="rId6"/>
              </a:rPr>
              <a:t>1-24/0046r1</a:t>
            </a:r>
            <a:r>
              <a:rPr lang="en-US" sz="2200" dirty="0">
                <a:latin typeface="Calibri" panose="020F0502020204030204" pitchFamily="34" charset="0"/>
              </a:rPr>
              <a:t> Comments on 1-24-0045-00-Mntg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US" sz="2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7"/>
              </a:rPr>
              <a:t>1-24/0034r1</a:t>
            </a:r>
            <a:r>
              <a:rPr lang="en-US" sz="2200" b="0" i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 </a:t>
            </a:r>
            <a:r>
              <a:rPr lang="en-US" sz="2200" dirty="0">
                <a:latin typeface="Calibri" panose="020F0502020204030204" pitchFamily="34" charset="0"/>
              </a:rPr>
              <a:t>Proposal to revise bit-ordering material in P802REVc D2.0</a:t>
            </a: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 b="0" i="0" dirty="0">
              <a:solidFill>
                <a:srgbClr val="000000"/>
              </a:solidFill>
              <a:effectLst/>
              <a:highlight>
                <a:srgbClr val="FFFFFF"/>
              </a:highlight>
              <a:latin typeface="Verdana" panose="020B0604030504040204" pitchFamily="34" charset="0"/>
            </a:endParaRP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200" dirty="0">
              <a:latin typeface="Calibri" panose="020F0502020204030204" pitchFamily="34" charset="0"/>
            </a:endParaRPr>
          </a:p>
          <a:p>
            <a:pPr marL="1085850" lvl="2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200" dirty="0">
              <a:latin typeface="Calibri" panose="020F0502020204030204" pitchFamily="34" charset="0"/>
            </a:endParaRPr>
          </a:p>
          <a:p>
            <a:pPr marL="685800"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6148" name="Date Placeholder 3">
            <a:extLst>
              <a:ext uri="{FF2B5EF4-FFF2-40B4-BE49-F238E27FC236}">
                <a16:creationId xmlns:a16="http://schemas.microsoft.com/office/drawing/2014/main" id="{70684B51-627A-A090-61FC-ED5F2CC4CE77}"/>
              </a:ext>
            </a:extLst>
          </p:cNvPr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928688" y="333375"/>
            <a:ext cx="250031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US" dirty="0"/>
              <a:t>September 2024</a:t>
            </a:r>
            <a:endParaRPr lang="en-GB" altLang="en-US" sz="18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49" name="Footer Placeholder 4">
            <a:extLst>
              <a:ext uri="{FF2B5EF4-FFF2-40B4-BE49-F238E27FC236}">
                <a16:creationId xmlns:a16="http://schemas.microsoft.com/office/drawing/2014/main" id="{D673F190-A96A-4979-7EA2-28BE3E64624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7143750" y="6475413"/>
            <a:ext cx="424656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  <a:cs typeface="+mn-cs"/>
              </a:defRPr>
            </a:lvl9pPr>
          </a:lstStyle>
          <a:p>
            <a:pPr>
              <a:buFont typeface="Times New Roman" panose="02020603050405020304" pitchFamily="18" charset="0"/>
              <a:buNone/>
            </a:pPr>
            <a:r>
              <a:rPr lang="en-GB" dirty="0"/>
              <a:t>Joseph Levy, InterDigital</a:t>
            </a:r>
            <a:endParaRPr lang="en-GB" altLang="en-US" sz="1200" dirty="0">
              <a:solidFill>
                <a:srgbClr val="000000"/>
              </a:solidFill>
              <a:ea typeface="Arial Unicode MS" pitchFamily="34" charset="-128"/>
            </a:endParaRPr>
          </a:p>
        </p:txBody>
      </p:sp>
      <p:sp>
        <p:nvSpPr>
          <p:cNvPr id="6150" name="Slide Number Placeholder 5">
            <a:extLst>
              <a:ext uri="{FF2B5EF4-FFF2-40B4-BE49-F238E27FC236}">
                <a16:creationId xmlns:a16="http://schemas.microsoft.com/office/drawing/2014/main" id="{B6336C71-AD21-9A7A-9DC4-9A521252EAB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anose="02020603050405020304" pitchFamily="18" charset="0"/>
                <a:ea typeface="MS Gothic" panose="020B0609070205080204" pitchFamily="49" charset="-128"/>
              </a:defRPr>
            </a:lvl9pPr>
          </a:lstStyle>
          <a:p>
            <a:r>
              <a:rPr lang="en-GB" altLang="tr-TR" sz="1200" dirty="0">
                <a:solidFill>
                  <a:srgbClr val="000000"/>
                </a:solidFill>
              </a:rPr>
              <a:t>Slide </a:t>
            </a:r>
            <a:fld id="{1215A011-153C-4C2C-86E8-3A9AA292002A}" type="slidenum">
              <a:rPr lang="en-GB" altLang="tr-TR" sz="1200" smtClean="0">
                <a:solidFill>
                  <a:srgbClr val="000000"/>
                </a:solidFill>
              </a:rPr>
              <a:pPr/>
              <a:t>4</a:t>
            </a:fld>
            <a:endParaRPr lang="en-GB" altLang="tr-TR" sz="12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53897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12CB9-4289-9006-0F14-DB4E7EA6B0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E806D8-EC48-A516-1A4C-2BB3257E7B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500" y="1808619"/>
            <a:ext cx="11048999" cy="441959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After the ballot closes (15 Sep 2024) – comment resolution or declare victory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 ARC has no plans to meeting prior to the 802.11 November Plenary, but will schedule a electronic meeting, if necessary, with 10 days notice, if there are comments of interest to be resolve.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Status of P802REVc will be provided via the 802.11 WG reflector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tr-TR" dirty="0">
                <a:solidFill>
                  <a:srgbClr val="333333"/>
                </a:solidFill>
                <a:latin typeface="+mj-lt"/>
              </a:rPr>
              <a:t>If you would like to submit a comment on the upcoming and are not a member of the SA Ballot Pool, please contact Joseph Levy (jslevy@ieee.org).</a:t>
            </a:r>
            <a:endParaRPr lang="en-GB" altLang="tr-TR" dirty="0">
              <a:solidFill>
                <a:srgbClr val="333333"/>
              </a:solidFill>
              <a:latin typeface="+mj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306D85-7DBB-D3A9-E8AD-FED527A45B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8E9C4C-524F-7E77-EA6A-4F4179A470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73062C-C533-8A4F-A16B-CD66E1FE6F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19252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Levy, InterDigital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2024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1501</TotalTime>
  <Words>485</Words>
  <Application>Microsoft Office PowerPoint</Application>
  <PresentationFormat>Widescreen</PresentationFormat>
  <Paragraphs>67</Paragraphs>
  <Slides>6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Arial Unicode MS</vt:lpstr>
      <vt:lpstr>Calibri</vt:lpstr>
      <vt:lpstr>Times New Roman</vt:lpstr>
      <vt:lpstr>Verdana</vt:lpstr>
      <vt:lpstr>Office Theme</vt:lpstr>
      <vt:lpstr>Document</vt:lpstr>
      <vt:lpstr>802REVc Status September 2024 Update</vt:lpstr>
      <vt:lpstr>Abstract</vt:lpstr>
      <vt:lpstr>IEEE Std 802-REVc Overview</vt:lpstr>
      <vt:lpstr>IEEE Std 802-REVc Details</vt:lpstr>
      <vt:lpstr>Next Steps</vt:lpstr>
      <vt:lpstr>References</vt:lpstr>
    </vt:vector>
  </TitlesOfParts>
  <Company>InterDigital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11-24-1614r0</dc:title>
  <dc:creator>Joseph Levy</dc:creator>
  <cp:lastModifiedBy>Joseph Levy</cp:lastModifiedBy>
  <cp:revision>5</cp:revision>
  <cp:lastPrinted>1601-01-01T00:00:00Z</cp:lastPrinted>
  <dcterms:created xsi:type="dcterms:W3CDTF">2023-05-08T15:19:58Z</dcterms:created>
  <dcterms:modified xsi:type="dcterms:W3CDTF">2024-09-09T22:08:51Z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4d2f777e-4347-4fc6-823a-b44ab313546a_Enabled">
    <vt:lpwstr>true</vt:lpwstr>
  </property>
  <property fmtid="{D5CDD505-2E9C-101B-9397-08002B2CF9AE}" pid="3" name="MSIP_Label_4d2f777e-4347-4fc6-823a-b44ab313546a_SetDate">
    <vt:lpwstr>2024-07-17T15:28:58Z</vt:lpwstr>
  </property>
  <property fmtid="{D5CDD505-2E9C-101B-9397-08002B2CF9AE}" pid="4" name="MSIP_Label_4d2f777e-4347-4fc6-823a-b44ab313546a_Method">
    <vt:lpwstr>Standard</vt:lpwstr>
  </property>
  <property fmtid="{D5CDD505-2E9C-101B-9397-08002B2CF9AE}" pid="5" name="MSIP_Label_4d2f777e-4347-4fc6-823a-b44ab313546a_Name">
    <vt:lpwstr>Non-Public</vt:lpwstr>
  </property>
  <property fmtid="{D5CDD505-2E9C-101B-9397-08002B2CF9AE}" pid="6" name="MSIP_Label_4d2f777e-4347-4fc6-823a-b44ab313546a_SiteId">
    <vt:lpwstr>e351b779-f6d5-4e50-8568-80e922d180ae</vt:lpwstr>
  </property>
  <property fmtid="{D5CDD505-2E9C-101B-9397-08002B2CF9AE}" pid="7" name="MSIP_Label_4d2f777e-4347-4fc6-823a-b44ab313546a_ActionId">
    <vt:lpwstr>f73372dd-e2c0-4599-ab94-21aa1dcc6505</vt:lpwstr>
  </property>
  <property fmtid="{D5CDD505-2E9C-101B-9397-08002B2CF9AE}" pid="8" name="MSIP_Label_4d2f777e-4347-4fc6-823a-b44ab313546a_ContentBits">
    <vt:lpwstr>0</vt:lpwstr>
  </property>
</Properties>
</file>