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82" r:id="rId2"/>
    <p:sldId id="1578" r:id="rId3"/>
    <p:sldId id="1579" r:id="rId4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1603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79-02-00bp-tg-bp-tc-agenda-till-sep-2024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mentor.ieee.org/802.11/dcn/24/11-24-1390-03-00bp-teleconference-minutes-august-september-2024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 IEEE 802 Sep Interim 2024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676400"/>
            <a:ext cx="10361295" cy="4751389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 smtClean="0"/>
              <a:t>2 TGbp teleconfrences were held since Jul plenary session, focusing on open tech discussion and SFD baseline draft, with agenda included in </a:t>
            </a:r>
            <a:r>
              <a:rPr lang="en-US" altLang="en-GB" sz="1800" dirty="0" smtClean="0">
                <a:hlinkClick r:id="rId3" action="ppaction://hlinkfile"/>
              </a:rPr>
              <a:t>11-24/1379</a:t>
            </a:r>
            <a:r>
              <a:rPr lang="en-US" altLang="en-GB" sz="1800" dirty="0" smtClean="0"/>
              <a:t> and meeting minutes included in </a:t>
            </a:r>
            <a:r>
              <a:rPr lang="en-US" altLang="en-GB" sz="1800" dirty="0" smtClean="0">
                <a:hlinkClick r:id="rId4" action="ppaction://hlinkfile"/>
              </a:rPr>
              <a:t>11-24/1390</a:t>
            </a:r>
            <a:r>
              <a:rPr lang="en-US" altLang="en-GB" sz="1800" dirty="0" smtClean="0"/>
              <a:t>. </a:t>
            </a:r>
          </a:p>
          <a:p>
            <a:pPr marL="0" indent="0"/>
            <a:r>
              <a:rPr lang="en-US" altLang="en-GB" sz="1800" dirty="0" smtClean="0"/>
              <a:t>7 TGbp meetings are </a:t>
            </a:r>
            <a:r>
              <a:rPr lang="en-US" altLang="en-GB" sz="1800" dirty="0"/>
              <a:t>planned during the IEEE </a:t>
            </a:r>
            <a:r>
              <a:rPr lang="en-US" altLang="en-GB" sz="1800" dirty="0" smtClean="0"/>
              <a:t>802 Sep interim session, with a full meeting agenda included in the latest revision of 11-24/1380:</a:t>
            </a:r>
            <a:endParaRPr lang="en-US" altLang="en-GB" sz="1800" dirty="0"/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500" dirty="0" smtClean="0">
                <a:cs typeface="+mn-ea"/>
                <a:sym typeface="+mn-ea"/>
              </a:rPr>
              <a:t>Notes, all TGbp meetings will be in Queens 6, mixed mode;</a:t>
            </a: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marL="0" indent="0"/>
            <a:r>
              <a:rPr lang="en-US" altLang="en-GB" sz="1800" dirty="0" smtClean="0"/>
              <a:t>Goal </a:t>
            </a:r>
            <a:r>
              <a:rPr lang="en-US" altLang="en-GB" sz="1800" dirty="0"/>
              <a:t>for TGbp</a:t>
            </a:r>
            <a:r>
              <a:rPr lang="en-US" altLang="en-GB" sz="1800" dirty="0" smtClean="0"/>
              <a:t>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 smtClean="0"/>
              <a:t>approve the TGbp SFD skeleton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 smtClean="0"/>
              <a:t>open technical discussion and improve FRD/SFD documents based on consensus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40711423"/>
              </p:ext>
            </p:extLst>
          </p:nvPr>
        </p:nvGraphicFramePr>
        <p:xfrm>
          <a:off x="1447800" y="3276600"/>
          <a:ext cx="8686800" cy="2133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14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/>
                        <a:t>Fri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AM1 (8:00~10:00)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(PHY)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7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dirty="0"/>
                        <a:t>AM2 (10:30~12:30)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/>
                        <a:t>TGbp</a:t>
                      </a:r>
                      <a:r>
                        <a:rPr lang="en-US" altLang="zh-CN" sz="1400" dirty="0" smtClean="0"/>
                        <a:t> (FR)</a:t>
                      </a: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(PHY&amp;MAC)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(WPT&amp;MAC)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PM1 (13:30~15:30)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TGbp</a:t>
                      </a:r>
                      <a:r>
                        <a:rPr lang="en-US" altLang="zh-CN" sz="1400" dirty="0" smtClean="0"/>
                        <a:t> (FR&amp;PHY)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PM2 (16:00~18:00)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(MAC)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</a:t>
                      </a:r>
                      <a:r>
                        <a:rPr lang="en-US" altLang="zh-CN" sz="1400" dirty="0" err="1" smtClean="0">
                          <a:sym typeface="+mn-ea"/>
                        </a:rPr>
                        <a:t>Sec.&amp;Closing</a:t>
                      </a:r>
                      <a:r>
                        <a:rPr lang="en-US" altLang="zh-CN" sz="1400" dirty="0" smtClean="0">
                          <a:sym typeface="+mn-ea"/>
                        </a:rPr>
                        <a:t>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427*122"/>
  <p:tag name="TABLE_ENDDRAG_RECT" val="234*304*427*122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153</TotalTime>
  <Words>205</Words>
  <Application>Microsoft Office PowerPoint</Application>
  <PresentationFormat>宽屏</PresentationFormat>
  <Paragraphs>61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PowerPoint 演示文稿</vt:lpstr>
      <vt:lpstr>TGbp Snapshot for Sep 2024 IEEE 802 Interim</vt:lpstr>
      <vt:lpstr>TGbp Snapshot for Sep 2024 IEEE 802 Interim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subject>snapshot</dc:subject>
  <dc:creator>Bo Sun</dc:creator>
  <cp:lastModifiedBy>Bo</cp:lastModifiedBy>
  <cp:revision>27</cp:revision>
  <cp:lastPrinted>1998-02-10T13:28:00Z</cp:lastPrinted>
  <dcterms:created xsi:type="dcterms:W3CDTF">1998-02-10T13:07:00Z</dcterms:created>
  <dcterms:modified xsi:type="dcterms:W3CDTF">2024-09-09T04:45:23Z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