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82" r:id="rId3"/>
    <p:sldId id="1578" r:id="rId4"/>
    <p:sldId id="1579" r:id="rId5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  <a:endParaRPr lang="en-US" sz="1200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  <a:endParaRPr lang="en-US" sz="120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  <a:endParaRPr lang="en-GB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  <a:endParaRPr lang="en-GB" smtClean="0"/>
          </a:p>
          <a:p>
            <a:pPr lvl="1"/>
            <a:r>
              <a:rPr lang="en-GB" smtClean="0"/>
              <a:t>Second Outline Level</a:t>
            </a:r>
            <a:endParaRPr lang="en-GB" smtClean="0"/>
          </a:p>
          <a:p>
            <a:pPr lvl="2"/>
            <a:r>
              <a:rPr lang="en-GB" smtClean="0"/>
              <a:t>Third Outline Level</a:t>
            </a:r>
            <a:endParaRPr lang="en-GB" smtClean="0"/>
          </a:p>
          <a:p>
            <a:pPr lvl="3"/>
            <a:r>
              <a:rPr lang="en-GB" smtClean="0"/>
              <a:t>Fourth Outline Level</a:t>
            </a:r>
            <a:endParaRPr lang="en-GB" smtClean="0"/>
          </a:p>
          <a:p>
            <a:pPr lvl="4"/>
            <a:r>
              <a:rPr lang="en-GB" smtClean="0"/>
              <a:t>Fifth Outline Level</a:t>
            </a:r>
            <a:endParaRPr lang="en-GB" smtClean="0"/>
          </a:p>
          <a:p>
            <a:pPr lvl="4"/>
            <a:r>
              <a:rPr lang="en-GB" smtClean="0"/>
              <a:t>Sixth Outline Level</a:t>
            </a:r>
            <a:endParaRPr lang="en-GB" smtClean="0"/>
          </a:p>
          <a:p>
            <a:pPr lvl="4"/>
            <a:r>
              <a:rPr lang="en-GB" smtClean="0"/>
              <a:t>Seventh Outline Level</a:t>
            </a:r>
            <a:endParaRPr lang="en-GB" smtClean="0"/>
          </a:p>
          <a:p>
            <a:pPr lvl="4"/>
            <a:r>
              <a:rPr lang="en-GB" smtClean="0"/>
              <a:t>Eighth Outline Level</a:t>
            </a:r>
            <a:endParaRPr lang="en-GB" smtClean="0"/>
          </a:p>
          <a:p>
            <a:pPr lvl="4"/>
            <a:r>
              <a:rPr lang="en-GB" smtClean="0"/>
              <a:t>Ninth Outline Level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1603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.xml"/><Relationship Id="rId2" Type="http://schemas.openxmlformats.org/officeDocument/2006/relationships/hyperlink" Target="https://mentor.ieee.org/802.11/dcn/24/11-24-1390-03-00bp-teleconference-minutes-august-september-2024.docx" TargetMode="External"/><Relationship Id="rId1" Type="http://schemas.openxmlformats.org/officeDocument/2006/relationships/hyperlink" Target="https://mentor.ieee.org/802.11/dcn/24/11-24-1379-02-00bp-tg-bp-tc-agenda-till-sep-202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IEEE 802 Sep Interim 2024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  <a:endParaRPr kumimoji="0" lang="en-US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  <a:endParaRPr lang="en-US" altLang="en-US" sz="2000" kern="0" dirty="0">
              <a:latin typeface="Arial" panose="020B0604020202020204" pitchFamily="34" charset="0"/>
            </a:endParaRP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676400"/>
            <a:ext cx="10361295" cy="4751389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2 TGbp teleconfrences were held since Jul plenary session, focusing on open tech discussion and SFD baseline draft, with agenda included in </a:t>
            </a:r>
            <a:r>
              <a:rPr lang="en-US" altLang="en-GB" sz="1800" dirty="0" smtClean="0">
                <a:hlinkClick r:id="rId1" tooltip="" action="ppaction://hlinkfile"/>
              </a:rPr>
              <a:t>11-24/1379</a:t>
            </a:r>
            <a:r>
              <a:rPr lang="en-US" altLang="en-GB" sz="1800" dirty="0" smtClean="0"/>
              <a:t> and meeting minutes included in </a:t>
            </a:r>
            <a:r>
              <a:rPr lang="en-US" altLang="en-GB" sz="1800" dirty="0" smtClean="0">
                <a:hlinkClick r:id="rId2" tooltip="" action="ppaction://hlinkfile"/>
              </a:rPr>
              <a:t>11-24/1390</a:t>
            </a:r>
            <a:r>
              <a:rPr lang="en-US" altLang="en-GB" sz="1800" dirty="0" smtClean="0"/>
              <a:t>. </a:t>
            </a:r>
            <a:endParaRPr lang="en-US" altLang="en-GB" sz="1800" dirty="0" smtClean="0"/>
          </a:p>
          <a:p>
            <a:pPr marL="0" indent="0"/>
            <a:r>
              <a:rPr lang="en-US" altLang="en-GB" sz="1800" dirty="0" smtClean="0"/>
              <a:t>7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Sep interim session, with a full meeting agenda included in the latest revision of 11-24/1380: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500" dirty="0" smtClean="0">
                <a:cs typeface="+mn-ea"/>
                <a:sym typeface="+mn-ea"/>
              </a:rPr>
              <a:t>Notes, all TGbp meetings will be in Queens 6, mixed mode;</a:t>
            </a: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  <a:endParaRPr lang="en-US" altLang="en-GB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approve the TGbp SFD skeleton</a:t>
            </a:r>
            <a:endParaRPr lang="en-US" altLang="en-GB" sz="15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open technical discussion and improve FRD/SFD documents based on consensus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971800" y="3295650"/>
          <a:ext cx="5426075" cy="213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9880"/>
                <a:gridCol w="768985"/>
                <a:gridCol w="769620"/>
                <a:gridCol w="768985"/>
                <a:gridCol w="768985"/>
                <a:gridCol w="769620"/>
              </a:tblGrid>
              <a:tr h="30480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/>
                        <a:t>Mon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/>
                        <a:t>Tue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/>
                        <a:t>Wed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/>
                        <a:t>Thu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/>
                        <a:t>Fri</a:t>
                      </a:r>
                      <a:endParaRPr lang="en-US" altLang="zh-CN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AM1 (8:00~10:00)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AM2 (10:30~12:30)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/>
                        <a:t>TGbp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TGbp</a:t>
                      </a:r>
                      <a:endParaRPr lang="en-US" altLang="zh-CN" sz="14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TGbp</a:t>
                      </a:r>
                      <a:endParaRPr lang="en-US" altLang="zh-CN" sz="14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TGbp</a:t>
                      </a:r>
                      <a:endParaRPr lang="en-US" altLang="zh-CN" sz="14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PM1 (13:30~15:30)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PM2 (16:00~18:00)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/>
                        <a:t>TGbp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TGbp</a:t>
                      </a:r>
                      <a:endParaRPr lang="en-US" altLang="zh-CN" sz="14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TGbp</a:t>
                      </a:r>
                      <a:endParaRPr lang="en-US" altLang="zh-CN" sz="14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EVE (19:30~21:30)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427*122"/>
  <p:tag name="TABLE_ENDDRAG_RECT" val="234*304*427*122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1427</Words>
  <Application>WPS 演示</Application>
  <PresentationFormat>宽屏</PresentationFormat>
  <Paragraphs>92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MS PGothic</vt:lpstr>
      <vt:lpstr>MS Gothic</vt:lpstr>
      <vt:lpstr>Arial Unicode MS</vt:lpstr>
      <vt:lpstr>微软雅黑</vt:lpstr>
      <vt:lpstr>Arial Unicode MS</vt:lpstr>
      <vt:lpstr>Arial Black</vt:lpstr>
      <vt:lpstr>802-11-Submission-16-9</vt:lpstr>
      <vt:lpstr>PowerPoint 演示文稿</vt:lpstr>
      <vt:lpstr>TGbp Snapshot for Jul 2024 IEEE 802 Plenary</vt:lpstr>
      <vt:lpstr>TGbp Snapshot for Sep 2024 IEEE 802 Interim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creator>Bo Sun</dc:creator>
  <dc:subject>snapshot</dc:subject>
  <cp:lastModifiedBy>Bo Sun</cp:lastModifiedBy>
  <cp:revision>23</cp:revision>
  <cp:lastPrinted>1998-02-10T13:28:00Z</cp:lastPrinted>
  <dcterms:created xsi:type="dcterms:W3CDTF">1998-02-10T13:07:00Z</dcterms:created>
  <dcterms:modified xsi:type="dcterms:W3CDTF">2024-09-08T21:53:11Z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