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649" r:id="rId3"/>
    <p:sldId id="2468" r:id="rId4"/>
    <p:sldId id="2469" r:id="rId5"/>
    <p:sldId id="2470" r:id="rId6"/>
    <p:sldId id="2472" r:id="rId7"/>
    <p:sldId id="247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2" d="100"/>
          <a:sy n="92" d="100"/>
        </p:scale>
        <p:origin x="72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802.11-24/1601r0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802.11-24/1601r0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802.11-24/1601r0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Review SC Scope and Duties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802 LMSC requires that all 802 subgroups produce a short report regarding their Scope and Duties. This includes 802 WG and SC (standing committees).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reasons for an SC report are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 create a check and balance of an SC activity. Is the SC activity still relevant?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TIGs, SGs and TGs have limited lifetimes, whereas SCs are ongoing.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TIGs, SGs and TGs have specific output documents, whereas SC do 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 remind members about the activities of an SC.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802.11 Ops Manual states: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“Formation - The Chair of the WG has the power to appoint SCs when enough interest has been identified for a particular area of study within the scope of 802.11 WG.”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“Continuation - SCs are constituted to perform a specific function and remain in existence until the specific function is no longer required at the WG Chair’s discretion.”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Authorization Request (PAR) Review 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Scope and Duties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review PARs and CSDs posted 30 days in advance of 802 Plenary Sessions from other IEEE 802 working groups (e.g. WG &amp; TAGs) providing 802.11 members’ feedback to the respective WG.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organize PAR Review SC meetings at Plenary sessions, ensuring that these meetings match the timing requirements of the 802 LMSC PAR review and feedback.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 a PAR Review SC report each plenary to present to the 802.11 membership.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/>
            <a:endParaRPr lang="en-US" sz="1800" dirty="0">
              <a:solidFill>
                <a:schemeClr val="tx1"/>
              </a:solidFill>
            </a:endParaRP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Notes: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respective 802.11 WG/SG has to respond to comments on their PARs.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802 TAGs do not produce PARs (See IEEE 802 LMSC Policies and Procedures 5.7 a) 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69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Next Generation (WNG) 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Scope and Duties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WNG SC is an open forum to present new ideas, proposals, and other forward-looking topics related to WLAN for the 802.11 community, especially when it does not fall under the scope of any other 802.11 sub-group.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WNG SC acts as an incubator where discussions about possible new standards activity starts.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organize WNG SC meetings at mix-mode sessions and teleconferences (when appropriate).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 a WNG SC report to present to the 802.11 membership.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05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(ARC) 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Scope and Duties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review and discuss material within existing 802.11 scope (typically not new concepts), when it does not fall under the scope of any other 802.11 subgroup and needs a forum for focused activity.  This can include consistency across the 802.11 specification, and topics of broad applicability across the specification where direction is sought.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provide advice to other 802.11 subgroups about the 802.11 architecture.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respond to comments about the 802.11 architecture from other IEEE 802 groups within a timely manner.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organize ARC SC meetings at mixed-mode sessions and teleconferences (when appropriate).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 an ARC SC report to present to the 802.11 membership.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57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(COEX) 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Scope and Duties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Promote, within the 802.11 WG and externally, an environment that enables IEEE 802.11 technologies to have equitable access to unlicensed spectrum globally.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SC reviews and discusses material that relates to the coexistence between IEEE 802.11 and dissimilar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On this topic, the SC provides advice to the IEEE 802.11 Working Group and its subgroups.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Furthermore, the SC provides the competence to support the IEEE 802.11 WG in a timely manner in developing responses to comments received from other IEEE 802 WGs with respect to coexistence with IEEE 802.11 and the respective other WGs'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SC organizes meetings at mixed-mode sessions and teleconferences (when appropriate).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 a COEX SC report to present to the 802.11 membership.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00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Intelligence Machine Learning (AIML) 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Scope and Duties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review and discuss AIML material that is relevant for 802.11 technology.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provide advice to other 802.11 subgroups about relevant AIML material.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organize AIML SC meetings at mixed-mode sessions and teleconferences (when appropriate).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 an AIML SC report to present to the 802.11 membership.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549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</TotalTime>
  <Words>783</Words>
  <Application>Microsoft Office PowerPoint</Application>
  <PresentationFormat>Widescreen</PresentationFormat>
  <Paragraphs>79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Times New Roman</vt:lpstr>
      <vt:lpstr>Office Theme</vt:lpstr>
      <vt:lpstr>Document</vt:lpstr>
      <vt:lpstr>Review SC Scope and Duties</vt:lpstr>
      <vt:lpstr>Introduction</vt:lpstr>
      <vt:lpstr>Project Authorization Request (PAR) Review SC</vt:lpstr>
      <vt:lpstr>Wireless Next Generation (WNG) SC</vt:lpstr>
      <vt:lpstr>Architecture (ARC) SC</vt:lpstr>
      <vt:lpstr>Coexistence (COEX) SC</vt:lpstr>
      <vt:lpstr>Artificial Intelligence Machine Learning (AIML) SC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2067</cp:revision>
  <cp:lastPrinted>1601-01-01T00:00:00Z</cp:lastPrinted>
  <dcterms:created xsi:type="dcterms:W3CDTF">2018-05-10T16:45:22Z</dcterms:created>
  <dcterms:modified xsi:type="dcterms:W3CDTF">2024-09-11T02:21:05Z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1721403862</vt:lpwstr>
  </property>
</Properties>
</file>