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3"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3" d="100"/>
          <a:sy n="63" d="100"/>
        </p:scale>
        <p:origin x="804"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802.11-24/1598r0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3e4d01ce-a2f3-4b0c-a0f2-cc612e962919/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2024-09-10</a:t>
            </a:r>
          </a:p>
        </p:txBody>
      </p:sp>
      <p:sp>
        <p:nvSpPr>
          <p:cNvPr id="6" name="Date Placeholder 3"/>
          <p:cNvSpPr>
            <a:spLocks noGrp="1"/>
          </p:cNvSpPr>
          <p:nvPr>
            <p:ph type="dt" idx="10"/>
          </p:nvPr>
        </p:nvSpPr>
        <p:spPr/>
        <p:txBody>
          <a:bodyPr/>
          <a:lstStyle/>
          <a:p>
            <a:r>
              <a:rPr lang="en-US"/>
              <a:t>September 2024</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63692218"/>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2168320655"/>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632267" y="1260004"/>
            <a:ext cx="11152365" cy="4337993"/>
          </a:xfrm>
        </p:spPr>
        <p:txBody>
          <a:bodyPr/>
          <a:lstStyle/>
          <a:p>
            <a:r>
              <a:rPr lang="en-GB" altLang="en-US" sz="2000" dirty="0"/>
              <a:t>Agenda Agreement </a:t>
            </a:r>
          </a:p>
          <a:p>
            <a:r>
              <a:rPr lang="en-GB" altLang="en-US" sz="2000" dirty="0"/>
              <a:t>Vice-Chair Appointment</a:t>
            </a:r>
          </a:p>
          <a:p>
            <a:r>
              <a:rPr lang="en-GB" altLang="en-US" sz="2000" dirty="0"/>
              <a:t>Secretary </a:t>
            </a:r>
            <a:r>
              <a:rPr lang="en-GB" altLang="en-US" sz="2000"/>
              <a:t>Appointment </a:t>
            </a:r>
            <a:endParaRPr lang="en-GB" altLang="en-US" sz="2000" dirty="0"/>
          </a:p>
          <a:p>
            <a:r>
              <a:rPr lang="en-GB" altLang="en-US" sz="2000" dirty="0"/>
              <a:t>Submissions to be discussed:</a:t>
            </a:r>
          </a:p>
          <a:p>
            <a:pPr>
              <a:buFont typeface="Arial" panose="020B0604020202020204" pitchFamily="34" charset="0"/>
              <a:buChar char="•"/>
            </a:pPr>
            <a:r>
              <a:rPr lang="en-GB" altLang="en-US" sz="2000" dirty="0"/>
              <a:t>Use Cases and Requirements for ELC (doc. 11-24/1594r0)</a:t>
            </a:r>
          </a:p>
          <a:p>
            <a:pPr>
              <a:buFont typeface="Arial" panose="020B0604020202020204" pitchFamily="34" charset="0"/>
              <a:buChar char="•"/>
            </a:pPr>
            <a:r>
              <a:rPr lang="en-GB" altLang="en-US" sz="2000" dirty="0"/>
              <a:t>Proposed draft ELC PAR (doc. 11-24/1599r0)</a:t>
            </a:r>
          </a:p>
          <a:p>
            <a:pPr>
              <a:buFont typeface="Arial" panose="020B0604020202020204" pitchFamily="34" charset="0"/>
              <a:buChar char="•"/>
            </a:pPr>
            <a:r>
              <a:rPr lang="en-GB" altLang="en-US" sz="2000" dirty="0"/>
              <a:t>Proposed draft ELC CSD (doc. 11-24/1600r0)</a:t>
            </a:r>
          </a:p>
          <a:p>
            <a:pPr>
              <a:buFont typeface="Arial" panose="020B0604020202020204" pitchFamily="34" charset="0"/>
              <a:buChar char="•"/>
            </a:pPr>
            <a:r>
              <a:rPr lang="en-GB" altLang="en-US" sz="2000" dirty="0"/>
              <a:t>Benefits of MLO and WDM (doc. 11-24/1627r0)</a:t>
            </a:r>
          </a:p>
          <a:p>
            <a:pPr>
              <a:buFont typeface="Arial" panose="020B0604020202020204" pitchFamily="34" charset="0"/>
              <a:buChar char="•"/>
            </a:pPr>
            <a:r>
              <a:rPr lang="en-GB" altLang="en-US" sz="2000" dirty="0"/>
              <a:t>Underwater use-case (doc. 11-24/1628r0)</a:t>
            </a:r>
          </a:p>
          <a:p>
            <a:pPr>
              <a:buFont typeface="Arial" panose="020B0604020202020204" pitchFamily="34" charset="0"/>
              <a:buChar char="•"/>
            </a:pPr>
            <a:endParaRPr lang="en-GB" altLang="en-US" sz="2000" dirty="0"/>
          </a:p>
          <a:p>
            <a:pPr marL="0" indent="0"/>
            <a:r>
              <a:rPr lang="en-GB" altLang="en-US" sz="2000" dirty="0"/>
              <a:t>Timeline</a:t>
            </a:r>
          </a:p>
          <a:p>
            <a:pPr marL="457200" lvl="1" indent="0"/>
            <a:r>
              <a:rPr lang="en-GB" altLang="en-US" dirty="0"/>
              <a:t>AOB</a:t>
            </a:r>
          </a:p>
          <a:p>
            <a:pPr lvl="1">
              <a:buFont typeface="Arial" panose="020B0604020202020204" pitchFamily="34" charset="0"/>
              <a:buChar char="•"/>
            </a:pPr>
            <a:r>
              <a:rPr lang="en-GB" altLang="en-US"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p:txBody>
          <a:bodyPr/>
          <a:lstStyle/>
          <a:p>
            <a:pPr>
              <a:buFontTx/>
              <a:buChar char="-"/>
            </a:pPr>
            <a:r>
              <a:rPr lang="en-GB" dirty="0"/>
              <a:t>Sept. 2024</a:t>
            </a:r>
          </a:p>
          <a:p>
            <a:pPr lvl="1">
              <a:buFontTx/>
              <a:buChar char="-"/>
            </a:pPr>
            <a:r>
              <a:rPr lang="en-GB" dirty="0"/>
              <a:t>Review contributions</a:t>
            </a:r>
          </a:p>
          <a:p>
            <a:pPr lvl="2">
              <a:buFontTx/>
              <a:buChar char="-"/>
            </a:pPr>
            <a:r>
              <a:rPr lang="en-GB" dirty="0"/>
              <a:t>Proposed PAR draft (11-24/1599r0)</a:t>
            </a:r>
          </a:p>
          <a:p>
            <a:pPr lvl="2">
              <a:buFontTx/>
              <a:buChar char="-"/>
            </a:pPr>
            <a:r>
              <a:rPr lang="en-GB" dirty="0"/>
              <a:t>Proposed CSD draft (11-24/1600r0)</a:t>
            </a:r>
          </a:p>
          <a:p>
            <a:pPr lvl="1">
              <a:buFontTx/>
              <a:buChar char="-"/>
            </a:pPr>
            <a:r>
              <a:rPr lang="en-GB" dirty="0"/>
              <a:t>Others? </a:t>
            </a:r>
          </a:p>
          <a:p>
            <a:pPr marL="457200" lvl="1" indent="0"/>
            <a:r>
              <a:rPr lang="en-GB" dirty="0"/>
              <a:t> </a:t>
            </a:r>
          </a:p>
          <a:p>
            <a:pPr>
              <a:buFontTx/>
              <a:buChar char="-"/>
            </a:pPr>
            <a:r>
              <a:rPr lang="en-GB" dirty="0"/>
              <a:t>Nov. 2024</a:t>
            </a:r>
          </a:p>
          <a:p>
            <a:pPr lvl="1">
              <a:buFontTx/>
              <a:buChar char="-"/>
            </a:pPr>
            <a:r>
              <a:rPr lang="en-GB" dirty="0"/>
              <a:t>Complete and approve PAR</a:t>
            </a:r>
          </a:p>
          <a:p>
            <a:pPr lvl="1">
              <a:buFontTx/>
              <a:buChar char="-"/>
            </a:pPr>
            <a:r>
              <a:rPr lang="en-GB" dirty="0"/>
              <a:t>Complete and approve CSD</a:t>
            </a:r>
          </a:p>
          <a:p>
            <a:pPr lvl="1">
              <a:buFontTx/>
              <a:buChar char="-"/>
            </a:pPr>
            <a:r>
              <a:rPr lang="en-GB" dirty="0"/>
              <a:t>Working Group Approval for PAR and CSD</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Study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September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September</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https://web.cvent.com/event/3e4d01ce-a2f3-4b0c-a0f2-cc612e962919/summary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6035</TotalTime>
  <Words>1822</Words>
  <Application>Microsoft Office PowerPoint</Application>
  <PresentationFormat>Widescreen</PresentationFormat>
  <Paragraphs>219</Paragraphs>
  <Slides>15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MS Gothic</vt:lpstr>
      <vt:lpstr>Arial</vt:lpstr>
      <vt:lpstr>Arial Unicode MS</vt:lpstr>
      <vt:lpstr>Calibri</vt:lpstr>
      <vt:lpstr>Monotype Sorts</vt:lpstr>
      <vt:lpstr>Times New Roman</vt:lpstr>
      <vt:lpstr>Office Theme</vt:lpstr>
      <vt:lpstr>Document</vt:lpstr>
      <vt:lpstr>Enhanced Light Communications Agenda</vt:lpstr>
      <vt:lpstr>Abstract</vt:lpstr>
      <vt:lpstr>Registration for the September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Timeline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94</cp:revision>
  <cp:lastPrinted>1601-01-01T00:00:00Z</cp:lastPrinted>
  <dcterms:created xsi:type="dcterms:W3CDTF">2019-08-08T09:50:31Z</dcterms:created>
  <dcterms:modified xsi:type="dcterms:W3CDTF">2024-09-11T17:35:42Z</dcterms:modified>
</cp:coreProperties>
</file>