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11" d="100"/>
          <a:sy n="111" d="100"/>
        </p:scale>
        <p:origin x="59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802.11-24/1598r1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3e4d01ce-a2f3-4b0c-a0f2-cc612e96291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3692218"/>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168320655"/>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Vice-Chair Appointment</a:t>
            </a:r>
          </a:p>
          <a:p>
            <a:r>
              <a:rPr lang="en-GB" altLang="en-US" sz="2000" dirty="0"/>
              <a:t>Secretary Appointment </a:t>
            </a:r>
          </a:p>
          <a:p>
            <a:endParaRPr lang="en-GB" altLang="en-US" sz="2000" dirty="0"/>
          </a:p>
          <a:p>
            <a:r>
              <a:rPr lang="en-GB" altLang="en-US" sz="2000" dirty="0"/>
              <a:t>Submissions to be discussed:</a:t>
            </a:r>
          </a:p>
          <a:p>
            <a:pPr>
              <a:buFont typeface="Arial" panose="020B0604020202020204" pitchFamily="34" charset="0"/>
              <a:buChar char="•"/>
            </a:pPr>
            <a:r>
              <a:rPr lang="en-GB" altLang="en-US" sz="2000" dirty="0"/>
              <a:t>Use Cases and Requirements for ELC (doc. 11-24/1594r0)</a:t>
            </a:r>
          </a:p>
          <a:p>
            <a:pPr>
              <a:buFont typeface="Arial" panose="020B0604020202020204" pitchFamily="34" charset="0"/>
              <a:buChar char="•"/>
            </a:pPr>
            <a:r>
              <a:rPr lang="en-GB" altLang="en-US" sz="2000" dirty="0"/>
              <a:t>Proposed draft ELC PAR (doc. 11-24/1599r0)</a:t>
            </a:r>
          </a:p>
          <a:p>
            <a:pPr>
              <a:buFont typeface="Arial" panose="020B0604020202020204" pitchFamily="34" charset="0"/>
              <a:buChar char="•"/>
            </a:pPr>
            <a:r>
              <a:rPr lang="en-GB" altLang="en-US" sz="2000" dirty="0"/>
              <a:t>Proposed draft ELC CSD (doc. 11-24/1600r0)</a:t>
            </a:r>
          </a:p>
          <a:p>
            <a:pPr>
              <a:buFont typeface="Arial" panose="020B0604020202020204" pitchFamily="34" charset="0"/>
              <a:buChar char="•"/>
            </a:pPr>
            <a:endParaRPr lang="en-GB" altLang="en-US" sz="2000" dirty="0"/>
          </a:p>
          <a:p>
            <a:pPr marL="0" indent="0"/>
            <a:r>
              <a:rPr lang="en-GB" altLang="en-US" sz="2000" dirty="0"/>
              <a:t>Timeline</a:t>
            </a:r>
          </a:p>
          <a:p>
            <a:pPr marL="457200" lvl="1" indent="0"/>
            <a:endParaRPr lang="en-GB" altLang="en-US" dirty="0"/>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pPr>
              <a:buFontTx/>
              <a:buChar char="-"/>
            </a:pPr>
            <a:r>
              <a:rPr lang="en-GB" dirty="0"/>
              <a:t>Sept. 2024</a:t>
            </a:r>
          </a:p>
          <a:p>
            <a:pPr lvl="1">
              <a:buFontTx/>
              <a:buChar char="-"/>
            </a:pPr>
            <a:r>
              <a:rPr lang="en-GB" dirty="0"/>
              <a:t>Review contributions</a:t>
            </a:r>
          </a:p>
          <a:p>
            <a:pPr lvl="2">
              <a:buFontTx/>
              <a:buChar char="-"/>
            </a:pPr>
            <a:r>
              <a:rPr lang="en-GB" dirty="0"/>
              <a:t>Proposed PAR draft (11-24/1599r0)</a:t>
            </a:r>
          </a:p>
          <a:p>
            <a:pPr lvl="2">
              <a:buFontTx/>
              <a:buChar char="-"/>
            </a:pPr>
            <a:r>
              <a:rPr lang="en-GB" dirty="0"/>
              <a:t>Proposed CSD draft (11-24/1600r0)</a:t>
            </a:r>
          </a:p>
          <a:p>
            <a:pPr lvl="1">
              <a:buFontTx/>
              <a:buChar char="-"/>
            </a:pPr>
            <a:r>
              <a:rPr lang="en-GB" dirty="0"/>
              <a:t>Others? </a:t>
            </a:r>
          </a:p>
          <a:p>
            <a:pPr marL="457200" lvl="1" indent="0"/>
            <a:r>
              <a:rPr lang="en-GB" dirty="0"/>
              <a:t> </a:t>
            </a:r>
          </a:p>
          <a:p>
            <a:pPr>
              <a:buFontTx/>
              <a:buChar char="-"/>
            </a:pPr>
            <a:r>
              <a:rPr lang="en-GB" dirty="0"/>
              <a:t>Nov. 2024</a:t>
            </a:r>
          </a:p>
          <a:p>
            <a:pPr lvl="1">
              <a:buFontTx/>
              <a:buChar char="-"/>
            </a:pPr>
            <a:r>
              <a:rPr lang="en-GB" dirty="0"/>
              <a:t>Complete and approve PAR</a:t>
            </a:r>
          </a:p>
          <a:p>
            <a:pPr lvl="1">
              <a:buFontTx/>
              <a:buChar char="-"/>
            </a:pPr>
            <a:r>
              <a:rPr lang="en-GB" dirty="0"/>
              <a:t>Complete and approve CSD</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September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September</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https://web.cvent.com/event/3e4d01ce-a2f3-4b0c-a0f2-cc612e962919/summary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4635</TotalTime>
  <Words>1805</Words>
  <Application>Microsoft Office PowerPoint</Application>
  <PresentationFormat>Widescreen</PresentationFormat>
  <Paragraphs>219</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September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93</cp:revision>
  <cp:lastPrinted>1601-01-01T00:00:00Z</cp:lastPrinted>
  <dcterms:created xsi:type="dcterms:W3CDTF">2019-08-08T09:50:31Z</dcterms:created>
  <dcterms:modified xsi:type="dcterms:W3CDTF">2024-09-10T18:15:17Z</dcterms:modified>
</cp:coreProperties>
</file>