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368" r:id="rId5"/>
    <p:sldId id="404" r:id="rId6"/>
    <p:sldId id="407" r:id="rId7"/>
    <p:sldId id="411" r:id="rId8"/>
    <p:sldId id="424" r:id="rId9"/>
    <p:sldId id="412" r:id="rId10"/>
    <p:sldId id="392" r:id="rId11"/>
    <p:sldId id="265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/>
  <p:cmAuthor id="2" name="Galati Giordano, Lorenzo (Nokia - DE/Stuttgart)" initials="GGL(-D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5859" autoAdjust="0"/>
  </p:normalViewPr>
  <p:slideViewPr>
    <p:cSldViewPr snapToGrid="0">
      <p:cViewPr varScale="1">
        <p:scale>
          <a:sx n="113" d="100"/>
          <a:sy n="113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Doc.: 802.11-22/828r4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B3C3-1730-4818-86F0-26E791C69C6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ADAF-64A2-4BCC-B8AB-1D88A1175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10363200" cy="914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752607"/>
            <a:ext cx="10363200" cy="45719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10363200" cy="9143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7"/>
            <a:ext cx="10363200" cy="45719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10363200" cy="914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10363200" cy="914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9467" y="332740"/>
            <a:ext cx="32512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24/1596r1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384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Sep. 2024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ym typeface="+mn-ea"/>
              </a:rPr>
              <a:t>Consideration of MAP Coordination on NPCA channel</a:t>
            </a:r>
            <a:endParaRPr lang="en-US" dirty="0">
              <a:sym typeface="+mn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348105" y="2712085"/>
          <a:ext cx="9496425" cy="3422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65"/>
                <a:gridCol w="1845945"/>
                <a:gridCol w="1039495"/>
                <a:gridCol w="857885"/>
                <a:gridCol w="3429635"/>
              </a:tblGrid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Name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Affiliations</a:t>
                      </a:r>
                      <a:endParaRPr kumimoji="1" lang="en-US" altLang="ja-JP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Address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Phone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Email</a:t>
                      </a:r>
                      <a:endParaRPr kumimoji="1" lang="ja-JP" altLang="en-US" sz="1500" b="1" dirty="0"/>
                    </a:p>
                  </a:txBody>
                  <a:tcPr/>
                </a:tc>
              </a:tr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dirty="0"/>
                        <a:t>Yan Li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ZTE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ja-JP" altLang="en-US" sz="1500" dirty="0"/>
                        <a:t>li.yan16@zte.com.cn</a:t>
                      </a: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Yurong Qian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Zisheng Wang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Jay Yang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Ke Tang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Erjie Li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Bo Xiao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Yaodong Zhang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64211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굴림" panose="020B0600000101010101" pitchFamily="50" charset="-127"/>
              </a:rPr>
              <a:t>Date: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2024-09-08</a:t>
            </a:r>
            <a:endParaRPr lang="en-US" altLang="ko-KR" sz="2000" b="0" dirty="0" smtClean="0">
              <a:ea typeface="굴림" panose="020B0600000101010101" pitchFamily="50" charset="-127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914400" y="223393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ko-KR" sz="2000">
                <a:cs typeface="Arial" panose="020B0604020202020204" pitchFamily="34" charset="0"/>
              </a:rPr>
              <a:t>Authors:</a:t>
            </a:r>
            <a:endParaRPr kumimoji="0" lang="en-US" altLang="ko-KR" sz="2000" b="0"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2265"/>
            <a:ext cx="10363200" cy="5146040"/>
          </a:xfrm>
        </p:spPr>
        <p:txBody>
          <a:bodyPr/>
          <a:lstStyle/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[1] </a:t>
            </a:r>
            <a:r>
              <a:rPr lang="en-US" altLang="zh-CN" sz="2000" b="0">
                <a:sym typeface="+mn-ea"/>
              </a:rPr>
              <a:t>24/0209r4, Specification framework for TGbn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[2] </a:t>
            </a:r>
            <a:r>
              <a:rPr lang="en-US" altLang="zh-CN" sz="2000" b="0">
                <a:sym typeface="+mn-ea"/>
              </a:rPr>
              <a:t>23/1935, Secondary channel usage follow up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[3] 23/2005, Non-primary channel access (NPCA)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[4] 23/2023, Further discussion on Non-Primary Channel Access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[5] 24/0070, Some details about non-primary channel access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[6] 24/0458, Considerations on Non-Primary Channel Access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[7] 23/0325, Coordinated Spatial Reuse for UHR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[8] 23/0776, Performance of C-BF and C-SR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[9] 23/1023, Coordinated Spatial Reuse in a 4 AP Topoplogy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[10] 23/1037, Performance of Coordinated Spatial Reuse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[11] 23/1837, MAP group set-up operation discussion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endParaRPr lang="en-US" altLang="zh-CN" sz="2000" b="0">
              <a:sym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>
              <a:defRPr/>
            </a:pPr>
            <a:r>
              <a:rPr lang="en-US"/>
              <a:t>Yan Li,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30436" y="6481446"/>
            <a:ext cx="1805305" cy="276860"/>
          </a:xfrm>
        </p:spPr>
        <p:txBody>
          <a:bodyPr/>
          <a:p>
            <a:r>
              <a:rPr lang="en-US"/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Introduce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661795"/>
            <a:ext cx="10363200" cy="4572000"/>
          </a:xfrm>
        </p:spPr>
        <p:txBody>
          <a:bodyPr/>
          <a:p>
            <a:r>
              <a:t>MAP coordination, such as C-SR, C-BF, and C-TDMA, significantly enhance </a:t>
            </a:r>
            <a:r>
              <a:rPr lang="en-US"/>
              <a:t>medium</a:t>
            </a:r>
            <a:r>
              <a:t> utilization between APs.</a:t>
            </a:r>
            <a:r>
              <a:rPr lang="en-US"/>
              <a:t> Additionally, </a:t>
            </a:r>
            <a:r>
              <a:t>Non-Primary Channel Access (NPCA) can improve bandwidth utilization between AP and STAs. </a:t>
            </a:r>
          </a:p>
          <a:p>
            <a:pPr marL="0" indent="0">
              <a:buNone/>
            </a:pPr>
          </a:p>
          <a:p>
            <a:r>
              <a:rPr lang="en-US" altLang="zh-CN">
                <a:sym typeface="+mn-ea"/>
              </a:rPr>
              <a:t>NPCA operation and some MAP </a:t>
            </a:r>
            <a:r>
              <a:rPr lang="en-US" altLang="zh-CN">
                <a:sym typeface="+mn-ea"/>
              </a:rPr>
              <a:t>features (C-SR, C-BF and C-TDMA) have been incorporated into TGbn SFD</a:t>
            </a:r>
            <a:r>
              <a:rPr lang="en-US" altLang="zh-CN" dirty="0">
                <a:sym typeface="+mn-ea"/>
              </a:rPr>
              <a:t>. [1]</a:t>
            </a:r>
            <a:endParaRPr lang="en-US" altLang="zh-CN" dirty="0">
              <a:sym typeface="+mn-ea"/>
            </a:endParaRPr>
          </a:p>
          <a:p>
            <a:pPr marL="0" indent="0">
              <a:buNone/>
            </a:pPr>
          </a:p>
          <a:p>
            <a:r>
              <a:t>In this contribution, we present our </a:t>
            </a:r>
            <a:r>
              <a:rPr lang="en-US"/>
              <a:t>consideration of MAP </a:t>
            </a:r>
            <a:r>
              <a:rPr lang="en-US" dirty="0">
                <a:sym typeface="+mn-ea"/>
              </a:rPr>
              <a:t>c</a:t>
            </a:r>
            <a:r>
              <a:rPr lang="en-US" dirty="0">
                <a:sym typeface="+mn-ea"/>
              </a:rPr>
              <a:t>oordination on NPCA channel, aiming to enhance overall network performance</a:t>
            </a:r>
            <a:r>
              <a:t>.</a:t>
            </a:r>
            <a:r>
              <a:rPr lang="en-US" altLang="en-GB"/>
              <a:t> </a:t>
            </a:r>
            <a:endParaRPr kumimoji="1" lang="en-US" alt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5826127" y="6475413"/>
            <a:ext cx="641350" cy="276860"/>
          </a:xfrm>
        </p:spPr>
        <p:txBody>
          <a:bodyPr/>
          <a:p>
            <a:r>
              <a:rPr lang="en-US"/>
              <a:t>Slide </a:t>
            </a:r>
            <a:r>
              <a:rPr lang="en-US"/>
              <a:t>*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Recap of NPCA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48765"/>
            <a:ext cx="10363200" cy="1218565"/>
          </a:xfrm>
        </p:spPr>
        <p:txBody>
          <a:bodyPr/>
          <a:p>
            <a:r>
              <a:rPr lang="en-US"/>
              <a:t>NPCA enables a STA to access the secondary channel while the primary channel is known to be busy. [2-6]</a:t>
            </a:r>
            <a:endParaRPr lang="en-US" altLang="zh-CN" b="0" dirty="0"/>
          </a:p>
          <a:p>
            <a:pPr lvl="1"/>
            <a:endParaRPr lang="en-US" altLang="ja-JP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/>
              <a:t>Slide *</a:t>
            </a:r>
            <a:endParaRPr lang="en-US"/>
          </a:p>
        </p:txBody>
      </p:sp>
      <p:pic>
        <p:nvPicPr>
          <p:cNvPr id="6" name="图片 5" descr="NPC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5130" y="2228215"/>
            <a:ext cx="8841740" cy="42475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Recap of MAP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71015"/>
            <a:ext cx="10363835" cy="4185285"/>
          </a:xfrm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MAP coordination refers to the coordination of medium resource(time, frequency, spatial resource) between APs under effective interference management, </a:t>
            </a:r>
            <a:r>
              <a:rPr>
                <a:sym typeface="+mn-ea"/>
              </a:rPr>
              <a:t>which significantly enhances transmission efficiency </a:t>
            </a:r>
            <a:r>
              <a:rPr lang="en-US" dirty="0"/>
              <a:t>. [7-11]</a:t>
            </a:r>
            <a:endParaRPr lang="en-US" dirty="0"/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</a:rPr>
              <a:t>APs operating on overlapping channels coordinate with each other to achieve better performance.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  <a:p>
            <a:pPr marL="342900" lvl="1" indent="-342900" algn="l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>
                <a:ea typeface="+mn-ea"/>
                <a:cs typeface="+mn-cs"/>
              </a:rPr>
              <a:t>Typically, it is necessary to setup a MAP agreement (or MAP group) among APs to ensure that, once any AP within the group obtains a TXOP, the other APs can be coordinated for collaborative MAP transmission [11].</a:t>
            </a:r>
            <a:endParaRPr lang="en-US" sz="2400" b="1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</a:rPr>
              <a:t>AP may announce its MAP capabilities and relevant information to enable other APs to establish MAP coordination with it.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</a:pPr>
            <a:endParaRPr kumimoji="1" lang="en-US" altLang="ja-JP" sz="1800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sym typeface="+mn-ea"/>
              </a:rPr>
              <a:t>MAP coordination on NPCA channel 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61465"/>
            <a:ext cx="10856595" cy="2727960"/>
          </a:xfrm>
        </p:spPr>
        <p:txBody>
          <a:bodyPr/>
          <a:p>
            <a:r>
              <a:rPr lang="en-US" dirty="0"/>
              <a:t>When detecting an OBSS PPDU, APs may switch to respective NPCA channel for further MAP coordination(i.e., C-SR,C-TDMA)</a:t>
            </a:r>
            <a:endParaRPr lang="en-US" dirty="0"/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1" dirty="0">
                <a:ea typeface="+mn-ea"/>
                <a:cs typeface="+mn-cs"/>
              </a:rPr>
              <a:t>Case 1:</a:t>
            </a:r>
            <a:r>
              <a:rPr kumimoji="1" lang="en-US" altLang="ja-JP" sz="1800" dirty="0">
                <a:ea typeface="+mn-ea"/>
                <a:cs typeface="+mn-cs"/>
              </a:rPr>
              <a:t>  same or overlapping NPCA channel(</a:t>
            </a:r>
            <a:r>
              <a:rPr kumimoji="1" lang="en-US" altLang="ja-JP" sz="1800" dirty="0">
                <a:solidFill>
                  <a:srgbClr val="FF0000"/>
                </a:solidFill>
                <a:ea typeface="+mn-ea"/>
                <a:cs typeface="+mn-cs"/>
              </a:rPr>
              <a:t>criterion: NPCA P20 should be involved in peer NPCA channel for communication between APs via duplication frame</a:t>
            </a:r>
            <a:r>
              <a:rPr kumimoji="1" lang="en-US" altLang="ja-JP" sz="1800" dirty="0">
                <a:ea typeface="+mn-ea"/>
                <a:cs typeface="+mn-cs"/>
              </a:rPr>
              <a:t>)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882015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kumimoji="1" lang="en-US" altLang="ja-JP" sz="1600" dirty="0">
                <a:ea typeface="+mn-ea"/>
                <a:cs typeface="+mn-cs"/>
                <a:sym typeface="+mn-ea"/>
              </a:rPr>
              <a:t>MAP coordination can be executed on the NPCA channel, avoiding conflicts on the shared NPCA channel and improving spectral efficiency.</a:t>
            </a:r>
            <a:endParaRPr kumimoji="1" lang="en-US" altLang="ja-JP" sz="1600" dirty="0">
              <a:ea typeface="+mn-ea"/>
              <a:cs typeface="+mn-cs"/>
              <a:sym typeface="+mn-ea"/>
            </a:endParaRPr>
          </a:p>
          <a:p>
            <a:pPr marL="882015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1440" b="1" dirty="0">
                <a:sym typeface="+mn-ea"/>
              </a:rPr>
              <a:t>NPCA info</a:t>
            </a:r>
            <a:r>
              <a:rPr lang="en-US" sz="1440" dirty="0">
                <a:sym typeface="+mn-ea"/>
              </a:rPr>
              <a:t>(i.e., </a:t>
            </a:r>
            <a:r>
              <a:rPr kumimoji="1" lang="en-US" altLang="ja-JP" sz="1440" dirty="0">
                <a:ea typeface="+mn-ea"/>
                <a:cs typeface="+mn-cs"/>
                <a:sym typeface="+mn-ea"/>
              </a:rPr>
              <a:t> </a:t>
            </a:r>
            <a:r>
              <a:rPr kumimoji="1" lang="en-US" altLang="ja-JP" sz="1440" dirty="0">
                <a:highlight>
                  <a:srgbClr val="00FF00"/>
                </a:highlight>
                <a:ea typeface="+mn-ea"/>
                <a:cs typeface="+mn-cs"/>
                <a:sym typeface="+mn-ea"/>
              </a:rPr>
              <a:t>NPCA primary channel</a:t>
            </a:r>
            <a:r>
              <a:rPr kumimoji="1" lang="en-US" altLang="ja-JP" sz="1440" dirty="0">
                <a:ea typeface="+mn-ea"/>
                <a:cs typeface="+mn-cs"/>
                <a:sym typeface="+mn-ea"/>
              </a:rPr>
              <a:t>, </a:t>
            </a:r>
            <a:r>
              <a:rPr lang="en-US" sz="1440" dirty="0">
                <a:highlight>
                  <a:srgbClr val="00FF00"/>
                </a:highlight>
                <a:sym typeface="+mn-ea"/>
              </a:rPr>
              <a:t>NPCA operating </a:t>
            </a:r>
            <a:r>
              <a:rPr kumimoji="1" lang="en-US" altLang="ja-JP" sz="1440" dirty="0">
                <a:highlight>
                  <a:srgbClr val="00FF00"/>
                </a:highlight>
                <a:ea typeface="+mn-ea"/>
                <a:cs typeface="+mn-cs"/>
                <a:sym typeface="+mn-ea"/>
              </a:rPr>
              <a:t>bandwidth</a:t>
            </a:r>
            <a:r>
              <a:rPr lang="en-US" sz="1440" dirty="0">
                <a:sym typeface="+mn-ea"/>
              </a:rPr>
              <a:t>) should be exchanged between APs </a:t>
            </a:r>
            <a:endParaRPr lang="en-US" sz="1440" dirty="0">
              <a:sym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1" dirty="0">
                <a:ea typeface="+mn-ea"/>
                <a:cs typeface="+mn-cs"/>
              </a:rPr>
              <a:t>Case 2:</a:t>
            </a:r>
            <a:r>
              <a:rPr kumimoji="1" lang="en-US" altLang="ja-JP" sz="1800" dirty="0">
                <a:ea typeface="+mn-ea"/>
                <a:cs typeface="+mn-cs"/>
              </a:rPr>
              <a:t>  non-overlapping NPCA channel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882015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kumimoji="1" lang="en-US" altLang="ja-JP" sz="1600" dirty="0">
                <a:ea typeface="+mn-ea"/>
                <a:cs typeface="+mn-cs"/>
                <a:sym typeface="+mn-ea"/>
              </a:rPr>
              <a:t>MAP coordination cannot be conducted on the NPCA channel, and the available bandwidth for each AP is limited.</a:t>
            </a:r>
            <a:endParaRPr kumimoji="1" lang="en-US" altLang="ja-JP" sz="1600" dirty="0">
              <a:ea typeface="+mn-ea"/>
              <a:cs typeface="+mn-cs"/>
              <a:sym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3385" y="4672330"/>
            <a:ext cx="3073400" cy="1803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10" y="4745355"/>
            <a:ext cx="5295900" cy="16573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2775" y="5278755"/>
            <a:ext cx="995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Case 1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5409565" y="5278755"/>
            <a:ext cx="995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Case 2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sym typeface="+mn-ea"/>
              </a:rPr>
              <a:t>Proposal 1:  NPCA info signaling</a:t>
            </a:r>
            <a:endParaRPr lang="en-US" altLang="zh-CN" dirty="0">
              <a:sym typeface="+mn-ea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43075"/>
            <a:ext cx="10363835" cy="4568190"/>
          </a:xfrm>
        </p:spPr>
        <p:txBody>
          <a:bodyPr/>
          <a:p>
            <a:r>
              <a:rPr lang="en-US" sz="1800" dirty="0"/>
              <a:t>AP may carry its NPCA info in beacon or probe response frame.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AP </a:t>
            </a:r>
            <a:r>
              <a:rPr lang="en-US" sz="1800" dirty="0">
                <a:sym typeface="+mn-ea"/>
              </a:rPr>
              <a:t>affiliated with an AP MLD may</a:t>
            </a:r>
            <a:r>
              <a:rPr lang="en-US" sz="1800" dirty="0"/>
              <a:t> carry the NPCA info of</a:t>
            </a:r>
            <a:r>
              <a:rPr lang="en-US" sz="1800" dirty="0">
                <a:sym typeface="+mn-ea"/>
              </a:rPr>
              <a:t> other affiliated AP(s) in the multi-link element or RNR element</a:t>
            </a:r>
            <a:endParaRPr lang="en-US" sz="1800" dirty="0">
              <a:sym typeface="+mn-ea"/>
            </a:endParaRPr>
          </a:p>
          <a:p>
            <a:endParaRPr lang="en-US" sz="1800" dirty="0">
              <a:sym typeface="+mn-ea"/>
            </a:endParaRPr>
          </a:p>
          <a:p>
            <a:r>
              <a:rPr lang="en-US" sz="1800" dirty="0"/>
              <a:t>AP may carry the NPCA info of other AP(s) in the same colocated AP set in the RNR element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ym typeface="+mn-ea"/>
              </a:rPr>
              <a:t>AP doest not need to carry the NPCA info of other AP(s) in the same multiple BSSID set or co-hosted BSSID set</a:t>
            </a:r>
            <a:endParaRPr lang="en-US" sz="1800" dirty="0">
              <a:sym typeface="+mn-ea"/>
            </a:endParaRPr>
          </a:p>
          <a:p>
            <a:pPr lvl="1"/>
            <a:r>
              <a:rPr lang="en-US" altLang="zh-CN" sz="1250" dirty="0">
                <a:ea typeface="宋体" panose="02010600030101010101" pitchFamily="2" charset="-122"/>
              </a:rPr>
              <a:t>NPCA info should keep consistent within APs in the same multiple BSSID set or co-hosted BSSID set</a:t>
            </a:r>
            <a:endParaRPr lang="zh-CN" altLang="en-US" sz="1250" dirty="0"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sym typeface="+mn-ea"/>
              </a:rPr>
              <a:t>Proposal 2: carry NPCA info in MAP coordination setup 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53085" y="1691005"/>
            <a:ext cx="11638280" cy="4568190"/>
          </a:xfrm>
        </p:spPr>
        <p:txBody>
          <a:bodyPr/>
          <a:p>
            <a:r>
              <a:rPr lang="en-US" dirty="0"/>
              <a:t>If supporting MAP coordination on NPCA channel, NPCA info should be involved in the setup frames to check whether APs’ NPCA channels are same</a:t>
            </a:r>
            <a:r>
              <a:rPr lang="en-US" altLang="zh-CN" dirty="0">
                <a:ea typeface="宋体" panose="02010600030101010101" pitchFamily="2" charset="-122"/>
              </a:rPr>
              <a:t> or overlapping</a:t>
            </a:r>
            <a:endParaRPr lang="en-US" dirty="0"/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</a:rPr>
              <a:t>APs can adjust NPCA channels based on peer NPCA info, thereby fully utilizing MAP coordination operations on the NPCA channel.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10" name="图片 9" descr="NPC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1480" y="3985260"/>
            <a:ext cx="3749675" cy="20910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95780"/>
            <a:ext cx="10421620" cy="4102100"/>
          </a:xfrm>
        </p:spPr>
        <p:txBody>
          <a:bodyPr/>
          <a:p>
            <a:r>
              <a:t>This contribution discusses MAP coordination</a:t>
            </a:r>
            <a:r>
              <a:rPr lang="en-US"/>
              <a:t> on the NPCA channel</a:t>
            </a:r>
            <a:r>
              <a:t>, including the following </a:t>
            </a:r>
            <a:r>
              <a:rPr lang="en-US"/>
              <a:t>proposals</a:t>
            </a:r>
            <a:r>
              <a:rPr dirty="0" smtClean="0">
                <a:sym typeface="+mn-ea"/>
              </a:rPr>
              <a:t>.</a:t>
            </a:r>
            <a:endParaRPr lang="en-US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altLang="zh-CN" sz="1800" b="0" dirty="0">
                <a:sym typeface="+mn-ea"/>
              </a:rPr>
              <a:t>NPCA info signaling</a:t>
            </a:r>
            <a:endParaRPr lang="en-US" altLang="zh-CN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carrying NPCA info in the MAP coordination setup frame exchange</a:t>
            </a: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704"/>
            <a:ext cx="10515600" cy="14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4400" dirty="0"/>
              <a:t>THANK YOU </a:t>
            </a:r>
            <a:endParaRPr lang="zh-CN" altLang="en-US" sz="4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p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4020</Words>
  <Application>WPS 演示</Application>
  <PresentationFormat>Widescreen</PresentationFormat>
  <Paragraphs>171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Times New Roman</vt:lpstr>
      <vt:lpstr>굴림</vt:lpstr>
      <vt:lpstr>Malgun Gothic</vt:lpstr>
      <vt:lpstr>微软雅黑</vt:lpstr>
      <vt:lpstr>Arial Unicode MS</vt:lpstr>
      <vt:lpstr>Calibri</vt:lpstr>
      <vt:lpstr>等线</vt:lpstr>
      <vt:lpstr>Sep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rule-based Random MAC-Identification proposal</dc:title>
  <dc:creator>Yang, Zhijie (NSB - CN/Shanghai)</dc:creator>
  <cp:lastModifiedBy>10200040</cp:lastModifiedBy>
  <cp:revision>418</cp:revision>
  <dcterms:created xsi:type="dcterms:W3CDTF">2024-08-30T09:17:00Z</dcterms:created>
  <dcterms:modified xsi:type="dcterms:W3CDTF">2024-09-23T06:56:09Z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  <property fmtid="{D5CDD505-2E9C-101B-9397-08002B2CF9AE}" pid="4" name="ICV">
    <vt:lpwstr>40822FBF7BA44BBCA1919CBC72614BA1</vt:lpwstr>
  </property>
  <property fmtid="{D5CDD505-2E9C-101B-9397-08002B2CF9AE}" pid="5" name="KSOProductBuildVer">
    <vt:lpwstr>2052-11.8.2.12085</vt:lpwstr>
  </property>
</Properties>
</file>