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96" r:id="rId4"/>
    <p:sldId id="295" r:id="rId5"/>
    <p:sldId id="291" r:id="rId6"/>
    <p:sldId id="290" r:id="rId7"/>
    <p:sldId id="297" r:id="rId8"/>
    <p:sldId id="289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1" clrIdx="3">
    <p:extLst>
      <p:ext uri="{19B8F6BF-5375-455C-9EA6-DF929625EA0E}">
        <p15:presenceInfo xmlns:p15="http://schemas.microsoft.com/office/powerpoint/2012/main" userId="S::gaoning1@oppo.com::6b3c793f-b748-42d6-8055-82420a834a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83390" autoAdjust="0"/>
  </p:normalViewPr>
  <p:slideViewPr>
    <p:cSldViewPr>
      <p:cViewPr varScale="1">
        <p:scale>
          <a:sx n="86" d="100"/>
          <a:sy n="86" d="100"/>
        </p:scale>
        <p:origin x="1157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39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76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8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4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98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1591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altLang="zh-CN" dirty="0"/>
              <a:t>December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Seamless Roaming and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</a:t>
            </a:r>
            <a:r>
              <a:rPr lang="en-US" sz="2000" b="0" dirty="0"/>
              <a:t>12</a:t>
            </a:r>
            <a:r>
              <a:rPr lang="en-GB" sz="2000" b="0" dirty="0"/>
              <a:t>-</a:t>
            </a:r>
            <a:r>
              <a:rPr lang="en-US" sz="2000" b="0" dirty="0"/>
              <a:t>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072178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6646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083518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935148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Dong 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Yapu li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25201" y="2019750"/>
            <a:ext cx="77724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Seamless Roaming enables context transfer or data transfer between current AP MLD and target AP MLD so as to make the roaming procedure faster.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NPCA enables a STA to access the NPCA primary channel while the BSS primary channel is known to be busy due to OBSS traffic or other conditions.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In this contribution, we share a special different view problem when take the seamless roaming and NPCA into consideration at the same time.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Scenario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42873" y="1484784"/>
            <a:ext cx="77994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Assume an NPCA enabled seamless roaming scenario where a target AP MLD and a current AP MLD are connected over-the-DS. 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After roaming preparation phase, the target AP MLD and the non-AP MLD are eager to establish connection with each other so as to finish the roaming procedure as soon as possible. 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However, due to a </a:t>
            </a:r>
            <a:r>
              <a:rPr lang="en-US" altLang="zh-CN" sz="1600" b="1" dirty="0">
                <a:solidFill>
                  <a:schemeClr val="tx1"/>
                </a:solidFill>
              </a:rPr>
              <a:t>special different view problem</a:t>
            </a:r>
            <a:r>
              <a:rPr lang="en-US" altLang="zh-CN" sz="1600" dirty="0">
                <a:solidFill>
                  <a:schemeClr val="tx1"/>
                </a:solidFill>
              </a:rPr>
              <a:t> caused by NPCA, the non-AP MLD and target AP MLD may not be able to exchange frames quickly through the NPCA P-CH even if it is available.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1AF9C7B-52C1-4A58-9F09-814FD1FAD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279" y="3695753"/>
            <a:ext cx="5076429" cy="254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71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Special Different View Problem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42873" y="1471465"/>
            <a:ext cx="79335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The special different view problem 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the non-AP MLD enables the link with target AP MLD after OBSS RTS/CTS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frames,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it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will miss those control frames and access to the BSS P-CH by default.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However, the target AP MLD can receive these OBSS RTS/CTS frames, then switch to the NPCA P-CH, and obtain an NPCA TXOP.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So, the target AP MLD can not exchange frames with the non-AP MLD within this NPCA TXOP.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As a result, a delayed roaming-signaling frame (e.g. Reassociation Request frame</a:t>
            </a:r>
            <a:r>
              <a:rPr lang="en-US" altLang="zh-CN" sz="1600" baseline="30000" dirty="0">
                <a:solidFill>
                  <a:schemeClr val="tx1"/>
                </a:solidFill>
              </a:rPr>
              <a:t>[1], </a:t>
            </a:r>
            <a:r>
              <a:rPr lang="en-US" altLang="zh-CN" sz="1600" dirty="0">
                <a:solidFill>
                  <a:schemeClr val="tx1"/>
                </a:solidFill>
              </a:rPr>
              <a:t>RAR frame</a:t>
            </a:r>
            <a:r>
              <a:rPr lang="en-US" altLang="zh-CN" sz="1600" baseline="30000" dirty="0">
                <a:solidFill>
                  <a:schemeClr val="tx1"/>
                </a:solidFill>
              </a:rPr>
              <a:t>[2]</a:t>
            </a:r>
            <a:r>
              <a:rPr lang="en-US" altLang="zh-CN" sz="1600" dirty="0">
                <a:solidFill>
                  <a:schemeClr val="tx1"/>
                </a:solidFill>
              </a:rPr>
              <a:t>) makes the seamless roaming less effective in terms of roaming latency. 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BDB7DAB-882B-4F9F-809E-3483DECE9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181" y="3936578"/>
            <a:ext cx="6318250" cy="244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113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Proposed Solution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14348" y="1582508"/>
            <a:ext cx="78279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b="1" dirty="0">
                <a:solidFill>
                  <a:schemeClr val="tx1"/>
                </a:solidFill>
              </a:rPr>
              <a:t>Target AP MLD informs non-AP MLD of its NPCA status and expiration time through the current AP MLD during context transfer phase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time it takes to transmit the NPCA status and expiration time is variable mainly because of the channel access delay of the current AP MLD.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the received NPCA status is not expired, non-AP MLD may access to the NPCA P-CH of the target AP MLD directly.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Otherwise, non-AP MLD should access to the BSS P-CH by default.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This method could minimize roaming latency when NPCA is enabled in roaming procedure.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CN" sz="1600" b="1" dirty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1600" b="1" dirty="0">
              <a:solidFill>
                <a:schemeClr val="tx1"/>
              </a:solidFill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41F6A11-6BB1-4394-9DC3-3A3778C973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645024"/>
            <a:ext cx="6288110" cy="255454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C8742D2A-A7F2-4E15-8DD1-7AED840497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986192"/>
            <a:ext cx="1947096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21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special different view problem is introduced when NPCA is enabled in seamless roaming.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This special different view problem could lead to a larger roaming latency.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solution that transmit the NPCA status of target AP MLD and expiration time to the non-AP MLD during context transfer phase is proposed to solve this problem.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Further discussion on this problem may be needed.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Reference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80648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[1] 11-24-0349-03-00bn-enhanced-fast-bss-transition,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 err="1">
                <a:solidFill>
                  <a:schemeClr val="tx1"/>
                </a:solidFill>
              </a:rPr>
              <a:t>Guogang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Huang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[2] 11-23-1884-00-00bn-seamless-roaming, Duncan Ho 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[3] 11-23-0961-00-0uhr-uhr-secondary-channel-access, </a:t>
            </a:r>
            <a:r>
              <a:rPr lang="en-US" altLang="zh-CN" sz="1600" dirty="0" err="1">
                <a:solidFill>
                  <a:schemeClr val="tx1"/>
                </a:solidFill>
              </a:rPr>
              <a:t>Minyoung</a:t>
            </a:r>
            <a:r>
              <a:rPr lang="en-US" altLang="zh-CN" sz="1600" dirty="0">
                <a:solidFill>
                  <a:schemeClr val="tx1"/>
                </a:solidFill>
              </a:rPr>
              <a:t> Park</a:t>
            </a:r>
          </a:p>
          <a:p>
            <a:endParaRPr lang="en-US" altLang="zh-CN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13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714348" y="1808184"/>
            <a:ext cx="806742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Do you agree that the special different view problem (shown in slide 3) should be considered when NPCA is enabled in seamless roaming procedure?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2000" dirty="0">
                <a:solidFill>
                  <a:schemeClr val="tx1"/>
                </a:solidFill>
              </a:rPr>
              <a:t>Yes/No/Abstain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10328</TotalTime>
  <Words>739</Words>
  <Application>Microsoft Office PowerPoint</Application>
  <PresentationFormat>全屏显示(4:3)</PresentationFormat>
  <Paragraphs>111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Office Theme</vt:lpstr>
      <vt:lpstr>Thoughts on Seamless Roaming and NPCA</vt:lpstr>
      <vt:lpstr>Introduction</vt:lpstr>
      <vt:lpstr>Scenario</vt:lpstr>
      <vt:lpstr>Special Different View Problem</vt:lpstr>
      <vt:lpstr>Proposed Solution </vt:lpstr>
      <vt:lpstr>Summary</vt:lpstr>
      <vt:lpstr>Reference</vt:lpstr>
      <vt:lpstr>SP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1971</cp:revision>
  <cp:lastPrinted>1601-01-01T00:00:00Z</cp:lastPrinted>
  <dcterms:created xsi:type="dcterms:W3CDTF">2021-04-06T17:23:10Z</dcterms:created>
  <dcterms:modified xsi:type="dcterms:W3CDTF">2024-12-17T06:36:17Z</dcterms:modified>
</cp:coreProperties>
</file>