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6" r:id="rId3"/>
    <p:sldId id="296" r:id="rId4"/>
    <p:sldId id="295" r:id="rId5"/>
    <p:sldId id="291" r:id="rId6"/>
    <p:sldId id="290" r:id="rId7"/>
    <p:sldId id="297" r:id="rId8"/>
    <p:sldId id="289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63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  <p:cmAuthor id="2" name="Chris Beg" initials="CB" lastIdx="16" clrIdx="1">
    <p:extLst>
      <p:ext uri="{19B8F6BF-5375-455C-9EA6-DF929625EA0E}">
        <p15:presenceInfo xmlns:p15="http://schemas.microsoft.com/office/powerpoint/2012/main" userId="S-1-5-21-4065907471-556700853-1459077334-1232" providerId="AD"/>
      </p:ext>
    </p:extLst>
  </p:cmAuthor>
  <p:cmAuthor id="3" name="高宁(Gao Ning)" initials="高宁(GN)" lastIdx="1" clrIdx="2">
    <p:extLst>
      <p:ext uri="{19B8F6BF-5375-455C-9EA6-DF929625EA0E}">
        <p15:presenceInfo xmlns:p15="http://schemas.microsoft.com/office/powerpoint/2012/main" userId="高宁(Gao Ning)" providerId="None"/>
      </p:ext>
    </p:extLst>
  </p:cmAuthor>
  <p:cmAuthor id="4" name="高宁(Ning Gao)" initials="高宁(Ning" lastIdx="1" clrIdx="3">
    <p:extLst>
      <p:ext uri="{19B8F6BF-5375-455C-9EA6-DF929625EA0E}">
        <p15:presenceInfo xmlns:p15="http://schemas.microsoft.com/office/powerpoint/2012/main" userId="S::gaoning1@oppo.com::6b3c793f-b748-42d6-8055-82420a834a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06" autoAdjust="0"/>
    <p:restoredTop sz="83390" autoAdjust="0"/>
  </p:normalViewPr>
  <p:slideViewPr>
    <p:cSldViewPr>
      <p:cViewPr varScale="1">
        <p:scale>
          <a:sx n="86" d="100"/>
          <a:sy n="86" d="100"/>
        </p:scale>
        <p:origin x="1157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62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639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76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48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4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98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46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1591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56381" y="350838"/>
            <a:ext cx="2303451" cy="273050"/>
          </a:xfrm>
        </p:spPr>
        <p:txBody>
          <a:bodyPr/>
          <a:lstStyle/>
          <a:p>
            <a:r>
              <a:rPr lang="en-US" altLang="zh-CN" dirty="0"/>
              <a:t>December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Ning Gao (OPPO)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56895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Thoughts on Seamless Roaming and NPCA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44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</a:t>
            </a:r>
            <a:r>
              <a:rPr lang="en-US" sz="2000" b="0" dirty="0"/>
              <a:t>12</a:t>
            </a:r>
            <a:r>
              <a:rPr lang="en-GB" sz="2000" b="0" dirty="0"/>
              <a:t>-</a:t>
            </a:r>
            <a:r>
              <a:rPr lang="en-US" sz="2000" b="0" dirty="0"/>
              <a:t>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32135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9D01740D-B826-401A-82E4-8EDCFAB62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072178"/>
              </p:ext>
            </p:extLst>
          </p:nvPr>
        </p:nvGraphicFramePr>
        <p:xfrm>
          <a:off x="799306" y="3098247"/>
          <a:ext cx="7620000" cy="20908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Ning Gao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OPPO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gaoning1@oppo.com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Chaoming Luo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6646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Liuming Lu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083518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Liangxiao Xin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5935148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Dong 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Yapu li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dirty="0"/>
              <a:t>Introduction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725201" y="2019750"/>
            <a:ext cx="77724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Seamless Roaming enables context transfer or data transfer between current AP MLD and target AP MLD so as to make the roaming procedure faster.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NPCA enables a STA to access the NPCA primary channel while the BSS primary channel is known to be busy due to OBSS traffic or other conditions.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In this contribution, we share a special different view problem when take the seamless roaming and NPCA into consideration at the same time.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933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Scenario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742873" y="1484784"/>
            <a:ext cx="77994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Assume an NPCA enabled seamless roaming scenario where a target AP MLD and a current AP MLD are connected over-the-DS. 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After roaming preparation phase, the target AP MLD or the non-AP MLD are eager to establish connection with each other so as to finish the roaming procedure as soon as possible. 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However, due to a </a:t>
            </a:r>
            <a:r>
              <a:rPr lang="en-US" altLang="zh-CN" sz="1600" b="1" dirty="0">
                <a:solidFill>
                  <a:schemeClr val="tx1"/>
                </a:solidFill>
              </a:rPr>
              <a:t>special different view problem</a:t>
            </a:r>
            <a:r>
              <a:rPr lang="en-US" altLang="zh-CN" sz="1600" dirty="0">
                <a:solidFill>
                  <a:schemeClr val="tx1"/>
                </a:solidFill>
              </a:rPr>
              <a:t> caused by NPCA, the non-AP MLD and target AP MLD may not be able to exchange frames quickly through the NPCA P-CH even if it is available.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1AF9C7B-52C1-4A58-9F09-814FD1FAD9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8279" y="3695753"/>
            <a:ext cx="5076429" cy="254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871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Special Different View Problem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742873" y="1471465"/>
            <a:ext cx="79335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The special different view problem 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If the non-AP MLD enables the link with target AP MLD after OBSS RTS/CTS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frames,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it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will miss those control frames and access to the BSS P-CH by default.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But the target AP MLD received these OBSS RTS/CTS frames and then switched to the NPCA P-CH.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So, the target AP MLD can not exchange frames with the non-AP MLD within this NPCA TXOP.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As a result, a delayed roaming-signaling frame (e.g. Reassociation Request frame</a:t>
            </a:r>
            <a:r>
              <a:rPr lang="en-US" altLang="zh-CN" sz="1600" baseline="30000" dirty="0">
                <a:solidFill>
                  <a:schemeClr val="tx1"/>
                </a:solidFill>
              </a:rPr>
              <a:t>[1], </a:t>
            </a:r>
            <a:r>
              <a:rPr lang="en-US" altLang="zh-CN" sz="1600" dirty="0">
                <a:solidFill>
                  <a:schemeClr val="tx1"/>
                </a:solidFill>
              </a:rPr>
              <a:t>RAR frame</a:t>
            </a:r>
            <a:r>
              <a:rPr lang="en-US" altLang="zh-CN" sz="1600" baseline="30000" dirty="0">
                <a:solidFill>
                  <a:schemeClr val="tx1"/>
                </a:solidFill>
              </a:rPr>
              <a:t>[2]</a:t>
            </a:r>
            <a:r>
              <a:rPr lang="en-US" altLang="zh-CN" sz="1600" dirty="0">
                <a:solidFill>
                  <a:schemeClr val="tx1"/>
                </a:solidFill>
              </a:rPr>
              <a:t>) makes the seamless roaming less effective in terms of roaming latency. 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FCD71506-B9F3-426C-8742-5EAE7EF918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0816" y="3933171"/>
            <a:ext cx="6316980" cy="244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1134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Proposed Solution 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714348" y="1582508"/>
            <a:ext cx="782799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b="1" dirty="0">
                <a:solidFill>
                  <a:schemeClr val="tx1"/>
                </a:solidFill>
              </a:rPr>
              <a:t>Target AP MLD informs non-AP MLD of its NPCA status and expiration time through the current AP MLD during context transfer phase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time it takes to transmit the NPCA status and expiration time is variable for the channel access delay of the current AP MLD.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If the received NPCA status is not expired, non-AP MLD may access to the NPCA P-CH of the target AP MLD directly.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Otherwise, non-AP MLD should access to the BSS P-CH by default.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This method could minimize roaming latency when NPCA is enabled in roaming procedure.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endParaRPr lang="en-US" altLang="zh-CN" sz="1600" b="1" dirty="0">
              <a:solidFill>
                <a:schemeClr val="tx1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altLang="zh-CN" sz="1600" b="1" dirty="0">
              <a:solidFill>
                <a:schemeClr val="tx1"/>
              </a:solidFill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741F6A11-6BB1-4394-9DC3-3A3778C973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3645024"/>
            <a:ext cx="6288110" cy="255454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C8742D2A-A7F2-4E15-8DD1-7AED840497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3986192"/>
            <a:ext cx="1947096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4217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Summary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11560" y="1557068"/>
            <a:ext cx="793077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 special different view problem is introduced when NPCA is enabled in seamless roaming.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This special different view problem could lead to a larger roaming latency.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 solution that transmit the NPCA status of target AP MLD and expiration time to the non-AP MLD during context transfer phase is proposed to solve this problem.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Further discussion on this problem may be needed.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4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Reference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11560" y="1557068"/>
            <a:ext cx="806489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[1] 11-24-0349-03-00bn-enhanced-fast-bss-transition,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 err="1">
                <a:solidFill>
                  <a:schemeClr val="tx1"/>
                </a:solidFill>
              </a:rPr>
              <a:t>Guogang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Huang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[2] 11-23-1884-00-00bn-seamless-roaming, Duncan Ho 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[3] 11-23-0961-00-0uhr-uhr-secondary-channel-access, </a:t>
            </a:r>
            <a:r>
              <a:rPr lang="en-US" altLang="zh-CN" sz="1600" dirty="0" err="1">
                <a:solidFill>
                  <a:schemeClr val="tx1"/>
                </a:solidFill>
              </a:rPr>
              <a:t>Minyoung</a:t>
            </a:r>
            <a:r>
              <a:rPr lang="en-US" altLang="zh-CN" sz="1600" dirty="0">
                <a:solidFill>
                  <a:schemeClr val="tx1"/>
                </a:solidFill>
              </a:rPr>
              <a:t> Park</a:t>
            </a:r>
          </a:p>
          <a:p>
            <a:endParaRPr lang="en-US" altLang="zh-CN" sz="16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7133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 1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272" y="1628800"/>
            <a:ext cx="7973066" cy="4208463"/>
          </a:xfrm>
          <a:ln/>
        </p:spPr>
        <p:txBody>
          <a:bodyPr/>
          <a:lstStyle/>
          <a:p>
            <a:pPr lvl="1" indent="-342900">
              <a:buFont typeface="Times New Roman" panose="02020603050405020304" pitchFamily="18" charset="0"/>
              <a:buChar char="‑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B153AF4-F0E0-488F-BFE4-4AB988B80164}"/>
              </a:ext>
            </a:extLst>
          </p:cNvPr>
          <p:cNvSpPr txBox="1"/>
          <p:nvPr/>
        </p:nvSpPr>
        <p:spPr>
          <a:xfrm>
            <a:off x="714348" y="1808184"/>
            <a:ext cx="806742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Do you agree that the special different view problem (shown in slide 3) should be considered when NPCA is enabled in seamless roaming procedure?</a:t>
            </a:r>
          </a:p>
          <a:p>
            <a:endParaRPr lang="en-US" altLang="zh-CN" sz="2000" b="1" dirty="0">
              <a:solidFill>
                <a:schemeClr val="tx1"/>
              </a:solidFill>
            </a:endParaRPr>
          </a:p>
          <a:p>
            <a:pPr marL="305100" lvl="1" indent="0"/>
            <a:endParaRPr lang="en-US" altLang="zh-CN" sz="2000" dirty="0">
              <a:solidFill>
                <a:schemeClr val="tx1"/>
              </a:solidFill>
            </a:endParaRPr>
          </a:p>
          <a:p>
            <a:pPr marL="305100" lvl="1" indent="0"/>
            <a:r>
              <a:rPr lang="en-US" altLang="zh-CN" sz="2000" dirty="0">
                <a:solidFill>
                  <a:schemeClr val="tx1"/>
                </a:solidFill>
              </a:rPr>
              <a:t>Yes/No/Abstain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1757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10250</TotalTime>
  <Words>729</Words>
  <Application>Microsoft Office PowerPoint</Application>
  <PresentationFormat>全屏显示(4:3)</PresentationFormat>
  <Paragraphs>111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Office Theme</vt:lpstr>
      <vt:lpstr>Thoughts on Seamless Roaming and NPCA</vt:lpstr>
      <vt:lpstr>Introduction</vt:lpstr>
      <vt:lpstr>Scenario</vt:lpstr>
      <vt:lpstr>Special Different View Problem</vt:lpstr>
      <vt:lpstr>Proposed Solution </vt:lpstr>
      <vt:lpstr>Summary</vt:lpstr>
      <vt:lpstr>Reference</vt:lpstr>
      <vt:lpstr>SP 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Sub-7 PHY Long Training Field Selection</dc:title>
  <dc:creator>Chris Beg</dc:creator>
  <cp:lastModifiedBy>高宁(Ning Gao)</cp:lastModifiedBy>
  <cp:revision>1964</cp:revision>
  <cp:lastPrinted>1601-01-01T00:00:00Z</cp:lastPrinted>
  <dcterms:created xsi:type="dcterms:W3CDTF">2021-04-06T17:23:10Z</dcterms:created>
  <dcterms:modified xsi:type="dcterms:W3CDTF">2024-12-16T10:41:47Z</dcterms:modified>
</cp:coreProperties>
</file>