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296" r:id="rId4"/>
    <p:sldId id="295" r:id="rId5"/>
    <p:sldId id="291" r:id="rId6"/>
    <p:sldId id="290" r:id="rId7"/>
    <p:sldId id="297" r:id="rId8"/>
    <p:sldId id="289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63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  <p:cmAuthor id="2" name="Chris Beg" initials="CB" lastIdx="16" clrIdx="1">
    <p:extLst>
      <p:ext uri="{19B8F6BF-5375-455C-9EA6-DF929625EA0E}">
        <p15:presenceInfo xmlns:p15="http://schemas.microsoft.com/office/powerpoint/2012/main" userId="S-1-5-21-4065907471-556700853-1459077334-1232" providerId="AD"/>
      </p:ext>
    </p:extLst>
  </p:cmAuthor>
  <p:cmAuthor id="3" name="高宁(Gao Ning)" initials="高宁(GN)" lastIdx="1" clrIdx="2">
    <p:extLst>
      <p:ext uri="{19B8F6BF-5375-455C-9EA6-DF929625EA0E}">
        <p15:presenceInfo xmlns:p15="http://schemas.microsoft.com/office/powerpoint/2012/main" userId="高宁(Gao Ning)" providerId="None"/>
      </p:ext>
    </p:extLst>
  </p:cmAuthor>
  <p:cmAuthor id="4" name="高宁(Ning Gao)" initials="高宁(Ning" lastIdx="1" clrIdx="3">
    <p:extLst>
      <p:ext uri="{19B8F6BF-5375-455C-9EA6-DF929625EA0E}">
        <p15:presenceInfo xmlns:p15="http://schemas.microsoft.com/office/powerpoint/2012/main" userId="S::gaoning1@oppo.com::6b3c793f-b748-42d6-8055-82420a834a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06" autoAdjust="0"/>
    <p:restoredTop sz="83390" autoAdjust="0"/>
  </p:normalViewPr>
  <p:slideViewPr>
    <p:cSldViewPr>
      <p:cViewPr varScale="1">
        <p:scale>
          <a:sx n="86" d="100"/>
          <a:sy n="86" d="100"/>
        </p:scale>
        <p:origin x="1157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3178" y="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802.11-21/0753r0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6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39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76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48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14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989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802.11-21/0753r0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1591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56381" y="350838"/>
            <a:ext cx="2303451" cy="273050"/>
          </a:xfrm>
        </p:spPr>
        <p:txBody>
          <a:bodyPr/>
          <a:lstStyle/>
          <a:p>
            <a:r>
              <a:rPr lang="en-US" altLang="zh-CN" dirty="0"/>
              <a:t>December</a:t>
            </a:r>
            <a:r>
              <a:rPr lang="en-US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Ning Gao (OPPO)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568952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Seamless Roaming and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4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</a:t>
            </a:r>
            <a:r>
              <a:rPr lang="en-US" sz="2000" b="0" dirty="0"/>
              <a:t>12</a:t>
            </a:r>
            <a:r>
              <a:rPr lang="en-GB" sz="2000" b="0" dirty="0"/>
              <a:t>-</a:t>
            </a:r>
            <a:r>
              <a:rPr lang="en-US" sz="2000" b="0" dirty="0"/>
              <a:t>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3213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9D01740D-B826-401A-82E4-8EDCFAB62B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072178"/>
              </p:ext>
            </p:extLst>
          </p:nvPr>
        </p:nvGraphicFramePr>
        <p:xfrm>
          <a:off x="799306" y="3098247"/>
          <a:ext cx="7620000" cy="2090899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243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Name </a:t>
                      </a:r>
                      <a:endParaRPr kumimoji="0" lang="zh-CN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Ning Gao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OPPO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gaoning1@oppo.com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Chaoming Luo</a:t>
                      </a:r>
                      <a:endParaRPr lang="zh-CN" alt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6646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Liuming Lu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3083518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Liangxiao Xin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935148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Dong 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Yapu li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dirty="0"/>
              <a:t>Introduction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25201" y="2019750"/>
            <a:ext cx="777240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Seamless Roaming enables context transfer or data transfer between current AP MLD and target AP MLD so as to make the roaming procedure faster.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NPCA enables a STA to access the NPCA primary channel while the BSS primary channel is known to be busy due to OBSS traffic or other conditions.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b="1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tx1"/>
                </a:solidFill>
              </a:rPr>
              <a:t>In this contribution, we share a special different view problem when take the seamless roaming and NPCA into consideration at the same time.</a:t>
            </a:r>
            <a:endParaRPr lang="zh-CN" alt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933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Scenario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42873" y="1628800"/>
            <a:ext cx="77994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Assume an NPCA enabled seamless roaming scenario where a target AP MLD and a current AP MLD are connected over-the-DS. 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After roaming preparation phase, the target AP MLD or the non-AP MLD are eager to establish connection with each other so as to finish the roaming procedure as soon as possible. 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However, due to a </a:t>
            </a:r>
            <a:r>
              <a:rPr lang="en-US" altLang="zh-CN" sz="1600" b="1" dirty="0">
                <a:solidFill>
                  <a:schemeClr val="tx1"/>
                </a:solidFill>
              </a:rPr>
              <a:t>special different view problem</a:t>
            </a:r>
            <a:r>
              <a:rPr lang="en-US" altLang="zh-CN" sz="1600" dirty="0">
                <a:solidFill>
                  <a:schemeClr val="tx1"/>
                </a:solidFill>
              </a:rPr>
              <a:t> caused by NPCA, the non-AP MLD and target AP MLD may not able to exchange frames with each other quickly through the NPCA Primary Channel.</a:t>
            </a:r>
          </a:p>
        </p:txBody>
      </p:sp>
      <p:pic>
        <p:nvPicPr>
          <p:cNvPr id="23" name="图片 22">
            <a:extLst>
              <a:ext uri="{FF2B5EF4-FFF2-40B4-BE49-F238E27FC236}">
                <a16:creationId xmlns:a16="http://schemas.microsoft.com/office/drawing/2014/main" id="{0B604A01-5AD3-4651-86D2-EFC107AAC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3789040"/>
            <a:ext cx="4104455" cy="249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871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Special Different View Problem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42873" y="1471465"/>
            <a:ext cx="78615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The special different view problem is: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the non-AP MLD enables the link with target AP MLD after OBSS RTS/CTS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frames,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it</a:t>
            </a:r>
            <a:r>
              <a:rPr lang="zh-CN" altLang="en-US" sz="1600" dirty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will miss those control frames and access to the BSS P-CH by default.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But the target AP MLD received these OBSS RTS/CTS frames and the switched to the NPCA P-CH.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So, the target AP MLD could not exchange frames with the non-AP MLD within this NPCA TXOP.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 delayed roaming-signaling frame (e.g. Reassociation Request frame</a:t>
            </a:r>
            <a:r>
              <a:rPr lang="en-US" altLang="zh-CN" sz="1600" baseline="30000" dirty="0">
                <a:solidFill>
                  <a:schemeClr val="tx1"/>
                </a:solidFill>
              </a:rPr>
              <a:t>[1], </a:t>
            </a:r>
            <a:r>
              <a:rPr lang="en-US" altLang="zh-CN" sz="1600" dirty="0">
                <a:solidFill>
                  <a:schemeClr val="tx1"/>
                </a:solidFill>
              </a:rPr>
              <a:t>RAR frame</a:t>
            </a:r>
            <a:r>
              <a:rPr lang="en-US" altLang="zh-CN" sz="1600" baseline="30000" dirty="0">
                <a:solidFill>
                  <a:schemeClr val="tx1"/>
                </a:solidFill>
              </a:rPr>
              <a:t>[2]</a:t>
            </a:r>
            <a:r>
              <a:rPr lang="en-US" altLang="zh-CN" sz="1600" dirty="0">
                <a:solidFill>
                  <a:schemeClr val="tx1"/>
                </a:solidFill>
              </a:rPr>
              <a:t>) make the seamless roaming less effective in terms of roaming latency. </a:t>
            </a: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A1413F11-996C-4612-8470-F2C92126D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0816" y="3904591"/>
            <a:ext cx="6316980" cy="2446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1134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834791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Proposed Solution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823D26C-E05A-462F-BB05-6DC833E1B04F}"/>
              </a:ext>
            </a:extLst>
          </p:cNvPr>
          <p:cNvSpPr txBox="1"/>
          <p:nvPr/>
        </p:nvSpPr>
        <p:spPr>
          <a:xfrm>
            <a:off x="714348" y="1582508"/>
            <a:ext cx="78813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zh-CN" sz="1600" b="1" dirty="0">
                <a:solidFill>
                  <a:schemeClr val="tx1"/>
                </a:solidFill>
              </a:rPr>
              <a:t>Target AP MLD informs non-AP MLD of its NPCA status and expiration time through the current AP MLD during context transfer phase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The time to transmit the NPCA status and expiration time is variable.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If the received NPCA status is not expired, non-AP MLD may access to the NPCA P-CH directly once the link is enabled.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Otherwise, non-AP MLD should access to the BSS P-CH by default.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</a:rPr>
              <a:t>This method could minimize roaming latency when NPCA is enabled in roaming procedure.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endParaRPr lang="en-US" altLang="zh-CN" sz="1600" b="1" dirty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zh-CN" sz="1600" b="1" dirty="0">
              <a:solidFill>
                <a:schemeClr val="tx1"/>
              </a:solidFill>
            </a:endParaRPr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FBD3414A-4B62-4D17-80D4-DC2958647A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86" y="3933056"/>
            <a:ext cx="2179242" cy="2022811"/>
          </a:xfrm>
          <a:prstGeom prst="rect">
            <a:avLst/>
          </a:prstGeom>
        </p:spPr>
      </p:pic>
      <p:pic>
        <p:nvPicPr>
          <p:cNvPr id="32" name="图片 31">
            <a:extLst>
              <a:ext uri="{FF2B5EF4-FFF2-40B4-BE49-F238E27FC236}">
                <a16:creationId xmlns:a16="http://schemas.microsoft.com/office/drawing/2014/main" id="{E89803DE-55AF-4E0D-9944-00EC1482B0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9336" y="3791652"/>
            <a:ext cx="5911136" cy="2305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4217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Summary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79307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special different view problem is introduced when NPCA is enabled in seamless roaming.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This special different view problem could lead to a larger roaming latency.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A solution that transfers the NPCA status and expiration time of target AP MLD to the non-AP MLD is proposed to solve this problem.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</a:rPr>
              <a:t>Further discussion on this problem may be needed.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4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43812"/>
            <a:ext cx="7772400" cy="483292"/>
          </a:xfrm>
          <a:ln/>
        </p:spPr>
        <p:txBody>
          <a:bodyPr lIns="90000" tIns="46800" rIns="90000" bIns="46800"/>
          <a:lstStyle/>
          <a:p>
            <a:pPr marL="0" indent="0"/>
            <a:r>
              <a:rPr lang="en-GB" sz="2800" dirty="0"/>
              <a:t>Reference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5B4684A-627D-45D3-9F51-E45CC9902ADF}"/>
              </a:ext>
            </a:extLst>
          </p:cNvPr>
          <p:cNvSpPr txBox="1"/>
          <p:nvPr/>
        </p:nvSpPr>
        <p:spPr>
          <a:xfrm>
            <a:off x="611560" y="1557068"/>
            <a:ext cx="80648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[1] 11-23-1897-00-00bn-thoughts-on-improving-roaming-under-existing-architecture, </a:t>
            </a:r>
            <a:r>
              <a:rPr lang="en-US" altLang="zh-CN" sz="1600" dirty="0" err="1">
                <a:solidFill>
                  <a:schemeClr val="tx1"/>
                </a:solidFill>
              </a:rPr>
              <a:t>Guogang</a:t>
            </a:r>
            <a:r>
              <a:rPr lang="en-US" altLang="zh-CN" sz="1600" dirty="0">
                <a:solidFill>
                  <a:schemeClr val="tx1"/>
                </a:solidFill>
              </a:rPr>
              <a:t> Huang  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[2] 11-23-1884-00-00bn-seamless-roaming, Duncan Ho </a:t>
            </a:r>
          </a:p>
          <a:p>
            <a:r>
              <a:rPr lang="en-US" altLang="zh-CN" sz="1600" dirty="0">
                <a:solidFill>
                  <a:schemeClr val="tx1"/>
                </a:solidFill>
              </a:rPr>
              <a:t>[3] 11-23-0961-00-0uhr-uhr-secondary-channel-access, </a:t>
            </a:r>
            <a:r>
              <a:rPr lang="en-US" altLang="zh-CN" sz="1600" dirty="0" err="1">
                <a:solidFill>
                  <a:schemeClr val="tx1"/>
                </a:solidFill>
              </a:rPr>
              <a:t>Minyoung</a:t>
            </a:r>
            <a:r>
              <a:rPr lang="en-US" altLang="zh-CN" sz="1600" dirty="0">
                <a:solidFill>
                  <a:schemeClr val="tx1"/>
                </a:solidFill>
              </a:rPr>
              <a:t> Park</a:t>
            </a:r>
          </a:p>
          <a:p>
            <a:endParaRPr lang="en-US" altLang="zh-CN" sz="16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133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December 2024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zh-CN" dirty="0"/>
              <a:t>Ning Gao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 1 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9272" y="1628800"/>
            <a:ext cx="7973066" cy="4208463"/>
          </a:xfrm>
          <a:ln/>
        </p:spPr>
        <p:txBody>
          <a:bodyPr/>
          <a:lstStyle/>
          <a:p>
            <a:pPr lvl="1" indent="-342900">
              <a:buFont typeface="Times New Roman" panose="02020603050405020304" pitchFamily="18" charset="0"/>
              <a:buChar char="‑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B153AF4-F0E0-488F-BFE4-4AB988B80164}"/>
              </a:ext>
            </a:extLst>
          </p:cNvPr>
          <p:cNvSpPr txBox="1"/>
          <p:nvPr/>
        </p:nvSpPr>
        <p:spPr>
          <a:xfrm>
            <a:off x="714348" y="1808184"/>
            <a:ext cx="8067427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tx1"/>
                </a:solidFill>
              </a:rPr>
              <a:t>Do you agree that the special different view problem (shown in slide 3) should be considered when NPCA is enabled in seamless roaming procedure?</a:t>
            </a:r>
          </a:p>
          <a:p>
            <a:endParaRPr lang="en-US" altLang="zh-CN" sz="2000" b="1" dirty="0">
              <a:solidFill>
                <a:schemeClr val="tx1"/>
              </a:solidFill>
            </a:endParaRPr>
          </a:p>
          <a:p>
            <a:pPr marL="305100" lvl="1" indent="0"/>
            <a:endParaRPr lang="en-US" altLang="zh-CN" sz="2000" dirty="0">
              <a:solidFill>
                <a:schemeClr val="tx1"/>
              </a:solidFill>
            </a:endParaRPr>
          </a:p>
          <a:p>
            <a:pPr marL="305100" lvl="1" indent="0"/>
            <a:r>
              <a:rPr lang="en-US" altLang="zh-CN" sz="2000" dirty="0">
                <a:solidFill>
                  <a:schemeClr val="tx1"/>
                </a:solidFill>
              </a:rPr>
              <a:t>Yes/No/Abstain</a:t>
            </a:r>
          </a:p>
          <a:p>
            <a:pPr marL="648000" lvl="1" indent="-342900">
              <a:buFont typeface="Arial" panose="020B0604020202020204" pitchFamily="34" charset="0"/>
              <a:buChar char="•"/>
            </a:pPr>
            <a:endParaRPr lang="en-US" altLang="zh-CN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1757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9830</TotalTime>
  <Words>707</Words>
  <Application>Microsoft Office PowerPoint</Application>
  <PresentationFormat>全屏显示(4:3)</PresentationFormat>
  <Paragraphs>111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Office Theme</vt:lpstr>
      <vt:lpstr>Thoughts on Seamless Roaming and NPCA</vt:lpstr>
      <vt:lpstr>Introduction</vt:lpstr>
      <vt:lpstr>Scenario</vt:lpstr>
      <vt:lpstr>Special Different View Problem</vt:lpstr>
      <vt:lpstr>Proposed Solution </vt:lpstr>
      <vt:lpstr>Summary</vt:lpstr>
      <vt:lpstr>Reference</vt:lpstr>
      <vt:lpstr>SP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Sub-7 PHY Long Training Field Selection</dc:title>
  <dc:creator>Chris Beg</dc:creator>
  <cp:lastModifiedBy>高宁(Ning Gao)</cp:lastModifiedBy>
  <cp:revision>1924</cp:revision>
  <cp:lastPrinted>1601-01-01T00:00:00Z</cp:lastPrinted>
  <dcterms:created xsi:type="dcterms:W3CDTF">2021-04-06T17:23:10Z</dcterms:created>
  <dcterms:modified xsi:type="dcterms:W3CDTF">2024-12-13T10:34:51Z</dcterms:modified>
</cp:coreProperties>
</file>