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6" r:id="rId3"/>
    <p:sldId id="288" r:id="rId4"/>
    <p:sldId id="291" r:id="rId5"/>
    <p:sldId id="290" r:id="rId6"/>
    <p:sldId id="289" r:id="rId7"/>
    <p:sldId id="292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  <p:cmAuthor id="3" name="高宁(Gao Ning)" initials="高宁(GN)" lastIdx="1" clrIdx="2">
    <p:extLst>
      <p:ext uri="{19B8F6BF-5375-455C-9EA6-DF929625EA0E}">
        <p15:presenceInfo xmlns:p15="http://schemas.microsoft.com/office/powerpoint/2012/main" userId="高宁(Gao Ning)" providerId="None"/>
      </p:ext>
    </p:extLst>
  </p:cmAuthor>
  <p:cmAuthor id="4" name="高宁(Ning Gao)" initials="高宁(Ning" lastIdx="1" clrIdx="3">
    <p:extLst>
      <p:ext uri="{19B8F6BF-5375-455C-9EA6-DF929625EA0E}">
        <p15:presenceInfo xmlns:p15="http://schemas.microsoft.com/office/powerpoint/2012/main" userId="S::gaoning1@oppo.com::6b3c793f-b748-42d6-8055-82420a834a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83390" autoAdjust="0"/>
  </p:normalViewPr>
  <p:slideViewPr>
    <p:cSldViewPr>
      <p:cViewPr varScale="1">
        <p:scale>
          <a:sx n="67" d="100"/>
          <a:sy n="67" d="100"/>
        </p:scale>
        <p:origin x="1096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62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657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48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4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46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63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1591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56381" y="350838"/>
            <a:ext cx="2303451" cy="273050"/>
          </a:xfrm>
        </p:spPr>
        <p:txBody>
          <a:bodyPr/>
          <a:lstStyle/>
          <a:p>
            <a:r>
              <a:rPr lang="en-US" altLang="zh-CN" dirty="0"/>
              <a:t>September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Ning Gao (OPPO)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Thoughts on Seamless Roaming and NPCA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</a:t>
            </a:r>
            <a:r>
              <a:rPr lang="en-US" sz="2000" b="0" dirty="0"/>
              <a:t>09</a:t>
            </a:r>
            <a:r>
              <a:rPr lang="en-GB" sz="2000" b="0" dirty="0"/>
              <a:t>-</a:t>
            </a:r>
            <a:r>
              <a:rPr lang="en-US" sz="2000" b="0" dirty="0"/>
              <a:t>04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213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9D01740D-B826-401A-82E4-8EDCFAB6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411662"/>
              </p:ext>
            </p:extLst>
          </p:nvPr>
        </p:nvGraphicFramePr>
        <p:xfrm>
          <a:off x="799306" y="3098247"/>
          <a:ext cx="7620000" cy="20908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Ning Gao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OPPO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gaoning1@oppo.com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Chaoming Luo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luochaoming@oppo.com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6646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Liuming Lu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luliuming@oppo.com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083518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Yapu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liyapu1@oppo.com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935148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Liangxiao Xin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v-xinliangxiao@oppo.com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Dong 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v-dong.wei@oppo.com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September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dirty="0"/>
              <a:t>Introduction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25201" y="2019750"/>
            <a:ext cx="77724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chemeClr val="tx1"/>
                </a:solidFill>
              </a:rPr>
              <a:t>Seamless Roaming enables context transfer or data transfer between current AP MLD and target AP MLD so as to make the roaming procedure faster.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chemeClr val="tx1"/>
                </a:solidFill>
              </a:rPr>
              <a:t>NPCA enables a STA to access the secondary channel while the primary channel is known to be busy due to OBSS traffic or other conditions.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chemeClr val="tx1"/>
                </a:solidFill>
              </a:rPr>
              <a:t>In this contribution, we share some thoughts which take the seamless roaming and NPCA into consideration at the same time.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33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September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Problem 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23105" y="1522658"/>
            <a:ext cx="773286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Assume a seamless roaming scenario where a target AP MLD and a non-AP MLD are capable of NPCA operation on the same link.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If the non-AP MLD roams when the target AP MLD is currently working on a NPCA primary channel, they may not be able to exchange frames with each other immediately.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Because, non-AP MLD didn’t know which primary channel the target AP MLD is currently working 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As a result, a delayed roaming-related signaling frame make the seamless roaming less effective in terms of roaming latency. (e.g. Reassociation Req/Rsp frame, RAR frame)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668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September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Potential Solutions 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14348" y="1844824"/>
            <a:ext cx="78813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</a:rPr>
              <a:t>Option 1: Allow NPCA in seamless roaming and sync channel status between non-AP MLD and target AP MLD  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Pros: minimize roaming latency with the help of NPCA.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Cons: synchronization complexity and channel status expiration.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endParaRPr lang="en-US" altLang="zh-CN" sz="1800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</a:rPr>
              <a:t>Option 2: Allow NPCA in seamless roaming but without channel status synchronization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Pros: reduce roaming latency in some degree.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Cons: NPCA may not work in some cases.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</a:rPr>
              <a:t>Option 3: Disallow NPCA in seamless roaming 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Pros: baseline, easy for implementation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Cons: may result in a large roaming latency especially in a dense deployment environment.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4217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September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Summary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79307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chemeClr val="tx1"/>
                </a:solidFill>
              </a:rPr>
              <a:t>Seamless roaming and NPCA are considered together in this contribution.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chemeClr val="tx1"/>
                </a:solidFill>
              </a:rPr>
              <a:t>NPCA may benefit seamless roaming but still faces a problem.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chemeClr val="tx1"/>
                </a:solidFill>
              </a:rPr>
              <a:t>Three potential solutions are provided to tackle the problem.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chemeClr val="tx1"/>
                </a:solidFill>
              </a:rPr>
              <a:t>Further discussion on this topic is needed.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4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September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1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714348" y="1808184"/>
            <a:ext cx="80674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Do you agree that NPCA should be allowed in seamless roaming procedure?</a:t>
            </a:r>
          </a:p>
          <a:p>
            <a:endParaRPr lang="en-US" altLang="zh-CN" sz="2000" b="1" dirty="0">
              <a:solidFill>
                <a:schemeClr val="tx1"/>
              </a:solidFill>
            </a:endParaRPr>
          </a:p>
          <a:p>
            <a:pPr marL="305100" lvl="1" indent="0"/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r>
              <a:rPr lang="en-US" altLang="zh-CN" sz="2000" dirty="0">
                <a:solidFill>
                  <a:schemeClr val="tx1"/>
                </a:solidFill>
              </a:rPr>
              <a:t>Yes/No/Abstain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1757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September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2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714348" y="1808184"/>
            <a:ext cx="80674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Do you agree that target AP MLD and non-AP MLD should sync channel status in roaming procedure?</a:t>
            </a:r>
          </a:p>
          <a:p>
            <a:endParaRPr lang="en-US" altLang="zh-CN" sz="2000" b="1" dirty="0">
              <a:solidFill>
                <a:schemeClr val="tx1"/>
              </a:solidFill>
            </a:endParaRPr>
          </a:p>
          <a:p>
            <a:pPr marL="305100" lvl="1" indent="0"/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r>
              <a:rPr lang="en-US" altLang="zh-CN" sz="2000" dirty="0">
                <a:solidFill>
                  <a:schemeClr val="tx1"/>
                </a:solidFill>
              </a:rPr>
              <a:t>Yes/No/Abstain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36866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8854</TotalTime>
  <Words>594</Words>
  <Application>Microsoft Office PowerPoint</Application>
  <PresentationFormat>全屏显示(4:3)</PresentationFormat>
  <Paragraphs>114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Office Theme</vt:lpstr>
      <vt:lpstr>Thoughts on Seamless Roaming and NPCA</vt:lpstr>
      <vt:lpstr>Introduction</vt:lpstr>
      <vt:lpstr>Problem </vt:lpstr>
      <vt:lpstr>Potential Solutions </vt:lpstr>
      <vt:lpstr>Summary</vt:lpstr>
      <vt:lpstr>SP 1 </vt:lpstr>
      <vt:lpstr>SP 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高宁(Ning Gao)</cp:lastModifiedBy>
  <cp:revision>1621</cp:revision>
  <cp:lastPrinted>1601-01-01T00:00:00Z</cp:lastPrinted>
  <dcterms:created xsi:type="dcterms:W3CDTF">2021-04-06T17:23:10Z</dcterms:created>
  <dcterms:modified xsi:type="dcterms:W3CDTF">2024-09-07T01:55:15Z</dcterms:modified>
</cp:coreProperties>
</file>