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5" r:id="rId2"/>
    <p:sldId id="307" r:id="rId3"/>
    <p:sldId id="314" r:id="rId4"/>
    <p:sldId id="313" r:id="rId5"/>
    <p:sldId id="320" r:id="rId6"/>
    <p:sldId id="308" r:id="rId7"/>
    <p:sldId id="311" r:id="rId8"/>
    <p:sldId id="31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 autoAdjust="0"/>
    <p:restoredTop sz="94660"/>
  </p:normalViewPr>
  <p:slideViewPr>
    <p:cSldViewPr>
      <p:cViewPr varScale="1">
        <p:scale>
          <a:sx n="139" d="100"/>
          <a:sy n="139" d="100"/>
        </p:scale>
        <p:origin x="792" y="1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Zhou Lan,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Zhou Lan,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System Font Regular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E9316-685F-DCEB-F37C-853F6FBCCC3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829F4-6915-CC57-9D56-A2C4945ED70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Morteza Mehrnoush,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AA8F2-E470-D79D-9BB1-B441ED4D281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3C66C82-D92F-DBD3-4422-5E3CD3A985E3}"/>
              </a:ext>
            </a:extLst>
          </p:cNvPr>
          <p:cNvSpPr txBox="1">
            <a:spLocks noChangeArrowheads="1"/>
          </p:cNvSpPr>
          <p:nvPr/>
        </p:nvSpPr>
        <p:spPr>
          <a:xfrm>
            <a:off x="1828800" y="1463675"/>
            <a:ext cx="8534400" cy="47625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2024-09-06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4A4C666-C64D-F792-313E-3FEA132ED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AE47FB3-6F41-E4A3-300B-F89C9F2CF1F5}"/>
              </a:ext>
            </a:extLst>
          </p:cNvPr>
          <p:cNvSpPr txBox="1">
            <a:spLocks noChangeArrowheads="1"/>
          </p:cNvSpPr>
          <p:nvPr/>
        </p:nvSpPr>
        <p:spPr>
          <a:xfrm>
            <a:off x="964142" y="828791"/>
            <a:ext cx="10363200" cy="709689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Dynamic </a:t>
            </a:r>
            <a:r>
              <a:rPr lang="en-GB" kern="0" dirty="0" err="1"/>
              <a:t>Subband</a:t>
            </a:r>
            <a:r>
              <a:rPr lang="en-GB" kern="0" dirty="0"/>
              <a:t> Operation, Follow Up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016D437-83A8-1396-5674-E326C443BD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515116"/>
              </p:ext>
            </p:extLst>
          </p:nvPr>
        </p:nvGraphicFramePr>
        <p:xfrm>
          <a:off x="1019175" y="2697797"/>
          <a:ext cx="10272713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00" imgH="2743200" progId="Word.Document.8">
                  <p:embed/>
                </p:oleObj>
              </mc:Choice>
              <mc:Fallback>
                <p:oleObj name="Document" r:id="rId2" imgW="10439400" imgH="274320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A7431AC5-432F-8901-3508-8D468BB061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697797"/>
                        <a:ext cx="10272713" cy="2681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73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F1617AF-B347-6EF2-6C76-12F0D686C17F}"/>
              </a:ext>
            </a:extLst>
          </p:cNvPr>
          <p:cNvSpPr txBox="1">
            <a:spLocks/>
          </p:cNvSpPr>
          <p:nvPr/>
        </p:nvSpPr>
        <p:spPr bwMode="auto">
          <a:xfrm>
            <a:off x="1038860" y="1752600"/>
            <a:ext cx="10361084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b="1" kern="0" dirty="0"/>
              <a:t>In current deployments, APs typically support a larger BW than STAs:</a:t>
            </a:r>
          </a:p>
          <a:p>
            <a:pPr lvl="1"/>
            <a:r>
              <a:rPr lang="en-US" sz="1800" kern="0" dirty="0"/>
              <a:t>Ex: 802.11ax APs shall support 160 MHz, while non-AP STAs shall only support up to 80 MHz </a:t>
            </a:r>
          </a:p>
          <a:p>
            <a:pPr lvl="1"/>
            <a:r>
              <a:rPr lang="en-US" sz="1800" kern="0" dirty="0"/>
              <a:t>Utilizing upper 80 MHz (secondary channel) will improve the QoS for STA</a:t>
            </a:r>
          </a:p>
          <a:p>
            <a:r>
              <a:rPr lang="en-US" sz="2000" b="1" kern="0" dirty="0"/>
              <a:t>802.11ax defines a mechanism to support secondary channels: SST+TWT</a:t>
            </a:r>
          </a:p>
          <a:p>
            <a:pPr lvl="1"/>
            <a:r>
              <a:rPr lang="en-US" sz="1800" kern="0" dirty="0"/>
              <a:t>HE STAs are scheduled on the secondary channels using SST</a:t>
            </a:r>
          </a:p>
          <a:p>
            <a:pPr lvl="1"/>
            <a:r>
              <a:rPr lang="en-US" sz="1800" kern="0" dirty="0"/>
              <a:t>Usage of secondary channel is restricting as it’s static based on the TWT schedule</a:t>
            </a:r>
          </a:p>
          <a:p>
            <a:pPr lvl="1"/>
            <a:r>
              <a:rPr lang="en-US" sz="1800" kern="0" dirty="0"/>
              <a:t>SST lacks wide adoption</a:t>
            </a:r>
          </a:p>
          <a:p>
            <a:r>
              <a:rPr lang="en-US" sz="2000" b="1" kern="0" dirty="0"/>
              <a:t>Dynamic </a:t>
            </a:r>
            <a:r>
              <a:rPr lang="en-US" sz="2000" b="1" kern="0" dirty="0" err="1"/>
              <a:t>subband</a:t>
            </a:r>
            <a:r>
              <a:rPr lang="en-US" sz="2000" b="1" kern="0" dirty="0"/>
              <a:t> operation (DSO) leverages the EMLSR like procedure to support STA operation on the secondary channel</a:t>
            </a:r>
          </a:p>
          <a:p>
            <a:pPr lvl="1"/>
            <a:r>
              <a:rPr lang="en-US" sz="1800" kern="0" dirty="0"/>
              <a:t>EMLSR is widely supported in EHT which enables fast switching of channels based on the received ICF</a:t>
            </a:r>
          </a:p>
          <a:p>
            <a:pPr lvl="1"/>
            <a:r>
              <a:rPr lang="en-US" sz="1800" kern="0" dirty="0"/>
              <a:t>EMLSR like procedure which is per TXOP basis is more flexible than TWT for secondary channel usage</a:t>
            </a:r>
          </a:p>
          <a:p>
            <a:pPr lvl="1"/>
            <a:r>
              <a:rPr lang="en-US" sz="1800" kern="0" dirty="0"/>
              <a:t>DSO mechanism by efficiently using the spectrum provides KPI improvement </a:t>
            </a:r>
          </a:p>
          <a:p>
            <a:pPr lvl="1"/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50653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43CBE50-D784-6F54-98EF-2D3A3E9CD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DSO Basic Idea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4CCEC2C-3669-BAEA-83B3-450606490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01" y="1693548"/>
            <a:ext cx="10361084" cy="4113213"/>
          </a:xfrm>
        </p:spPr>
        <p:txBody>
          <a:bodyPr wrap="square" anchor="t">
            <a:normAutofit/>
          </a:bodyPr>
          <a:lstStyle/>
          <a:p>
            <a:r>
              <a:rPr lang="en-US" sz="1800" b="1" dirty="0"/>
              <a:t>ICF informs DSO STAs to switch channel to the secondary channel</a:t>
            </a:r>
          </a:p>
          <a:p>
            <a:r>
              <a:rPr lang="en-US" sz="1800" b="1" dirty="0"/>
              <a:t>Immediate response (IR) indicates that STA switched channels, and is ready for DL/UL operation</a:t>
            </a:r>
          </a:p>
          <a:p>
            <a:r>
              <a:rPr lang="en-US" sz="1800" b="1" dirty="0"/>
              <a:t>AP synchronizes DL/UL TB frame exchange – no misalignments between AP and STAs</a:t>
            </a:r>
          </a:p>
          <a:p>
            <a:r>
              <a:rPr lang="en-US" sz="1800" b="1" dirty="0"/>
              <a:t>Reuse all existing EMLSR rules, e.g. switching procedure after receiving ICF and switch back after the end of TXOP</a:t>
            </a:r>
          </a:p>
        </p:txBody>
      </p:sp>
      <p:pic>
        <p:nvPicPr>
          <p:cNvPr id="15" name="Picture 14" descr="A diagram of data and data&#10;&#10;Description automatically generated with medium confidence">
            <a:extLst>
              <a:ext uri="{FF2B5EF4-FFF2-40B4-BE49-F238E27FC236}">
                <a16:creationId xmlns:a16="http://schemas.microsoft.com/office/drawing/2014/main" id="{2178C2FE-C34F-E65B-8661-FACC8122F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523344"/>
            <a:ext cx="6858000" cy="300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6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DSO ICF and Channel Switching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19223C3-F3B9-A216-903B-4A3F03A9A02A}"/>
              </a:ext>
            </a:extLst>
          </p:cNvPr>
          <p:cNvSpPr txBox="1">
            <a:spLocks/>
          </p:cNvSpPr>
          <p:nvPr/>
        </p:nvSpPr>
        <p:spPr bwMode="auto">
          <a:xfrm>
            <a:off x="1043940" y="17533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kern="0" dirty="0"/>
              <a:t>Use MU-RTS or BSRP as ICF with padding to inform DSO STA to switch to secondary channel </a:t>
            </a:r>
          </a:p>
          <a:p>
            <a:pPr lvl="1"/>
            <a:r>
              <a:rPr lang="en-US" sz="1600" kern="0" dirty="0"/>
              <a:t>User Info Field can be used to indicate RU index for secondary channel</a:t>
            </a:r>
          </a:p>
          <a:p>
            <a:pPr lvl="1"/>
            <a:r>
              <a:rPr lang="en-US" sz="1600" kern="0" dirty="0"/>
              <a:t>Ex: Set RU index = 67 and B0 = 1 ➞ tells STA to switch to S80</a:t>
            </a:r>
          </a:p>
          <a:p>
            <a:r>
              <a:rPr lang="en-US" sz="1800" b="1" kern="0" dirty="0"/>
              <a:t>DSO STA can use CTS or BSR to indicate channel switch is complete</a:t>
            </a:r>
          </a:p>
          <a:p>
            <a:pPr lvl="1"/>
            <a:r>
              <a:rPr lang="en-US" sz="1600" kern="0" dirty="0"/>
              <a:t>Ex: CTS is transmitted only on S80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sz="2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91F737-4FB8-6D19-717C-18D767749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821" y="3810000"/>
            <a:ext cx="9638243" cy="249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A96D-D78F-265B-0BB4-1E0038CBB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of DSO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11504-6022-05AF-B6D2-D443290D8B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44F6C-1114-5811-E921-03E1421132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Morteza Mehrnoush,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432A5-F0F9-9B84-A1B5-F3EEC01D7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DFE4B9-35B2-1CC5-4796-66D262A1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399"/>
            <a:ext cx="10346268" cy="4495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Allowing 80MHz and larger BW STAs to use secondary channel in DSO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This simplifies the scheduling at AP side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Avoids performance degradation of larger BW STAs because of scheduling smaller BW STAs on secondary channel (DSO sub-band)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DSO STAs need to store calibration data of DSO sub-bands, which consumes UHR STA’s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could be 80/160MHz STAs which may not be able to store the calibration data for all DSO sub-bands due to memory limitation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Such STAs can request 80/160MHz DSO sub-band(s) that AP may assign to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Then, AP assigns the DSO sub-band to those STAs for DSO operation, based on the STA’s request</a:t>
            </a:r>
          </a:p>
        </p:txBody>
      </p:sp>
    </p:spTree>
    <p:extLst>
      <p:ext uri="{BB962C8B-B14F-4D97-AF65-F5344CB8AC3E}">
        <p14:creationId xmlns:p14="http://schemas.microsoft.com/office/powerpoint/2010/main" val="16036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D15A-99E1-491A-3986-2D46FA1BB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799"/>
            <a:ext cx="10682920" cy="4724400"/>
          </a:xfrm>
        </p:spPr>
        <p:txBody>
          <a:bodyPr/>
          <a:lstStyle/>
          <a:p>
            <a:r>
              <a:rPr lang="en-US" b="1" kern="0" dirty="0"/>
              <a:t>DSO mechanism provides spectrum efficiency by scheduling the narrower bandwidth STAs on the secondary channel outside of STA’s operation BW</a:t>
            </a:r>
          </a:p>
          <a:p>
            <a:pPr lvl="1"/>
            <a:r>
              <a:rPr lang="en-US" dirty="0"/>
              <a:t>DSO STAs are scheduled on the secondary channel, i.e. DSO sub-band, for DL and UL TB frame exchange</a:t>
            </a:r>
          </a:p>
          <a:p>
            <a:pPr lvl="1"/>
            <a:r>
              <a:rPr lang="en-US" dirty="0"/>
              <a:t>Enough padding is provided in ICF to allow the switching of DSO STAs from primary to DSO sub-band</a:t>
            </a:r>
          </a:p>
          <a:p>
            <a:pPr lvl="1"/>
            <a:r>
              <a:rPr lang="en-US" dirty="0"/>
              <a:t>This mechanism provides throughput and latency gain</a:t>
            </a:r>
            <a:endParaRPr lang="en-US" sz="2400" kern="0" dirty="0"/>
          </a:p>
          <a:p>
            <a:r>
              <a:rPr lang="en-US" sz="2400" b="1" dirty="0"/>
              <a:t>Allowing 80MHz and larger BW STAs to perform DSO operation simplifies the procedure </a:t>
            </a:r>
          </a:p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50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35BE56-D2B4-A2E5-5C2F-1C9C54CE39DF}"/>
              </a:ext>
            </a:extLst>
          </p:cNvPr>
          <p:cNvSpPr txBox="1">
            <a:spLocks/>
          </p:cNvSpPr>
          <p:nvPr/>
        </p:nvSpPr>
        <p:spPr bwMode="auto">
          <a:xfrm>
            <a:off x="917714" y="17526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b="1" kern="0" dirty="0"/>
              <a:t>1. Do you agree to define a mechanism where narrower bandwidth non-AP STAs can dynamically, on a per-TXOP basis, be allocated resources outside of their current operating bandwidth within the larger bandwidth of an AP?</a:t>
            </a:r>
          </a:p>
          <a:p>
            <a:pPr lvl="1"/>
            <a:r>
              <a:rPr lang="en-US" kern="0" dirty="0"/>
              <a:t>For a non-AP STA, the channel with bandwidth equaling its operating bandwidth and including the BSS primary channel is referred to as primary sub-band</a:t>
            </a:r>
          </a:p>
          <a:p>
            <a:pPr lvl="1"/>
            <a:r>
              <a:rPr lang="en-US" kern="0" dirty="0"/>
              <a:t>For a non-AP STA, a channel with the bandwidth equaling its operating bandwidth outside of its primary sub-band where it can be allocated resources by the AP is referred to as DSO sub-band</a:t>
            </a:r>
          </a:p>
          <a:p>
            <a:pPr lvl="1"/>
            <a:r>
              <a:rPr lang="en-US" kern="0" dirty="0"/>
              <a:t>A non-AP STA that supports this mechanism is referred to as a DSO STA</a:t>
            </a:r>
            <a:endParaRPr lang="en-US" sz="1600" kern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57200" indent="-457200">
              <a:buFont typeface="+mj-lt"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5241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FD1F-F89A-DA7C-5E61-61ACAE64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1996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4F7AB-23DF-607D-62BA-12BE1BC2A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590-72C4-FB2F-9080-7A25497308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Morteza Mehrnoush,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FE47E9-AFB7-0342-C56D-D73844E0AA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35BE56-D2B4-A2E5-5C2F-1C9C54CE39DF}"/>
              </a:ext>
            </a:extLst>
          </p:cNvPr>
          <p:cNvSpPr txBox="1">
            <a:spLocks/>
          </p:cNvSpPr>
          <p:nvPr/>
        </p:nvSpPr>
        <p:spPr bwMode="auto">
          <a:xfrm>
            <a:off x="917714" y="17526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b="1" kern="0" dirty="0"/>
              <a:t>2. Do you agree that a non-AP STA shall indicate the following parameters to its associated AP when enabling the DSO mode?</a:t>
            </a:r>
          </a:p>
          <a:p>
            <a:pPr lvl="1"/>
            <a:r>
              <a:rPr lang="en-US" kern="0" dirty="0"/>
              <a:t>DSO Switching delay</a:t>
            </a:r>
          </a:p>
          <a:p>
            <a:pPr lvl="2"/>
            <a:r>
              <a:rPr lang="en-US" sz="2000" kern="0" dirty="0"/>
              <a:t>time required by the DSO STA to switch from the primary sub-band to the DSO sub-band</a:t>
            </a:r>
          </a:p>
          <a:p>
            <a:pPr lvl="1"/>
            <a:r>
              <a:rPr lang="en-US" kern="0" dirty="0"/>
              <a:t>DSO Switch Back delay</a:t>
            </a:r>
          </a:p>
          <a:p>
            <a:pPr lvl="2"/>
            <a:r>
              <a:rPr lang="en-US" sz="2000" kern="0" dirty="0"/>
              <a:t>time required by the DSO STA to switch from the DSO sub-band to the primary sub-band</a:t>
            </a:r>
          </a:p>
          <a:p>
            <a:pPr lvl="1"/>
            <a:r>
              <a:rPr lang="en-US" kern="0" dirty="0"/>
              <a:t>Other parameters TBD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1465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752</Words>
  <Application>Microsoft Macintosh PowerPoint</Application>
  <PresentationFormat>Widescreen</PresentationFormat>
  <Paragraphs>77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System Font Regular</vt:lpstr>
      <vt:lpstr>Times New Roman</vt:lpstr>
      <vt:lpstr>Office Theme</vt:lpstr>
      <vt:lpstr>Document</vt:lpstr>
      <vt:lpstr>PowerPoint Presentation</vt:lpstr>
      <vt:lpstr>Introduction</vt:lpstr>
      <vt:lpstr>DSO Basic Idea</vt:lpstr>
      <vt:lpstr>DSO ICF and Channel Switching</vt:lpstr>
      <vt:lpstr>Bandwidth of DSO STAs</vt:lpstr>
      <vt:lpstr>Summary</vt:lpstr>
      <vt:lpstr>Straw Polls</vt:lpstr>
      <vt:lpstr>Straw Polls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Anuj Batra</dc:creator>
  <cp:lastModifiedBy>Morteza Mehrnoush</cp:lastModifiedBy>
  <cp:revision>206</cp:revision>
  <cp:lastPrinted>1601-01-01T00:00:00Z</cp:lastPrinted>
  <dcterms:created xsi:type="dcterms:W3CDTF">2023-08-27T21:15:51Z</dcterms:created>
  <dcterms:modified xsi:type="dcterms:W3CDTF">2024-10-11T17:37:40Z</dcterms:modified>
</cp:coreProperties>
</file>