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7" r:id="rId6"/>
    <p:sldId id="268" r:id="rId7"/>
    <p:sldId id="270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C4501-C03E-4492-A05B-07650564B772}" v="4" dt="2024-09-09T17:23:27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501" autoAdjust="0"/>
  </p:normalViewPr>
  <p:slideViewPr>
    <p:cSldViewPr snapToGrid="0"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, Dibakar" userId="5555b401-5ad5-4206-a20e-01f22605f8f6" providerId="ADAL" clId="{2FEC4501-C03E-4492-A05B-07650564B772}"/>
    <pc:docChg chg="custSel delSld modSld modMainMaster">
      <pc:chgData name="Das, Dibakar" userId="5555b401-5ad5-4206-a20e-01f22605f8f6" providerId="ADAL" clId="{2FEC4501-C03E-4492-A05B-07650564B772}" dt="2024-09-09T17:23:03.001" v="37" actId="20577"/>
      <pc:docMkLst>
        <pc:docMk/>
      </pc:docMkLst>
      <pc:sldChg chg="modSp mod">
        <pc:chgData name="Das, Dibakar" userId="5555b401-5ad5-4206-a20e-01f22605f8f6" providerId="ADAL" clId="{2FEC4501-C03E-4492-A05B-07650564B772}" dt="2024-09-09T17:22:45.146" v="28" actId="20577"/>
        <pc:sldMkLst>
          <pc:docMk/>
          <pc:sldMk cId="0" sldId="256"/>
        </pc:sldMkLst>
        <pc:spChg chg="mod">
          <ac:chgData name="Das, Dibakar" userId="5555b401-5ad5-4206-a20e-01f22605f8f6" providerId="ADAL" clId="{2FEC4501-C03E-4492-A05B-07650564B772}" dt="2024-09-09T17:22:45.146" v="2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Das, Dibakar" userId="5555b401-5ad5-4206-a20e-01f22605f8f6" providerId="ADAL" clId="{2FEC4501-C03E-4492-A05B-07650564B772}" dt="2024-09-06T20:42:00.098" v="0" actId="2696"/>
        <pc:sldMkLst>
          <pc:docMk/>
          <pc:sldMk cId="1011615524" sldId="271"/>
        </pc:sldMkLst>
      </pc:sldChg>
      <pc:sldMasterChg chg="modSp mod">
        <pc:chgData name="Das, Dibakar" userId="5555b401-5ad5-4206-a20e-01f22605f8f6" providerId="ADAL" clId="{2FEC4501-C03E-4492-A05B-07650564B772}" dt="2024-09-09T17:23:03.001" v="37" actId="20577"/>
        <pc:sldMasterMkLst>
          <pc:docMk/>
          <pc:sldMasterMk cId="0" sldId="2147483648"/>
        </pc:sldMasterMkLst>
        <pc:spChg chg="mod">
          <ac:chgData name="Das, Dibakar" userId="5555b401-5ad5-4206-a20e-01f22605f8f6" providerId="ADAL" clId="{2FEC4501-C03E-4492-A05B-07650564B772}" dt="2024-09-09T17:21:40.560" v="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Das, Dibakar" userId="5555b401-5ad5-4206-a20e-01f22605f8f6" providerId="ADAL" clId="{2FEC4501-C03E-4492-A05B-07650564B772}" dt="2024-09-09T17:23:03.001" v="3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All transmissions initiated with a TF as ICF. 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Two cases of DL traffic from AP1 to STA2: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Case 1: full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Case 2: 1 Mbps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90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Added bonus: TXOP initiator gets acknowledgement for its sent ICF and gets to obtain the TXOP to potentially talk to another STA. 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If needed we can also add any additional rules needed to limit impact to legacy (e.g., reduce frequency of such frames) which doesn’t exist today if we just follow baseline. 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3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Conditions to send ICR unavailability info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0344" y="174148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168682"/>
              </p:ext>
            </p:extLst>
          </p:nvPr>
        </p:nvGraphicFramePr>
        <p:xfrm>
          <a:off x="506413" y="2276475"/>
          <a:ext cx="8083550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534496" progId="Word.Document.8">
                  <p:embed/>
                </p:oleObj>
              </mc:Choice>
              <mc:Fallback>
                <p:oleObj name="Document" r:id="rId3" imgW="8267030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276475"/>
                        <a:ext cx="8083550" cy="247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2479482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UHR is expected to reuse M-STA BA as the main ICR frame.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The ICR frame will signal STA’s availability/unavailability info (start, duration etc.).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In the past we proposed for a TXOP responder to send an ICR even when its NAV is set.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The motivation is for a TXOP Initiator to understand when the TXOP responder is available so that: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</a:rPr>
              <a:t>It doesn’t attempt talking to that TXOP responder STA until that STA becomes available again =&gt; lower power consumption in failed attempts, not increase the BO, better medium usage for other STAs etc.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</a:rPr>
              <a:t>It obtains the TXOP, may talk to other STAs during the unavailability period =&gt; better medium efficiency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In this presentation we evaluate gains and impact to legacy STAs when such an ICR is sent.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6A7EB-5485-898C-D054-3D4769124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15EFA-9CCA-6119-27B6-C0D0E76C1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631" y="3173943"/>
            <a:ext cx="6804157" cy="28294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OBSS is legacy.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Two cases for OBSS AP2 placement: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Case 1: OBSS AP2 is hidden from STA1 (“obssap_x:99”).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Case 2: OBSS AP2 is not hidden from STA1 (“obssap_x82”).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VO traffic periodicity considered: 8ms, 20ms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OBSS MCS considered: MCS-2, MCS-5 and MCS-8.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Randomized OBSS PPDU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ICF has size of an MU-RTS frame with one User Info, ICR has size of a CTS.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9616C7-EA4A-BBB8-FA80-63F7649578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F4FB7-15E3-5DBF-7D40-F2773312A9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82D452-BA93-B664-1926-3B935766AF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AFA1917-DBCD-C588-7B1E-77B309C8B051}"/>
              </a:ext>
            </a:extLst>
          </p:cNvPr>
          <p:cNvSpPr/>
          <p:nvPr/>
        </p:nvSpPr>
        <p:spPr bwMode="auto">
          <a:xfrm>
            <a:off x="2292626" y="1603513"/>
            <a:ext cx="381000" cy="6858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23E722-6365-45D0-1C54-F7364E0D2F9C}"/>
              </a:ext>
            </a:extLst>
          </p:cNvPr>
          <p:cNvSpPr/>
          <p:nvPr/>
        </p:nvSpPr>
        <p:spPr bwMode="auto">
          <a:xfrm>
            <a:off x="1105306" y="2136913"/>
            <a:ext cx="533400" cy="609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F01E127-CC6F-E7A1-CE85-0200608413E0}"/>
              </a:ext>
            </a:extLst>
          </p:cNvPr>
          <p:cNvCxnSpPr>
            <a:cxnSpLocks/>
          </p:cNvCxnSpPr>
          <p:nvPr/>
        </p:nvCxnSpPr>
        <p:spPr bwMode="auto">
          <a:xfrm flipH="1">
            <a:off x="1606826" y="1946413"/>
            <a:ext cx="685800" cy="2667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074A77F9-9614-B580-81EF-B1C99716B7E2}"/>
              </a:ext>
            </a:extLst>
          </p:cNvPr>
          <p:cNvSpPr/>
          <p:nvPr/>
        </p:nvSpPr>
        <p:spPr bwMode="auto">
          <a:xfrm>
            <a:off x="3511826" y="2136913"/>
            <a:ext cx="533400" cy="609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0B1EFCD-4F84-E009-893A-9E9483B0B6E5}"/>
              </a:ext>
            </a:extLst>
          </p:cNvPr>
          <p:cNvCxnSpPr>
            <a:cxnSpLocks/>
          </p:cNvCxnSpPr>
          <p:nvPr/>
        </p:nvCxnSpPr>
        <p:spPr bwMode="auto">
          <a:xfrm>
            <a:off x="2689955" y="1946413"/>
            <a:ext cx="762000" cy="3429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19BAD043-8224-DFAB-E438-B7A13B741600}"/>
              </a:ext>
            </a:extLst>
          </p:cNvPr>
          <p:cNvSpPr/>
          <p:nvPr/>
        </p:nvSpPr>
        <p:spPr bwMode="auto">
          <a:xfrm>
            <a:off x="6821004" y="1836001"/>
            <a:ext cx="381000" cy="685800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5A2EEC9-FA74-8E24-B166-141547E2BCB9}"/>
              </a:ext>
            </a:extLst>
          </p:cNvPr>
          <p:cNvSpPr/>
          <p:nvPr/>
        </p:nvSpPr>
        <p:spPr bwMode="auto">
          <a:xfrm>
            <a:off x="5585581" y="1960929"/>
            <a:ext cx="533400" cy="609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4B0009B-1408-7316-2435-24BAE22C4CAC}"/>
              </a:ext>
            </a:extLst>
          </p:cNvPr>
          <p:cNvSpPr txBox="1"/>
          <p:nvPr/>
        </p:nvSpPr>
        <p:spPr>
          <a:xfrm rot="20217605">
            <a:off x="1462213" y="1710543"/>
            <a:ext cx="8996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DL BE traffic (full buffer or  low)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90C6C3-7C0D-38EC-59DD-DCAC99167915}"/>
              </a:ext>
            </a:extLst>
          </p:cNvPr>
          <p:cNvSpPr txBox="1"/>
          <p:nvPr/>
        </p:nvSpPr>
        <p:spPr>
          <a:xfrm rot="1309012">
            <a:off x="2494936" y="1901921"/>
            <a:ext cx="1370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Periodic VO traffic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17AE41C-F224-BA09-F6C7-D352342A6A90}"/>
              </a:ext>
            </a:extLst>
          </p:cNvPr>
          <p:cNvCxnSpPr>
            <a:cxnSpLocks/>
          </p:cNvCxnSpPr>
          <p:nvPr/>
        </p:nvCxnSpPr>
        <p:spPr bwMode="auto">
          <a:xfrm>
            <a:off x="2621284" y="1689320"/>
            <a:ext cx="2972840" cy="3511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triangl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93AC3CA-0DBA-3293-CDF0-210D789E05AF}"/>
              </a:ext>
            </a:extLst>
          </p:cNvPr>
          <p:cNvSpPr txBox="1"/>
          <p:nvPr/>
        </p:nvSpPr>
        <p:spPr>
          <a:xfrm rot="317157">
            <a:off x="3545843" y="1550820"/>
            <a:ext cx="1352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RSSI &lt; -82 dBm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B5F9EBC-283F-C3B0-47A8-1FE079E44303}"/>
              </a:ext>
            </a:extLst>
          </p:cNvPr>
          <p:cNvCxnSpPr>
            <a:cxnSpLocks/>
          </p:cNvCxnSpPr>
          <p:nvPr/>
        </p:nvCxnSpPr>
        <p:spPr bwMode="auto">
          <a:xfrm flipV="1">
            <a:off x="4036683" y="2398270"/>
            <a:ext cx="1480161" cy="1761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Dot"/>
            <a:round/>
            <a:headEnd type="triangl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9C1D63D-A9C6-A62E-9B60-D4E07E064B8D}"/>
              </a:ext>
            </a:extLst>
          </p:cNvPr>
          <p:cNvSpPr txBox="1"/>
          <p:nvPr/>
        </p:nvSpPr>
        <p:spPr>
          <a:xfrm rot="21087505">
            <a:off x="4207356" y="2501275"/>
            <a:ext cx="1352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RSSI &gt; -82 dBm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3C85FE0-09DD-F90F-84F9-841F6BFAF453}"/>
              </a:ext>
            </a:extLst>
          </p:cNvPr>
          <p:cNvSpPr txBox="1"/>
          <p:nvPr/>
        </p:nvSpPr>
        <p:spPr>
          <a:xfrm>
            <a:off x="2218920" y="2315750"/>
            <a:ext cx="603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B90897-0B78-C684-8C5B-7468CA56AE6C}"/>
              </a:ext>
            </a:extLst>
          </p:cNvPr>
          <p:cNvSpPr txBox="1"/>
          <p:nvPr/>
        </p:nvSpPr>
        <p:spPr>
          <a:xfrm>
            <a:off x="3557478" y="2754566"/>
            <a:ext cx="603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37DEC65-0E25-09F5-A39F-BB7F3AFFE1B6}"/>
              </a:ext>
            </a:extLst>
          </p:cNvPr>
          <p:cNvSpPr txBox="1"/>
          <p:nvPr/>
        </p:nvSpPr>
        <p:spPr>
          <a:xfrm>
            <a:off x="1212127" y="2781958"/>
            <a:ext cx="603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81E9FF3-8B77-2166-A010-8466108326D1}"/>
              </a:ext>
            </a:extLst>
          </p:cNvPr>
          <p:cNvSpPr txBox="1"/>
          <p:nvPr/>
        </p:nvSpPr>
        <p:spPr>
          <a:xfrm>
            <a:off x="5686004" y="2523734"/>
            <a:ext cx="603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OBSS STA3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201A504-0870-3829-0BDD-524A9365FB68}"/>
              </a:ext>
            </a:extLst>
          </p:cNvPr>
          <p:cNvSpPr txBox="1"/>
          <p:nvPr/>
        </p:nvSpPr>
        <p:spPr>
          <a:xfrm>
            <a:off x="6677364" y="2532138"/>
            <a:ext cx="603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OBSS AP2 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907F5CC-FF15-B743-C0B0-BA7E1B4B7128}"/>
              </a:ext>
            </a:extLst>
          </p:cNvPr>
          <p:cNvCxnSpPr>
            <a:cxnSpLocks/>
          </p:cNvCxnSpPr>
          <p:nvPr/>
        </p:nvCxnSpPr>
        <p:spPr bwMode="auto">
          <a:xfrm flipH="1">
            <a:off x="6122336" y="2178901"/>
            <a:ext cx="742290" cy="77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931C8F2-513F-436C-8814-296CE28AFDC5}"/>
              </a:ext>
            </a:extLst>
          </p:cNvPr>
          <p:cNvSpPr txBox="1"/>
          <p:nvPr/>
        </p:nvSpPr>
        <p:spPr>
          <a:xfrm rot="21225053">
            <a:off x="6040247" y="1809681"/>
            <a:ext cx="899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Full buffer DL BE traffic</a:t>
            </a:r>
          </a:p>
        </p:txBody>
      </p:sp>
    </p:spTree>
    <p:extLst>
      <p:ext uri="{BB962C8B-B14F-4D97-AF65-F5344CB8AC3E}">
        <p14:creationId xmlns:p14="http://schemas.microsoft.com/office/powerpoint/2010/main" val="70515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D70EA-F9C4-9199-5261-566C6B70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(99%-</a:t>
            </a:r>
            <a:r>
              <a:rPr lang="en-US" err="1"/>
              <a:t>ile</a:t>
            </a:r>
            <a:r>
              <a:rPr lang="en-US"/>
              <a:t> VO latency at STA1)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B94D7-6681-F5D4-70F3-0723965EF9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0BA75-EAB7-8406-6A12-3F1104ED03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C07270-21DB-2438-2270-5D23B629FB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773348-CB65-29B3-1A0D-A55660CE3030}"/>
              </a:ext>
            </a:extLst>
          </p:cNvPr>
          <p:cNvSpPr txBox="1"/>
          <p:nvPr/>
        </p:nvSpPr>
        <p:spPr>
          <a:xfrm>
            <a:off x="1551992" y="57105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Latency reduced by 1/3</a:t>
            </a:r>
            <a:r>
              <a:rPr lang="en-US" baseline="30000" dirty="0">
                <a:solidFill>
                  <a:schemeClr val="tx1"/>
                </a:solidFill>
              </a:rPr>
              <a:t>rd</a:t>
            </a:r>
            <a:r>
              <a:rPr lang="en-US" dirty="0">
                <a:solidFill>
                  <a:schemeClr val="tx1"/>
                </a:solidFill>
              </a:rPr>
              <a:t> in some cases.  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538F5D50-B7E2-919D-B8C0-F0383766F2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3625" y="1751013"/>
            <a:ext cx="5078099" cy="3808574"/>
          </a:xfrm>
          <a:prstGeom prst="rect">
            <a:avLst/>
          </a:prstGeom>
        </p:spPr>
      </p:pic>
      <p:pic>
        <p:nvPicPr>
          <p:cNvPr id="36" name="Content Placeholder 35">
            <a:extLst>
              <a:ext uri="{FF2B5EF4-FFF2-40B4-BE49-F238E27FC236}">
                <a16:creationId xmlns:a16="http://schemas.microsoft.com/office/drawing/2014/main" id="{31CB2608-D849-3F7C-548C-617C08BB57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226049" y="1802330"/>
            <a:ext cx="5078099" cy="3808575"/>
          </a:xfrm>
        </p:spPr>
      </p:pic>
    </p:spTree>
    <p:extLst>
      <p:ext uri="{BB962C8B-B14F-4D97-AF65-F5344CB8AC3E}">
        <p14:creationId xmlns:p14="http://schemas.microsoft.com/office/powerpoint/2010/main" val="3850335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8E4D1-C024-F88E-9EEE-A8D3C764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(Throughput at STA2)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A3238-AD30-10DC-6A31-A6F77858F8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5CB0C-6C08-151F-0B99-E9B480E062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476995-DF79-ACE4-46A0-B12BD0CC35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3E099A-5B71-2CAB-95BF-1007F615CFB4}"/>
              </a:ext>
            </a:extLst>
          </p:cNvPr>
          <p:cNvSpPr txBox="1"/>
          <p:nvPr/>
        </p:nvSpPr>
        <p:spPr>
          <a:xfrm>
            <a:off x="1233028" y="5982220"/>
            <a:ext cx="7664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BE throughput does not suffer and may improve. 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C80326E2-7A1E-E7B2-7B6F-A4806BF236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4323" y="1869007"/>
            <a:ext cx="5484284" cy="4113213"/>
          </a:xfrm>
        </p:spPr>
      </p:pic>
    </p:spTree>
    <p:extLst>
      <p:ext uri="{BB962C8B-B14F-4D97-AF65-F5344CB8AC3E}">
        <p14:creationId xmlns:p14="http://schemas.microsoft.com/office/powerpoint/2010/main" val="403416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7E7C1-1D3A-6D5C-DB70-DA2C382B4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(Impact to OBSS STA)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D3EC7-0621-F564-5573-578B6F3174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43E31-A38C-BB35-150A-0A97AC16EE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6642B-2E93-392B-9EC9-5BF76191C5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92B8BA-E810-9843-BF0E-0201788DF99F}"/>
              </a:ext>
            </a:extLst>
          </p:cNvPr>
          <p:cNvSpPr txBox="1"/>
          <p:nvPr/>
        </p:nvSpPr>
        <p:spPr>
          <a:xfrm>
            <a:off x="1007889" y="5267768"/>
            <a:ext cx="6865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Collision rate is fraction of MPDUs not </a:t>
            </a:r>
            <a:r>
              <a:rPr lang="en-US" dirty="0" err="1">
                <a:solidFill>
                  <a:schemeClr val="tx1"/>
                </a:solidFill>
              </a:rPr>
              <a:t>acked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>
                <a:solidFill>
                  <a:schemeClr val="tx1"/>
                </a:solidFill>
              </a:rPr>
              <a:t>No meaningful impact to legacy BSS’s collision rates</a:t>
            </a:r>
            <a:r>
              <a:rPr lang="en-US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355E641-156C-AF54-CDA1-6AD21A684A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993" y="1751013"/>
            <a:ext cx="4372981" cy="3279736"/>
          </a:xfr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BBF2F375-4487-6429-29A4-D6F532AF40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56659" y="1676284"/>
            <a:ext cx="4888284" cy="366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2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ED329-F008-86C6-C560-4A387EFDD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4D15B-2A71-9979-A3CC-A94DA0405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Results show that providing unavailability info in an ICR even when NAV is set can improve network performance without impacting performance for legacy STAs.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 this instance, by serving BE traffic while AP is not able to serve VO traffic as well as being ready to send VO traffic immediately when the STA becomes available. 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Assuming ICR frame is a M-STA BA, its already possible in baseline for a responder STA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Send BA in response to a regular QoS Data/Null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Send TB PDDU of short enough length if the TF has CS Required set to 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So, the proposal is mostly about retaining a baseline functionality with new ICF-ICR design while also avoiding setting NAV for other STAs.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507EF-4AA7-5A32-890B-A43E76118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0913B-B500-FA49-0129-80F42B1A73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EEEC7B-FF08-90F6-0060-ED71972F36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50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2998</TotalTime>
  <Words>665</Words>
  <Application>Microsoft Office PowerPoint</Application>
  <PresentationFormat>On-screen Show (4:3)</PresentationFormat>
  <Paragraphs>89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Unicode MS</vt:lpstr>
      <vt:lpstr>Times New Roman</vt:lpstr>
      <vt:lpstr>Office Theme</vt:lpstr>
      <vt:lpstr>Document</vt:lpstr>
      <vt:lpstr>Conditions to send ICR unavailability info</vt:lpstr>
      <vt:lpstr>Introduction</vt:lpstr>
      <vt:lpstr>Simulation scenario</vt:lpstr>
      <vt:lpstr>Results (99%-ile VO latency at STA1)</vt:lpstr>
      <vt:lpstr>Results (Throughput at STA2)</vt:lpstr>
      <vt:lpstr>Results (Impact to OBSS STA)</vt:lpstr>
      <vt:lpstr>Proposal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lastModifiedBy>Das, Dibakar</cp:lastModifiedBy>
  <cp:revision>2</cp:revision>
  <cp:lastPrinted>1601-01-01T00:00:00Z</cp:lastPrinted>
  <dcterms:created xsi:type="dcterms:W3CDTF">2024-06-25T04:01:00Z</dcterms:created>
  <dcterms:modified xsi:type="dcterms:W3CDTF">2024-09-09T17:23:36Z</dcterms:modified>
</cp:coreProperties>
</file>