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67" r:id="rId5"/>
    <p:sldId id="270" r:id="rId6"/>
    <p:sldId id="273" r:id="rId7"/>
    <p:sldId id="274" r:id="rId8"/>
    <p:sldId id="276" r:id="rId9"/>
    <p:sldId id="275" r:id="rId10"/>
    <p:sldId id="264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28" d="100"/>
          <a:sy n="128" d="100"/>
        </p:scale>
        <p:origin x="200" y="52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802.11-24/1581r0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BSS Privacy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2024-09-06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Jarkko Kneckt, Apple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850684"/>
              </p:ext>
            </p:extLst>
          </p:nvPr>
        </p:nvGraphicFramePr>
        <p:xfrm>
          <a:off x="993775" y="2476500"/>
          <a:ext cx="10272713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984500" progId="Word.Document.8">
                  <p:embed/>
                </p:oleObj>
              </mc:Choice>
              <mc:Fallback>
                <p:oleObj name="Document" r:id="rId3" imgW="10439400" imgH="29845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76500"/>
                        <a:ext cx="10272713" cy="291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[1] 11-21-1848 (Requirements Document) </a:t>
            </a:r>
          </a:p>
          <a:p>
            <a:r>
              <a:rPr lang="en-GB" dirty="0"/>
              <a:t>[2] </a:t>
            </a:r>
            <a:r>
              <a:rPr lang="en-US" dirty="0"/>
              <a:t>11-22-1306 (BPE Beaconing and discovery requirements)</a:t>
            </a:r>
          </a:p>
          <a:p>
            <a:r>
              <a:rPr lang="en-US" dirty="0"/>
              <a:t>[3] 11-24-1304 (Establishing frame anonymization parameter sets for 11bi)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802.11bi has multiple requirements for BSS Privacy (BP).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meets the 802.11bi [1] requirements 18, 25, 38, 39, and 40.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These requirements are listed in the annex.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defines: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- Affiliated APs link address anonymization in BP AP MLD.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- Group frames anonymization in BP BSS.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E313-045F-4CB5-9454-FBC1DF29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BSS Privacy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12D05-E8D4-CE9E-DD6F-BEE85EBE8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BSS Privacy (BP) AP does not support legacy STAs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 needs to be configured to operate in the BP BSS. (Configuration is out of scope for 802.11bi)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sends encrypted Beacons as described in [2]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Tracking of Mobile APs and APs in vehicles may reveal location of the associated STAs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APs should operate only BP BSS(s) to protect against tracking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Residential and enterprise APs may operate BP BSS to offer better privacy for BP STAs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8B071-A954-EF43-25CE-AFF896CE56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DB1BB-A221-0C98-025E-7312EB43B1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5E7A4F-A3A0-BFBB-7E58-C78D007E05F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11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6466-53C7-0666-5166-20E1BC79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AP Address Anonymization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21CE-96EF-012B-6FF3-63733982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581" y="2262453"/>
            <a:ext cx="8051819" cy="35814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Client Privacy anonymizes STA address, SN and PN of individually addressed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anonymized values are only known by the STA and the AP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BSS Privacy (BP) adds AP address anonymization to the Client Privacy (CP)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associated STAs calculate the same anonymized AP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2CBD4-A0C6-FEB6-7B59-9CE05A6E88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22C1-C551-799F-E956-967F4F1D51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6D3B52-7598-95DE-CCDD-496F66490E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AC84F-FDB0-80EC-2271-13B31F83E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17" y="2595287"/>
            <a:ext cx="1955800" cy="3797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4AAD93-855F-54C7-5FA1-E94F2CABA6F5}"/>
              </a:ext>
            </a:extLst>
          </p:cNvPr>
          <p:cNvSpPr txBox="1"/>
          <p:nvPr/>
        </p:nvSpPr>
        <p:spPr>
          <a:xfrm>
            <a:off x="609600" y="1846954"/>
            <a:ext cx="292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Example: Individual frame anonymization</a:t>
            </a:r>
          </a:p>
        </p:txBody>
      </p:sp>
    </p:spTree>
    <p:extLst>
      <p:ext uri="{BB962C8B-B14F-4D97-AF65-F5344CB8AC3E}">
        <p14:creationId xmlns:p14="http://schemas.microsoft.com/office/powerpoint/2010/main" val="83540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DEA3-89D7-A92D-2DC1-0FFF7149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Group Frames Anonymization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2989-7D07-2050-DA69-F0C09004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06" y="1830390"/>
            <a:ext cx="674158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BP AP anonymizes SN, PN and OTA group address of the group frames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OTA group address is anonymized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group address obfuscation key anonymizes the group addresses (see slide 7)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BP AP transmits only protected group management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BP AP encrypts the group addressed management frames to improve privacy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5A105-974D-DEB6-8AA9-4DB4A37EAC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6164D-F250-529E-5C2D-7839874F4AE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A17350-6A5D-B15C-71C7-BB454146296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80848-294A-6930-FB4D-5D0D237CE0F1}"/>
              </a:ext>
            </a:extLst>
          </p:cNvPr>
          <p:cNvSpPr txBox="1"/>
          <p:nvPr/>
        </p:nvSpPr>
        <p:spPr>
          <a:xfrm>
            <a:off x="894523" y="2180989"/>
            <a:ext cx="331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Example: Group frame Anonymization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EC3C0B-7F34-0452-00FF-0E408614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99" y="3441961"/>
            <a:ext cx="28702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9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6466-53C7-0666-5166-20E1BC79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Epoch Operation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21CE-96EF-012B-6FF3-63733982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685" y="4132358"/>
            <a:ext cx="10210800" cy="14073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BP AP MLD has one epoch interval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Individual and group frame anonymization changes according to the same epoch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2CBD4-A0C6-FEB6-7B59-9CE05A6E88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22C1-C551-799F-E956-967F4F1D51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6D3B52-7598-95DE-CCDD-496F66490E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pic>
        <p:nvPicPr>
          <p:cNvPr id="12" name="Picture 11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853B9243-E488-4BE0-9570-EC548F891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2"/>
          <a:stretch/>
        </p:blipFill>
        <p:spPr>
          <a:xfrm>
            <a:off x="1807989" y="2209800"/>
            <a:ext cx="7970658" cy="14073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42BCD8-0806-E577-75AE-D7CF1CC220B0}"/>
              </a:ext>
            </a:extLst>
          </p:cNvPr>
          <p:cNvSpPr txBox="1"/>
          <p:nvPr/>
        </p:nvSpPr>
        <p:spPr>
          <a:xfrm>
            <a:off x="3048000" y="2913460"/>
            <a:ext cx="121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STA address 1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AP Address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06F181-B2BA-94CC-2B74-383FC54F6E4F}"/>
              </a:ext>
            </a:extLst>
          </p:cNvPr>
          <p:cNvSpPr txBox="1"/>
          <p:nvPr/>
        </p:nvSpPr>
        <p:spPr>
          <a:xfrm>
            <a:off x="5584168" y="2913460"/>
            <a:ext cx="121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STA address 2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AP Address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5FA339-F9B0-F7D6-00E9-3F39A7600CDB}"/>
              </a:ext>
            </a:extLst>
          </p:cNvPr>
          <p:cNvSpPr txBox="1"/>
          <p:nvPr/>
        </p:nvSpPr>
        <p:spPr>
          <a:xfrm>
            <a:off x="8229600" y="2913460"/>
            <a:ext cx="121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STA address 3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AP Address 3</a:t>
            </a:r>
          </a:p>
        </p:txBody>
      </p:sp>
    </p:spTree>
    <p:extLst>
      <p:ext uri="{BB962C8B-B14F-4D97-AF65-F5344CB8AC3E}">
        <p14:creationId xmlns:p14="http://schemas.microsoft.com/office/powerpoint/2010/main" val="218936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6466-53C7-0666-5166-20E1BC79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BP Frame Anonymization (FA)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21CE-96EF-012B-6FF3-63733982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2057400"/>
            <a:ext cx="4953000" cy="39608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the begin of the epoch: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associated STA and the AP calculate the STA specific random bit pattern to anonymize this STA specific individually addressed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associated BP STAs calculate BP random bit pattern that is common for  all STAs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2CBD4-A0C6-FEB6-7B59-9CE05A6E88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22C1-C551-799F-E956-967F4F1D51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6D3B52-7598-95DE-CCDD-496F66490E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3ABE2-1C5F-EEA8-B66F-52D91091F40D}"/>
              </a:ext>
            </a:extLst>
          </p:cNvPr>
          <p:cNvSpPr txBox="1"/>
          <p:nvPr/>
        </p:nvSpPr>
        <p:spPr>
          <a:xfrm>
            <a:off x="5731565" y="175101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Example: CPE STA specific and BP specific parameters anonymization </a:t>
            </a:r>
          </a:p>
        </p:txBody>
      </p:sp>
      <p:pic>
        <p:nvPicPr>
          <p:cNvPr id="13" name="Picture 12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B3A5E8CD-F216-D73D-2A31-7EC6D4FDE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69" y="2812914"/>
            <a:ext cx="6527800" cy="1066800"/>
          </a:xfrm>
          <a:prstGeom prst="rect">
            <a:avLst/>
          </a:prstGeom>
        </p:spPr>
      </p:pic>
      <p:pic>
        <p:nvPicPr>
          <p:cNvPr id="8" name="Picture 7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C6D8D40E-CD7A-EA0A-4E97-9A463CFAE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09" y="4669790"/>
            <a:ext cx="6749319" cy="10158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D46CF0-FC2B-CEBE-721E-EFE83816F781}"/>
              </a:ext>
            </a:extLst>
          </p:cNvPr>
          <p:cNvSpPr txBox="1"/>
          <p:nvPr/>
        </p:nvSpPr>
        <p:spPr>
          <a:xfrm>
            <a:off x="6643217" y="3868530"/>
            <a:ext cx="3373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CPE anonymization is specified in [3].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D69E6F-D034-21CF-BB80-7A687F48F88F}"/>
              </a:ext>
            </a:extLst>
          </p:cNvPr>
          <p:cNvSpPr txBox="1"/>
          <p:nvPr/>
        </p:nvSpPr>
        <p:spPr>
          <a:xfrm>
            <a:off x="6498167" y="5685631"/>
            <a:ext cx="2809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Example of BP anonymization.</a:t>
            </a:r>
          </a:p>
        </p:txBody>
      </p:sp>
    </p:spTree>
    <p:extLst>
      <p:ext uri="{BB962C8B-B14F-4D97-AF65-F5344CB8AC3E}">
        <p14:creationId xmlns:p14="http://schemas.microsoft.com/office/powerpoint/2010/main" val="235231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BFBD-FFE8-F8AF-4B6B-66CF272A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AFCA-AF86-9FF7-E60D-4D9F58454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BP AP MLD anonymization scheme is presented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proposed operation simplifies BP AP and BP STA operation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BP anonymization reuses the Client Privacy (CP)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individually addressed frames are anonymized with CP operation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BP adds anonymization for AP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3C1FA-4EBE-08CE-941B-29754D9799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B0E88-3A56-6DC2-C2BC-B0E816C75A7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EC3A01-ECE3-89D2-AA92-9A9C499523C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14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DD80-D052-F841-EE6E-1444BED0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Annex, 802.11bi requirements [1]</a:t>
            </a:r>
          </a:p>
        </p:txBody>
      </p:sp>
      <p:pic>
        <p:nvPicPr>
          <p:cNvPr id="9" name="Content Placeholder 8" descr="A screenshot of a document&#10;&#10;Description automatically generated">
            <a:extLst>
              <a:ext uri="{FF2B5EF4-FFF2-40B4-BE49-F238E27FC236}">
                <a16:creationId xmlns:a16="http://schemas.microsoft.com/office/drawing/2014/main" id="{18A635E6-172A-5E70-32C4-129182610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78" y="1981200"/>
            <a:ext cx="8013856" cy="4113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B296C-88EA-67D7-E07E-855D0822CF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D103F-5FE6-D035-006A-FFFA0A5E64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9F214B-693E-ED36-AB33-4BD9D75C15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91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23043</TotalTime>
  <Words>610</Words>
  <Application>Microsoft Macintosh PowerPoint</Application>
  <PresentationFormat>Widescreen</PresentationFormat>
  <Paragraphs>105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Times New Roman</vt:lpstr>
      <vt:lpstr>Office Theme</vt:lpstr>
      <vt:lpstr>Microsoft Word 97 - 2004 Document</vt:lpstr>
      <vt:lpstr>BSS Privacy </vt:lpstr>
      <vt:lpstr>Abstract</vt:lpstr>
      <vt:lpstr>Background: BSS Privacy </vt:lpstr>
      <vt:lpstr>Proposal: AP Address Anonymization </vt:lpstr>
      <vt:lpstr>Proposal: Group Frames Anonymization  </vt:lpstr>
      <vt:lpstr>Proposal: Epoch Operation </vt:lpstr>
      <vt:lpstr>Proposal: BP Frame Anonymization (FA)  </vt:lpstr>
      <vt:lpstr>Summary</vt:lpstr>
      <vt:lpstr>Annex, 802.11bi requirements [1]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Jarkko Kneckt, Apple</dc:creator>
  <cp:keywords/>
  <dc:description/>
  <cp:lastModifiedBy>Jarkko Kneckt</cp:lastModifiedBy>
  <cp:revision>18</cp:revision>
  <cp:lastPrinted>1601-01-01T00:00:00Z</cp:lastPrinted>
  <dcterms:created xsi:type="dcterms:W3CDTF">2024-07-27T17:23:26Z</dcterms:created>
  <dcterms:modified xsi:type="dcterms:W3CDTF">2024-09-06T19:39:00Z</dcterms:modified>
  <cp:category>Jarkko Kneckt, Apple</cp:category>
</cp:coreProperties>
</file>