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9" r:id="rId4"/>
    <p:sldId id="267" r:id="rId5"/>
    <p:sldId id="268" r:id="rId6"/>
    <p:sldId id="272" r:id="rId7"/>
    <p:sldId id="262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EB0A22-84B5-4A7D-A646-BE7D5A280916}" v="2" dt="2024-09-24T18:28:49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89" autoAdjust="0"/>
    <p:restoredTop sz="94660"/>
  </p:normalViewPr>
  <p:slideViewPr>
    <p:cSldViewPr>
      <p:cViewPr varScale="1">
        <p:scale>
          <a:sx n="110" d="100"/>
          <a:sy n="110" d="100"/>
        </p:scale>
        <p:origin x="272" y="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802.11-24/1578r0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802.11-24/1578r0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Jiayi Zhang,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664F1-D761-E7C3-807D-3F3673295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4F86B5E-0733-D324-6C7E-B1BEBFE5B21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90F050-CF4B-4B84-E4BB-37A238A03DD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4356B-BB43-19DC-2EDB-A369D83E8D2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4BED8E9-5EEC-29F4-DDBE-9E6E39E0D5B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B5C5ACD7-B15A-FBF8-48B2-34EED4A482D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E07F1E4E-0301-6A73-47B6-04AD39CEC34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78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4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02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5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658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6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58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802.11-24/1578r0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Jiayi Zhang,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Jiayi Zhang,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Sounding Procedure for Relay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574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2024-09-24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67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559DA66-9785-8D0F-E642-654DB7A84E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062083"/>
              </p:ext>
            </p:extLst>
          </p:nvPr>
        </p:nvGraphicFramePr>
        <p:xfrm>
          <a:off x="1598613" y="3124200"/>
          <a:ext cx="9517062" cy="284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08522" imgH="2429369" progId="Word.Document.8">
                  <p:embed/>
                </p:oleObj>
              </mc:Choice>
              <mc:Fallback>
                <p:oleObj name="Document" r:id="rId3" imgW="8108522" imgH="2429369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559DA66-9785-8D0F-E642-654DB7A84E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8613" y="3124200"/>
                        <a:ext cx="9517062" cy="2846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In this contribution, we discuss some methods of sounding procedure for relay operation.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6A2C0-B4AF-9708-7595-591813C25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A9412B4C-00AB-D51D-70F6-B1552886BA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7B937-6C30-D6FA-A172-808A0F660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04F1A-168A-1EE9-76C9-E1306D77128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6573B7-D260-7B08-74E8-062181FF2DB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D2CFA32-9AC5-6167-C84F-EB3C32B86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To improve QoS (e.g., reliability and throughput) in terms of Rate vs Range (</a:t>
            </a:r>
            <a:r>
              <a:rPr lang="en-US" sz="1800" b="0" dirty="0" err="1"/>
              <a:t>RvR</a:t>
            </a:r>
            <a:r>
              <a:rPr lang="en-US" sz="1800" b="0" dirty="0"/>
              <a:t>) requirement of UHR, relay operation has been discussed in IEEE 802.11 </a:t>
            </a:r>
            <a:r>
              <a:rPr lang="en-US" sz="1800" b="0" dirty="0" err="1"/>
              <a:t>TGbn</a:t>
            </a:r>
            <a:r>
              <a:rPr lang="en-US" sz="1800" b="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In order to provide the improvement of the QoS, channel information between a relay STA and a non-AP STA should be measured and estimated by channel sounding.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DL sounding for the Relay link is discussed in [1-3]. For example, AP may transmit a trigger frame used to initiate the sounding between relay and destination STA. </a:t>
            </a: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B96FA2C0-6029-3D4F-4037-01AD6A2D44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7522" y="4518508"/>
            <a:ext cx="8874842" cy="157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50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Separate Sounding Procedures for Relay Operation 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4"/>
            <a:ext cx="10661123" cy="1378166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Channel sounding may include a first sounding phase for channel between a source AP STA and a relay STA and a second sounding phase for channel between the relay STA and a destination non-AP STA.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kern="0" dirty="0"/>
              <a:t>Each of the first and second sounding phases may include a separate sounding procedure, which increases overhead when channel sounding is performed more frequently.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289618"/>
            <a:ext cx="4136514" cy="3073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Example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A relay STA (STA2) may be a mobile STA. First CSI between AP STA and relay STA and second CSI between relay STA and non-AP STA may change rapidly due to movement of relay STA.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Each sounding phase requires an NDPA, an NDP, and a feedback frame.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 dirty="0"/>
              <a:t>Additionally, there is a need a trigger frame to initiate the second sounding phase.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A460D52-B2B7-AA5D-FE49-38F50A4EA4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876" y="3591380"/>
            <a:ext cx="7114468" cy="2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945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Sounding Procedure for Relay Operation </a:t>
            </a:r>
            <a:br>
              <a:rPr lang="en-GB" dirty="0"/>
            </a:br>
            <a:r>
              <a:rPr lang="en-GB" dirty="0"/>
              <a:t>- Solution 1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1974633"/>
            <a:ext cx="11120438" cy="169100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 relay STA (e.g., STA2) may receive from a source AP STA (e.g., STA1) a control frame 1 (e.g., NDPA1).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NDPA1 indicates a NDP1 to be transmitted (SIFS after NDPA1) by the STA1 for estimation, by the STA2, of a source-relay channel.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NDPA1 further requests that the STA2 transmit to a destination non-AP STA (e.g., STA3) a control frame 2 (e.g., NDPA2) after receiving the NDP1.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81400"/>
            <a:ext cx="3429000" cy="265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The NDPA2 indicates a NDP2 to be transmitted (SIFS after NDPA2) by the STA2 to the STA3 for estimation, by the STA3, of a relay-destination channel.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As a result, the overhead can be reduced by eliminating the trigger frame used for the second sounding phase.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FB8151-1969-A0F7-6553-DABDE6F8D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0" y="3665640"/>
            <a:ext cx="7615238" cy="279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552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Proposed Sounding Procedure for Relay Operation </a:t>
            </a:r>
            <a:br>
              <a:rPr lang="en-GB" dirty="0"/>
            </a:br>
            <a:r>
              <a:rPr lang="en-GB" dirty="0"/>
              <a:t>- Solution 2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614362" y="1974633"/>
            <a:ext cx="10661123" cy="2140167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Based on Solutions 1, the NDPA1 frame further solicits from STA2 a feedback 2 frame which includes a BF/CSI report based on estimation of NDP1 at STA2 and a BF/CSI report based on estimation of NDP2 at STA3.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b="0" dirty="0"/>
              <a:t>As a result, the overhead can be further reduced.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E183F0-51D7-809E-ED20-F43F39E92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362" y="3886200"/>
            <a:ext cx="4567238" cy="2476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57D351-A266-4EE4-7F31-48D5E09A3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851" y="3429000"/>
            <a:ext cx="7237787" cy="293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0389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400" dirty="0"/>
              <a:t>In this contribution, we shared some thoughts of sounding procedure for relay operation.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7244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400" b="0" dirty="0"/>
              <a:t>23/1138, Features to consider for efficient relay operation, Dongguk Lim (LG Electronics)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23/1838, Follow up on the relay transmission, Dongguk Lim (LG Electronics)</a:t>
            </a:r>
            <a:endParaRPr lang="en-GB" sz="1400" b="0" dirty="0"/>
          </a:p>
          <a:p>
            <a:pPr>
              <a:buFont typeface="+mj-lt"/>
              <a:buAutoNum type="arabicPeriod"/>
            </a:pPr>
            <a:r>
              <a:rPr lang="en-US" sz="1400" b="0" dirty="0"/>
              <a:t>23/1840, Relay for 11bn, Dongguk Lim (LG Electronics)	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24/1038, </a:t>
            </a:r>
            <a:r>
              <a:rPr lang="en-US" sz="1400" b="0" dirty="0"/>
              <a:t>Channel sounding for UHR relay, Pei Zhou (TCL)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24/0887, Consideration on relay operation for 11bn, </a:t>
            </a:r>
            <a:r>
              <a:rPr lang="en-US" sz="1400" b="0" dirty="0" err="1"/>
              <a:t>Liuming</a:t>
            </a:r>
            <a:r>
              <a:rPr lang="en-US" sz="1400" b="0" dirty="0"/>
              <a:t> Lu (OPPO)</a:t>
            </a:r>
          </a:p>
          <a:p>
            <a:pPr>
              <a:buFont typeface="+mj-lt"/>
              <a:buAutoNum type="arabicPeriod"/>
            </a:pPr>
            <a:r>
              <a:rPr lang="en-GB" sz="1400" b="0" dirty="0"/>
              <a:t>24/0386, </a:t>
            </a:r>
            <a:r>
              <a:rPr lang="en-US" sz="1400" b="0" dirty="0"/>
              <a:t>Lower MAC relay follow-up, Kiseon Ryu (NXP)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24/0385, Discussion on 11bn relay operation (Sony)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24/0074, Relay operation follow-up, </a:t>
            </a:r>
            <a:r>
              <a:rPr lang="en-US" sz="1400" b="0" dirty="0" err="1"/>
              <a:t>Guogang</a:t>
            </a:r>
            <a:r>
              <a:rPr lang="en-US" sz="1400" b="0" dirty="0"/>
              <a:t> Huang (Huawei)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23/1969, Consideration on UHR relay Architecture, Kosuke Aio (Sony)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23/1948, TXOP sharing based UL relaying, Serhat Erkucuk (</a:t>
            </a:r>
            <a:r>
              <a:rPr lang="en-US" sz="1400" b="0" dirty="0" err="1"/>
              <a:t>Ofinno</a:t>
            </a:r>
            <a:r>
              <a:rPr lang="en-US" sz="14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24/1565, Further considerations on data unit delivery using relaying, Serhat Erkucuk (</a:t>
            </a:r>
            <a:r>
              <a:rPr lang="en-US" sz="1400" b="0" dirty="0" err="1"/>
              <a:t>Ofinno</a:t>
            </a:r>
            <a:r>
              <a:rPr lang="en-US" sz="1400" b="0" dirty="0"/>
              <a:t>)</a:t>
            </a:r>
          </a:p>
          <a:p>
            <a:pPr>
              <a:buFont typeface="+mj-lt"/>
              <a:buAutoNum type="arabicPeriod"/>
            </a:pPr>
            <a:r>
              <a:rPr lang="en-US" sz="1400" b="0" dirty="0"/>
              <a:t>24/1572, Enhancements on relaying for UHR, Tuncer Baykas (</a:t>
            </a:r>
            <a:r>
              <a:rPr lang="en-US" sz="1400" b="0" dirty="0" err="1"/>
              <a:t>Ofinno</a:t>
            </a:r>
            <a:r>
              <a:rPr lang="en-US" sz="1400" b="0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Jiayi Zhang,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11-24-xxxx-map-sta-transfer</Template>
  <TotalTime>1743</TotalTime>
  <Words>824</Words>
  <Application>Microsoft Office PowerPoint</Application>
  <PresentationFormat>Widescreen</PresentationFormat>
  <Paragraphs>96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Sounding Procedure for Relay Operation</vt:lpstr>
      <vt:lpstr>Abstract</vt:lpstr>
      <vt:lpstr>Background</vt:lpstr>
      <vt:lpstr>Separate Sounding Procedures for Relay Operation </vt:lpstr>
      <vt:lpstr>Proposed Sounding Procedure for Relay Operation  - Solution 1</vt:lpstr>
      <vt:lpstr>Proposed Sounding Procedure for Relay Operation  - Solution 2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Procedure for Relay Operation</dc:title>
  <dc:creator>Jiayi Zhang</dc:creator>
  <cp:lastModifiedBy>Jiayi Zhang</cp:lastModifiedBy>
  <cp:revision>4</cp:revision>
  <cp:lastPrinted>1601-01-01T00:00:00Z</cp:lastPrinted>
  <dcterms:created xsi:type="dcterms:W3CDTF">2024-01-09T17:54:35Z</dcterms:created>
  <dcterms:modified xsi:type="dcterms:W3CDTF">2024-09-24T18:41:21Z</dcterms:modified>
</cp:coreProperties>
</file>