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9" r:id="rId4"/>
    <p:sldId id="271" r:id="rId5"/>
    <p:sldId id="272" r:id="rId6"/>
    <p:sldId id="267" r:id="rId7"/>
    <p:sldId id="270" r:id="rId8"/>
    <p:sldId id="262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6240AB-5CE2-4F1A-9B12-3E71EDC475D9}" v="12" dt="2024-09-09T21:27:37.1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89" autoAdjust="0"/>
    <p:restoredTop sz="94660"/>
  </p:normalViewPr>
  <p:slideViewPr>
    <p:cSldViewPr>
      <p:cViewPr>
        <p:scale>
          <a:sx n="100" d="100"/>
          <a:sy n="100" d="100"/>
        </p:scale>
        <p:origin x="644" y="2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yi Zhang" userId="0b5fc417-5b02-48cb-ab13-a55777ac8eb1" providerId="ADAL" clId="{636240AB-5CE2-4F1A-9B12-3E71EDC475D9}"/>
    <pc:docChg chg="undo custSel delSld modSld modMainMaster modNotesMaster modHandout">
      <pc:chgData name="Jiayi Zhang" userId="0b5fc417-5b02-48cb-ab13-a55777ac8eb1" providerId="ADAL" clId="{636240AB-5CE2-4F1A-9B12-3E71EDC475D9}" dt="2024-09-09T21:25:18.658" v="2810" actId="20577"/>
      <pc:docMkLst>
        <pc:docMk/>
      </pc:docMkLst>
      <pc:sldChg chg="modSp mod modNotes">
        <pc:chgData name="Jiayi Zhang" userId="0b5fc417-5b02-48cb-ab13-a55777ac8eb1" providerId="ADAL" clId="{636240AB-5CE2-4F1A-9B12-3E71EDC475D9}" dt="2024-09-09T19:19:54.038" v="2669"/>
        <pc:sldMkLst>
          <pc:docMk/>
          <pc:sldMk cId="0" sldId="256"/>
        </pc:sldMkLst>
        <pc:spChg chg="mod">
          <ac:chgData name="Jiayi Zhang" userId="0b5fc417-5b02-48cb-ab13-a55777ac8eb1" providerId="ADAL" clId="{636240AB-5CE2-4F1A-9B12-3E71EDC475D9}" dt="2024-09-09T19:07:40.481" v="2668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Notes">
        <pc:chgData name="Jiayi Zhang" userId="0b5fc417-5b02-48cb-ab13-a55777ac8eb1" providerId="ADAL" clId="{636240AB-5CE2-4F1A-9B12-3E71EDC475D9}" dt="2024-09-09T19:19:54.038" v="2669"/>
        <pc:sldMkLst>
          <pc:docMk/>
          <pc:sldMk cId="0" sldId="257"/>
        </pc:sldMkLst>
      </pc:sldChg>
      <pc:sldChg chg="modNotes">
        <pc:chgData name="Jiayi Zhang" userId="0b5fc417-5b02-48cb-ab13-a55777ac8eb1" providerId="ADAL" clId="{636240AB-5CE2-4F1A-9B12-3E71EDC475D9}" dt="2024-09-09T19:19:54.038" v="2669"/>
        <pc:sldMkLst>
          <pc:docMk/>
          <pc:sldMk cId="0" sldId="262"/>
        </pc:sldMkLst>
      </pc:sldChg>
      <pc:sldChg chg="modSp mod modNotes">
        <pc:chgData name="Jiayi Zhang" userId="0b5fc417-5b02-48cb-ab13-a55777ac8eb1" providerId="ADAL" clId="{636240AB-5CE2-4F1A-9B12-3E71EDC475D9}" dt="2024-09-09T19:21:10.012" v="2704" actId="20577"/>
        <pc:sldMkLst>
          <pc:docMk/>
          <pc:sldMk cId="0" sldId="264"/>
        </pc:sldMkLst>
        <pc:spChg chg="mod">
          <ac:chgData name="Jiayi Zhang" userId="0b5fc417-5b02-48cb-ab13-a55777ac8eb1" providerId="ADAL" clId="{636240AB-5CE2-4F1A-9B12-3E71EDC475D9}" dt="2024-09-09T19:21:10.012" v="2704" actId="20577"/>
          <ac:spMkLst>
            <pc:docMk/>
            <pc:sldMk cId="0" sldId="264"/>
            <ac:spMk id="2" creationId="{00000000-0000-0000-0000-000000000000}"/>
          </ac:spMkLst>
        </pc:spChg>
      </pc:sldChg>
      <pc:sldChg chg="addSp delSp modSp mod modNotes">
        <pc:chgData name="Jiayi Zhang" userId="0b5fc417-5b02-48cb-ab13-a55777ac8eb1" providerId="ADAL" clId="{636240AB-5CE2-4F1A-9B12-3E71EDC475D9}" dt="2024-09-09T19:30:04.320" v="2802" actId="14100"/>
        <pc:sldMkLst>
          <pc:docMk/>
          <pc:sldMk cId="3242594532" sldId="267"/>
        </pc:sldMkLst>
        <pc:spChg chg="mod">
          <ac:chgData name="Jiayi Zhang" userId="0b5fc417-5b02-48cb-ab13-a55777ac8eb1" providerId="ADAL" clId="{636240AB-5CE2-4F1A-9B12-3E71EDC475D9}" dt="2024-09-09T19:30:04.320" v="2802" actId="14100"/>
          <ac:spMkLst>
            <pc:docMk/>
            <pc:sldMk cId="3242594532" sldId="267"/>
            <ac:spMk id="7" creationId="{80E183F0-51D7-809E-ED20-F43F39E920E8}"/>
          </ac:spMkLst>
        </pc:spChg>
        <pc:spChg chg="mod">
          <ac:chgData name="Jiayi Zhang" userId="0b5fc417-5b02-48cb-ab13-a55777ac8eb1" providerId="ADAL" clId="{636240AB-5CE2-4F1A-9B12-3E71EDC475D9}" dt="2024-09-09T17:39:17.364" v="987" actId="20577"/>
          <ac:spMkLst>
            <pc:docMk/>
            <pc:sldMk cId="3242594532" sldId="267"/>
            <ac:spMk id="6145" creationId="{00000000-0000-0000-0000-000000000000}"/>
          </ac:spMkLst>
        </pc:spChg>
        <pc:spChg chg="mod">
          <ac:chgData name="Jiayi Zhang" userId="0b5fc417-5b02-48cb-ab13-a55777ac8eb1" providerId="ADAL" clId="{636240AB-5CE2-4F1A-9B12-3E71EDC475D9}" dt="2024-09-09T19:30:00.382" v="2800" actId="21"/>
          <ac:spMkLst>
            <pc:docMk/>
            <pc:sldMk cId="3242594532" sldId="267"/>
            <ac:spMk id="6146" creationId="{00000000-0000-0000-0000-000000000000}"/>
          </ac:spMkLst>
        </pc:spChg>
        <pc:picChg chg="del">
          <ac:chgData name="Jiayi Zhang" userId="0b5fc417-5b02-48cb-ab13-a55777ac8eb1" providerId="ADAL" clId="{636240AB-5CE2-4F1A-9B12-3E71EDC475D9}" dt="2024-09-09T18:16:27.457" v="1593" actId="478"/>
          <ac:picMkLst>
            <pc:docMk/>
            <pc:sldMk cId="3242594532" sldId="267"/>
            <ac:picMk id="2" creationId="{F4C845FA-FA71-7BD1-8E8C-4DB046CE0B8B}"/>
          </ac:picMkLst>
        </pc:picChg>
        <pc:picChg chg="add del mod">
          <ac:chgData name="Jiayi Zhang" userId="0b5fc417-5b02-48cb-ab13-a55777ac8eb1" providerId="ADAL" clId="{636240AB-5CE2-4F1A-9B12-3E71EDC475D9}" dt="2024-09-09T18:21:32.139" v="1596" actId="478"/>
          <ac:picMkLst>
            <pc:docMk/>
            <pc:sldMk cId="3242594532" sldId="267"/>
            <ac:picMk id="8" creationId="{96C0685A-5919-8170-07DD-24238FF30D00}"/>
          </ac:picMkLst>
        </pc:picChg>
        <pc:picChg chg="add del mod">
          <ac:chgData name="Jiayi Zhang" userId="0b5fc417-5b02-48cb-ab13-a55777ac8eb1" providerId="ADAL" clId="{636240AB-5CE2-4F1A-9B12-3E71EDC475D9}" dt="2024-09-09T18:22:02.175" v="1599" actId="478"/>
          <ac:picMkLst>
            <pc:docMk/>
            <pc:sldMk cId="3242594532" sldId="267"/>
            <ac:picMk id="10" creationId="{6AF07934-D863-6929-88FB-B13679B59D25}"/>
          </ac:picMkLst>
        </pc:picChg>
        <pc:picChg chg="add del mod">
          <ac:chgData name="Jiayi Zhang" userId="0b5fc417-5b02-48cb-ab13-a55777ac8eb1" providerId="ADAL" clId="{636240AB-5CE2-4F1A-9B12-3E71EDC475D9}" dt="2024-09-09T18:52:26.295" v="2222" actId="478"/>
          <ac:picMkLst>
            <pc:docMk/>
            <pc:sldMk cId="3242594532" sldId="267"/>
            <ac:picMk id="12" creationId="{BBE80B61-4B83-D56E-CFCA-71DE02BB4B05}"/>
          </ac:picMkLst>
        </pc:picChg>
        <pc:picChg chg="add del mod">
          <ac:chgData name="Jiayi Zhang" userId="0b5fc417-5b02-48cb-ab13-a55777ac8eb1" providerId="ADAL" clId="{636240AB-5CE2-4F1A-9B12-3E71EDC475D9}" dt="2024-09-09T19:27:42.383" v="2791" actId="478"/>
          <ac:picMkLst>
            <pc:docMk/>
            <pc:sldMk cId="3242594532" sldId="267"/>
            <ac:picMk id="14" creationId="{213E5B6D-5699-4F7B-5816-3802E17511F0}"/>
          </ac:picMkLst>
        </pc:picChg>
        <pc:picChg chg="add mod">
          <ac:chgData name="Jiayi Zhang" userId="0b5fc417-5b02-48cb-ab13-a55777ac8eb1" providerId="ADAL" clId="{636240AB-5CE2-4F1A-9B12-3E71EDC475D9}" dt="2024-09-09T19:29:46.652" v="2797" actId="1076"/>
          <ac:picMkLst>
            <pc:docMk/>
            <pc:sldMk cId="3242594532" sldId="267"/>
            <ac:picMk id="16" creationId="{DA644C87-6FF6-4B5C-9F47-7F55A42A9770}"/>
          </ac:picMkLst>
        </pc:picChg>
      </pc:sldChg>
      <pc:sldChg chg="modSp del mod">
        <pc:chgData name="Jiayi Zhang" userId="0b5fc417-5b02-48cb-ab13-a55777ac8eb1" providerId="ADAL" clId="{636240AB-5CE2-4F1A-9B12-3E71EDC475D9}" dt="2024-09-09T19:01:14.380" v="2452" actId="47"/>
        <pc:sldMkLst>
          <pc:docMk/>
          <pc:sldMk cId="720552951" sldId="268"/>
        </pc:sldMkLst>
        <pc:spChg chg="mod">
          <ac:chgData name="Jiayi Zhang" userId="0b5fc417-5b02-48cb-ab13-a55777ac8eb1" providerId="ADAL" clId="{636240AB-5CE2-4F1A-9B12-3E71EDC475D9}" dt="2024-09-09T18:59:14.067" v="2417" actId="14100"/>
          <ac:spMkLst>
            <pc:docMk/>
            <pc:sldMk cId="720552951" sldId="268"/>
            <ac:spMk id="7" creationId="{80E183F0-51D7-809E-ED20-F43F39E920E8}"/>
          </ac:spMkLst>
        </pc:spChg>
        <pc:spChg chg="mod">
          <ac:chgData name="Jiayi Zhang" userId="0b5fc417-5b02-48cb-ab13-a55777ac8eb1" providerId="ADAL" clId="{636240AB-5CE2-4F1A-9B12-3E71EDC475D9}" dt="2024-09-09T17:39:33.574" v="992" actId="6549"/>
          <ac:spMkLst>
            <pc:docMk/>
            <pc:sldMk cId="720552951" sldId="268"/>
            <ac:spMk id="6145" creationId="{00000000-0000-0000-0000-000000000000}"/>
          </ac:spMkLst>
        </pc:spChg>
        <pc:spChg chg="mod">
          <ac:chgData name="Jiayi Zhang" userId="0b5fc417-5b02-48cb-ab13-a55777ac8eb1" providerId="ADAL" clId="{636240AB-5CE2-4F1A-9B12-3E71EDC475D9}" dt="2024-09-09T18:59:36.786" v="2451" actId="20577"/>
          <ac:spMkLst>
            <pc:docMk/>
            <pc:sldMk cId="720552951" sldId="268"/>
            <ac:spMk id="6146" creationId="{00000000-0000-0000-0000-000000000000}"/>
          </ac:spMkLst>
        </pc:spChg>
      </pc:sldChg>
      <pc:sldChg chg="addSp modSp mod modNotes">
        <pc:chgData name="Jiayi Zhang" userId="0b5fc417-5b02-48cb-ab13-a55777ac8eb1" providerId="ADAL" clId="{636240AB-5CE2-4F1A-9B12-3E71EDC475D9}" dt="2024-09-09T19:22:06.385" v="2706" actId="1076"/>
        <pc:sldMkLst>
          <pc:docMk/>
          <pc:sldMk cId="2686350595" sldId="269"/>
        </pc:sldMkLst>
        <pc:picChg chg="add mod">
          <ac:chgData name="Jiayi Zhang" userId="0b5fc417-5b02-48cb-ab13-a55777ac8eb1" providerId="ADAL" clId="{636240AB-5CE2-4F1A-9B12-3E71EDC475D9}" dt="2024-09-09T19:22:06.385" v="2706" actId="1076"/>
          <ac:picMkLst>
            <pc:docMk/>
            <pc:sldMk cId="2686350595" sldId="269"/>
            <ac:picMk id="2" creationId="{91DFA77B-D7AB-B28E-B8CA-4265D0EDB138}"/>
          </ac:picMkLst>
        </pc:picChg>
      </pc:sldChg>
      <pc:sldChg chg="addSp delSp modSp mod modNotes">
        <pc:chgData name="Jiayi Zhang" userId="0b5fc417-5b02-48cb-ab13-a55777ac8eb1" providerId="ADAL" clId="{636240AB-5CE2-4F1A-9B12-3E71EDC475D9}" dt="2024-09-09T21:25:18.658" v="2810" actId="20577"/>
        <pc:sldMkLst>
          <pc:docMk/>
          <pc:sldMk cId="3862827350" sldId="270"/>
        </pc:sldMkLst>
        <pc:spChg chg="mod">
          <ac:chgData name="Jiayi Zhang" userId="0b5fc417-5b02-48cb-ab13-a55777ac8eb1" providerId="ADAL" clId="{636240AB-5CE2-4F1A-9B12-3E71EDC475D9}" dt="2024-09-09T21:25:18.658" v="2810" actId="20577"/>
          <ac:spMkLst>
            <pc:docMk/>
            <pc:sldMk cId="3862827350" sldId="270"/>
            <ac:spMk id="7" creationId="{80E183F0-51D7-809E-ED20-F43F39E920E8}"/>
          </ac:spMkLst>
        </pc:spChg>
        <pc:spChg chg="mod">
          <ac:chgData name="Jiayi Zhang" userId="0b5fc417-5b02-48cb-ab13-a55777ac8eb1" providerId="ADAL" clId="{636240AB-5CE2-4F1A-9B12-3E71EDC475D9}" dt="2024-09-09T19:04:39.429" v="2658" actId="20577"/>
          <ac:spMkLst>
            <pc:docMk/>
            <pc:sldMk cId="3862827350" sldId="270"/>
            <ac:spMk id="6145" creationId="{00000000-0000-0000-0000-000000000000}"/>
          </ac:spMkLst>
        </pc:spChg>
        <pc:spChg chg="mod">
          <ac:chgData name="Jiayi Zhang" userId="0b5fc417-5b02-48cb-ab13-a55777ac8eb1" providerId="ADAL" clId="{636240AB-5CE2-4F1A-9B12-3E71EDC475D9}" dt="2024-09-09T19:03:32.130" v="2621" actId="20577"/>
          <ac:spMkLst>
            <pc:docMk/>
            <pc:sldMk cId="3862827350" sldId="270"/>
            <ac:spMk id="6146" creationId="{00000000-0000-0000-0000-000000000000}"/>
          </ac:spMkLst>
        </pc:spChg>
        <pc:picChg chg="add del mod">
          <ac:chgData name="Jiayi Zhang" userId="0b5fc417-5b02-48cb-ab13-a55777ac8eb1" providerId="ADAL" clId="{636240AB-5CE2-4F1A-9B12-3E71EDC475D9}" dt="2024-09-09T19:07:04.619" v="2659" actId="478"/>
          <ac:picMkLst>
            <pc:docMk/>
            <pc:sldMk cId="3862827350" sldId="270"/>
            <ac:picMk id="3" creationId="{7553E64B-DE05-61F6-B2E9-2ABAF6A8B290}"/>
          </ac:picMkLst>
        </pc:picChg>
        <pc:picChg chg="del mod">
          <ac:chgData name="Jiayi Zhang" userId="0b5fc417-5b02-48cb-ab13-a55777ac8eb1" providerId="ADAL" clId="{636240AB-5CE2-4F1A-9B12-3E71EDC475D9}" dt="2024-09-09T18:54:07.758" v="2226" actId="478"/>
          <ac:picMkLst>
            <pc:docMk/>
            <pc:sldMk cId="3862827350" sldId="270"/>
            <ac:picMk id="8" creationId="{94D651E4-33FD-B45D-BF2D-885644F08CA0}"/>
          </ac:picMkLst>
        </pc:picChg>
        <pc:picChg chg="add del mod">
          <ac:chgData name="Jiayi Zhang" userId="0b5fc417-5b02-48cb-ab13-a55777ac8eb1" providerId="ADAL" clId="{636240AB-5CE2-4F1A-9B12-3E71EDC475D9}" dt="2024-09-09T19:31:23.406" v="2803" actId="478"/>
          <ac:picMkLst>
            <pc:docMk/>
            <pc:sldMk cId="3862827350" sldId="270"/>
            <ac:picMk id="10" creationId="{82316BD6-A30F-DE9A-7ED7-5B2745A2AB70}"/>
          </ac:picMkLst>
        </pc:picChg>
        <pc:picChg chg="add del mod">
          <ac:chgData name="Jiayi Zhang" userId="0b5fc417-5b02-48cb-ab13-a55777ac8eb1" providerId="ADAL" clId="{636240AB-5CE2-4F1A-9B12-3E71EDC475D9}" dt="2024-09-09T21:20:22.618" v="2806" actId="478"/>
          <ac:picMkLst>
            <pc:docMk/>
            <pc:sldMk cId="3862827350" sldId="270"/>
            <ac:picMk id="12" creationId="{9784852D-DDF9-9F4F-451C-87B3DC179F13}"/>
          </ac:picMkLst>
        </pc:picChg>
        <pc:picChg chg="add mod">
          <ac:chgData name="Jiayi Zhang" userId="0b5fc417-5b02-48cb-ab13-a55777ac8eb1" providerId="ADAL" clId="{636240AB-5CE2-4F1A-9B12-3E71EDC475D9}" dt="2024-09-09T21:20:28.438" v="2808" actId="1076"/>
          <ac:picMkLst>
            <pc:docMk/>
            <pc:sldMk cId="3862827350" sldId="270"/>
            <ac:picMk id="14" creationId="{6EA86539-0F50-C13C-A1D6-14116ECA24A7}"/>
          </ac:picMkLst>
        </pc:picChg>
      </pc:sldChg>
      <pc:sldChg chg="addSp delSp modSp mod modNotes">
        <pc:chgData name="Jiayi Zhang" userId="0b5fc417-5b02-48cb-ab13-a55777ac8eb1" providerId="ADAL" clId="{636240AB-5CE2-4F1A-9B12-3E71EDC475D9}" dt="2024-09-09T19:24:46.547" v="2787" actId="20577"/>
        <pc:sldMkLst>
          <pc:docMk/>
          <pc:sldMk cId="2912313128" sldId="271"/>
        </pc:sldMkLst>
        <pc:spChg chg="mod">
          <ac:chgData name="Jiayi Zhang" userId="0b5fc417-5b02-48cb-ab13-a55777ac8eb1" providerId="ADAL" clId="{636240AB-5CE2-4F1A-9B12-3E71EDC475D9}" dt="2024-09-09T19:24:46.547" v="2787" actId="20577"/>
          <ac:spMkLst>
            <pc:docMk/>
            <pc:sldMk cId="2912313128" sldId="271"/>
            <ac:spMk id="7" creationId="{7611D9B6-F1DC-C920-EB0F-750CB090B9BA}"/>
          </ac:spMkLst>
        </pc:spChg>
        <pc:spChg chg="mod">
          <ac:chgData name="Jiayi Zhang" userId="0b5fc417-5b02-48cb-ab13-a55777ac8eb1" providerId="ADAL" clId="{636240AB-5CE2-4F1A-9B12-3E71EDC475D9}" dt="2024-09-09T15:26:40.846" v="37" actId="20577"/>
          <ac:spMkLst>
            <pc:docMk/>
            <pc:sldMk cId="2912313128" sldId="271"/>
            <ac:spMk id="8" creationId="{FD2CFA32-9AC5-6167-C84F-EB3C32B86A92}"/>
          </ac:spMkLst>
        </pc:spChg>
        <pc:picChg chg="del">
          <ac:chgData name="Jiayi Zhang" userId="0b5fc417-5b02-48cb-ab13-a55777ac8eb1" providerId="ADAL" clId="{636240AB-5CE2-4F1A-9B12-3E71EDC475D9}" dt="2024-09-09T18:28:13.963" v="1713" actId="478"/>
          <ac:picMkLst>
            <pc:docMk/>
            <pc:sldMk cId="2912313128" sldId="271"/>
            <ac:picMk id="3" creationId="{4C871A63-A219-F67D-2323-A89300E50AA6}"/>
          </ac:picMkLst>
        </pc:picChg>
        <pc:picChg chg="add del mod">
          <ac:chgData name="Jiayi Zhang" userId="0b5fc417-5b02-48cb-ab13-a55777ac8eb1" providerId="ADAL" clId="{636240AB-5CE2-4F1A-9B12-3E71EDC475D9}" dt="2024-09-09T18:29:16.157" v="1716" actId="478"/>
          <ac:picMkLst>
            <pc:docMk/>
            <pc:sldMk cId="2912313128" sldId="271"/>
            <ac:picMk id="9" creationId="{243D6F8C-69E7-959D-A6F5-7E0D905584A6}"/>
          </ac:picMkLst>
        </pc:picChg>
        <pc:picChg chg="add mod">
          <ac:chgData name="Jiayi Zhang" userId="0b5fc417-5b02-48cb-ab13-a55777ac8eb1" providerId="ADAL" clId="{636240AB-5CE2-4F1A-9B12-3E71EDC475D9}" dt="2024-09-09T18:29:22.311" v="1719" actId="1076"/>
          <ac:picMkLst>
            <pc:docMk/>
            <pc:sldMk cId="2912313128" sldId="271"/>
            <ac:picMk id="11" creationId="{4368C364-D002-8857-2A6D-3DB4F60D8B92}"/>
          </ac:picMkLst>
        </pc:picChg>
      </pc:sldChg>
      <pc:sldChg chg="addSp delSp modSp mod modNotes">
        <pc:chgData name="Jiayi Zhang" userId="0b5fc417-5b02-48cb-ab13-a55777ac8eb1" providerId="ADAL" clId="{636240AB-5CE2-4F1A-9B12-3E71EDC475D9}" dt="2024-09-09T19:28:58.375" v="2795" actId="1076"/>
        <pc:sldMkLst>
          <pc:docMk/>
          <pc:sldMk cId="2626917363" sldId="272"/>
        </pc:sldMkLst>
        <pc:spChg chg="mod">
          <ac:chgData name="Jiayi Zhang" userId="0b5fc417-5b02-48cb-ab13-a55777ac8eb1" providerId="ADAL" clId="{636240AB-5CE2-4F1A-9B12-3E71EDC475D9}" dt="2024-09-09T19:27:35.918" v="2790" actId="14100"/>
          <ac:spMkLst>
            <pc:docMk/>
            <pc:sldMk cId="2626917363" sldId="272"/>
            <ac:spMk id="8" creationId="{FD2CFA32-9AC5-6167-C84F-EB3C32B86A92}"/>
          </ac:spMkLst>
        </pc:spChg>
        <pc:spChg chg="mod">
          <ac:chgData name="Jiayi Zhang" userId="0b5fc417-5b02-48cb-ab13-a55777ac8eb1" providerId="ADAL" clId="{636240AB-5CE2-4F1A-9B12-3E71EDC475D9}" dt="2024-09-09T17:40:10.471" v="1020" actId="20577"/>
          <ac:spMkLst>
            <pc:docMk/>
            <pc:sldMk cId="2626917363" sldId="272"/>
            <ac:spMk id="5121" creationId="{A9412B4C-00AB-D51D-70F6-B1552886BA01}"/>
          </ac:spMkLst>
        </pc:spChg>
        <pc:picChg chg="add del mod">
          <ac:chgData name="Jiayi Zhang" userId="0b5fc417-5b02-48cb-ab13-a55777ac8eb1" providerId="ADAL" clId="{636240AB-5CE2-4F1A-9B12-3E71EDC475D9}" dt="2024-09-09T15:39:17.450" v="41" actId="478"/>
          <ac:picMkLst>
            <pc:docMk/>
            <pc:sldMk cId="2626917363" sldId="272"/>
            <ac:picMk id="3" creationId="{7AD97C32-D66B-8107-F0C3-171A660F1B72}"/>
          </ac:picMkLst>
        </pc:picChg>
        <pc:picChg chg="add del mod">
          <ac:chgData name="Jiayi Zhang" userId="0b5fc417-5b02-48cb-ab13-a55777ac8eb1" providerId="ADAL" clId="{636240AB-5CE2-4F1A-9B12-3E71EDC475D9}" dt="2024-09-09T19:22:11.753" v="2707" actId="478"/>
          <ac:picMkLst>
            <pc:docMk/>
            <pc:sldMk cId="2626917363" sldId="272"/>
            <ac:picMk id="9" creationId="{75993F72-E748-76B8-C4A5-DFDB26CE8071}"/>
          </ac:picMkLst>
        </pc:picChg>
        <pc:picChg chg="add del mod">
          <ac:chgData name="Jiayi Zhang" userId="0b5fc417-5b02-48cb-ab13-a55777ac8eb1" providerId="ADAL" clId="{636240AB-5CE2-4F1A-9B12-3E71EDC475D9}" dt="2024-09-09T19:28:43.816" v="2792" actId="478"/>
          <ac:picMkLst>
            <pc:docMk/>
            <pc:sldMk cId="2626917363" sldId="272"/>
            <ac:picMk id="11" creationId="{0BC42D74-ACA5-BD27-2052-EF7FC2FD9F32}"/>
          </ac:picMkLst>
        </pc:picChg>
        <pc:picChg chg="add mod">
          <ac:chgData name="Jiayi Zhang" userId="0b5fc417-5b02-48cb-ab13-a55777ac8eb1" providerId="ADAL" clId="{636240AB-5CE2-4F1A-9B12-3E71EDC475D9}" dt="2024-09-09T19:28:58.375" v="2795" actId="1076"/>
          <ac:picMkLst>
            <pc:docMk/>
            <pc:sldMk cId="2626917363" sldId="272"/>
            <ac:picMk id="13" creationId="{F1C9D129-3E91-3829-88B6-1B8331A2D0F3}"/>
          </ac:picMkLst>
        </pc:picChg>
      </pc:sldChg>
      <pc:sldMasterChg chg="modSp">
        <pc:chgData name="Jiayi Zhang" userId="0b5fc417-5b02-48cb-ab13-a55777ac8eb1" providerId="ADAL" clId="{636240AB-5CE2-4F1A-9B12-3E71EDC475D9}" dt="2024-09-09T19:19:54.038" v="2669"/>
        <pc:sldMasterMkLst>
          <pc:docMk/>
          <pc:sldMasterMk cId="0" sldId="2147483648"/>
        </pc:sldMasterMkLst>
        <pc:spChg chg="mod">
          <ac:chgData name="Jiayi Zhang" userId="0b5fc417-5b02-48cb-ab13-a55777ac8eb1" providerId="ADAL" clId="{636240AB-5CE2-4F1A-9B12-3E71EDC475D9}" dt="2024-09-09T19:19:54.038" v="266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Jiayi Zhang" userId="0b5fc417-5b02-48cb-ab13-a55777ac8eb1" providerId="ADAL" clId="{F3BB60A2-6AEB-4CF3-B930-85E0095D2625}"/>
    <pc:docChg chg="modSld">
      <pc:chgData name="Jiayi Zhang" userId="0b5fc417-5b02-48cb-ab13-a55777ac8eb1" providerId="ADAL" clId="{F3BB60A2-6AEB-4CF3-B930-85E0095D2625}" dt="2024-09-06T21:14:21.629" v="172" actId="20577"/>
      <pc:docMkLst>
        <pc:docMk/>
      </pc:docMkLst>
      <pc:sldChg chg="modSp mod">
        <pc:chgData name="Jiayi Zhang" userId="0b5fc417-5b02-48cb-ab13-a55777ac8eb1" providerId="ADAL" clId="{F3BB60A2-6AEB-4CF3-B930-85E0095D2625}" dt="2024-09-06T20:31:37.766" v="1" actId="20577"/>
        <pc:sldMkLst>
          <pc:docMk/>
          <pc:sldMk cId="0" sldId="256"/>
        </pc:sldMkLst>
        <pc:spChg chg="mod">
          <ac:chgData name="Jiayi Zhang" userId="0b5fc417-5b02-48cb-ab13-a55777ac8eb1" providerId="ADAL" clId="{F3BB60A2-6AEB-4CF3-B930-85E0095D2625}" dt="2024-09-06T20:31:37.766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iayi Zhang" userId="0b5fc417-5b02-48cb-ab13-a55777ac8eb1" providerId="ADAL" clId="{F3BB60A2-6AEB-4CF3-B930-85E0095D2625}" dt="2024-09-06T20:47:54.818" v="48" actId="6549"/>
        <pc:sldMkLst>
          <pc:docMk/>
          <pc:sldMk cId="2686350595" sldId="269"/>
        </pc:sldMkLst>
        <pc:spChg chg="mod">
          <ac:chgData name="Jiayi Zhang" userId="0b5fc417-5b02-48cb-ab13-a55777ac8eb1" providerId="ADAL" clId="{F3BB60A2-6AEB-4CF3-B930-85E0095D2625}" dt="2024-09-06T20:47:54.818" v="48" actId="6549"/>
          <ac:spMkLst>
            <pc:docMk/>
            <pc:sldMk cId="2686350595" sldId="269"/>
            <ac:spMk id="8" creationId="{FD2CFA32-9AC5-6167-C84F-EB3C32B86A92}"/>
          </ac:spMkLst>
        </pc:spChg>
      </pc:sldChg>
      <pc:sldChg chg="addSp modSp mod">
        <pc:chgData name="Jiayi Zhang" userId="0b5fc417-5b02-48cb-ab13-a55777ac8eb1" providerId="ADAL" clId="{F3BB60A2-6AEB-4CF3-B930-85E0095D2625}" dt="2024-09-06T21:13:01.034" v="166" actId="403"/>
        <pc:sldMkLst>
          <pc:docMk/>
          <pc:sldMk cId="2912313128" sldId="271"/>
        </pc:sldMkLst>
        <pc:spChg chg="add mod">
          <ac:chgData name="Jiayi Zhang" userId="0b5fc417-5b02-48cb-ab13-a55777ac8eb1" providerId="ADAL" clId="{F3BB60A2-6AEB-4CF3-B930-85E0095D2625}" dt="2024-09-06T21:13:01.034" v="166" actId="403"/>
          <ac:spMkLst>
            <pc:docMk/>
            <pc:sldMk cId="2912313128" sldId="271"/>
            <ac:spMk id="7" creationId="{7611D9B6-F1DC-C920-EB0F-750CB090B9BA}"/>
          </ac:spMkLst>
        </pc:spChg>
        <pc:spChg chg="mod">
          <ac:chgData name="Jiayi Zhang" userId="0b5fc417-5b02-48cb-ab13-a55777ac8eb1" providerId="ADAL" clId="{F3BB60A2-6AEB-4CF3-B930-85E0095D2625}" dt="2024-09-06T21:10:10.008" v="71" actId="6549"/>
          <ac:spMkLst>
            <pc:docMk/>
            <pc:sldMk cId="2912313128" sldId="271"/>
            <ac:spMk id="8" creationId="{FD2CFA32-9AC5-6167-C84F-EB3C32B86A92}"/>
          </ac:spMkLst>
        </pc:spChg>
        <pc:picChg chg="add mod">
          <ac:chgData name="Jiayi Zhang" userId="0b5fc417-5b02-48cb-ab13-a55777ac8eb1" providerId="ADAL" clId="{F3BB60A2-6AEB-4CF3-B930-85E0095D2625}" dt="2024-09-06T21:09:13.642" v="51" actId="1076"/>
          <ac:picMkLst>
            <pc:docMk/>
            <pc:sldMk cId="2912313128" sldId="271"/>
            <ac:picMk id="3" creationId="{4C871A63-A219-F67D-2323-A89300E50AA6}"/>
          </ac:picMkLst>
        </pc:picChg>
      </pc:sldChg>
      <pc:sldChg chg="modSp mod">
        <pc:chgData name="Jiayi Zhang" userId="0b5fc417-5b02-48cb-ab13-a55777ac8eb1" providerId="ADAL" clId="{F3BB60A2-6AEB-4CF3-B930-85E0095D2625}" dt="2024-09-06T21:14:21.629" v="172" actId="20577"/>
        <pc:sldMkLst>
          <pc:docMk/>
          <pc:sldMk cId="2626917363" sldId="272"/>
        </pc:sldMkLst>
        <pc:spChg chg="mod">
          <ac:chgData name="Jiayi Zhang" userId="0b5fc417-5b02-48cb-ab13-a55777ac8eb1" providerId="ADAL" clId="{F3BB60A2-6AEB-4CF3-B930-85E0095D2625}" dt="2024-09-06T21:14:21.629" v="172" actId="20577"/>
          <ac:spMkLst>
            <pc:docMk/>
            <pc:sldMk cId="2626917363" sldId="272"/>
            <ac:spMk id="8" creationId="{FD2CFA32-9AC5-6167-C84F-EB3C32B86A9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doc.: IEEE 802.11-11-24/1575r0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802.11-11-24/1575r0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802.11-11-24/1575r0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802.11-11-24/1575r0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A5664F1-D761-E7C3-807D-3F3673295A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4F86B5E-0733-D324-6C7E-B1BEBFE5B21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802.11-11-24/1575r0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690F050-CF4B-4B84-E4BB-37A238A03DD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94356B-BB43-19DC-2EDB-A369D83E8D2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4BED8E9-5EEC-29F4-DDBE-9E6E39E0D5B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B5C5ACD7-B15A-FBF8-48B2-34EED4A482D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E07F1E4E-0301-6A73-47B6-04AD39CEC34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78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A5664F1-D761-E7C3-807D-3F3673295A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4F86B5E-0733-D324-6C7E-B1BEBFE5B21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802.11-11-24/1575r0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690F050-CF4B-4B84-E4BB-37A238A03DD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94356B-BB43-19DC-2EDB-A369D83E8D2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4BED8E9-5EEC-29F4-DDBE-9E6E39E0D5B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B5C5ACD7-B15A-FBF8-48B2-34EED4A482D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E07F1E4E-0301-6A73-47B6-04AD39CEC34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105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A5664F1-D761-E7C3-807D-3F3673295A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4F86B5E-0733-D324-6C7E-B1BEBFE5B21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802.11-11-24/1575r0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690F050-CF4B-4B84-E4BB-37A238A03DD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94356B-BB43-19DC-2EDB-A369D83E8D2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4BED8E9-5EEC-29F4-DDBE-9E6E39E0D5B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B5C5ACD7-B15A-FBF8-48B2-34EED4A482D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E07F1E4E-0301-6A73-47B6-04AD39CEC34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997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802.11-11-24/1575r0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6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0253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802.11-11-24/1575r0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7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3253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802.11-11-24/1575r0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802.11-11-24/1575r0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802.11-11-24/1575r0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Guard Interval Coordination for Coordinated Beamforming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574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5667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559DA66-9785-8D0F-E642-654DB7A84E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9062083"/>
              </p:ext>
            </p:extLst>
          </p:nvPr>
        </p:nvGraphicFramePr>
        <p:xfrm>
          <a:off x="1598613" y="3124200"/>
          <a:ext cx="9517062" cy="284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08522" imgH="2429369" progId="Word.Document.8">
                  <p:embed/>
                </p:oleObj>
              </mc:Choice>
              <mc:Fallback>
                <p:oleObj name="Document" r:id="rId3" imgW="8108522" imgH="2429369" progId="Word.Document.8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E559DA66-9785-8D0F-E642-654DB7A84E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8613" y="3124200"/>
                        <a:ext cx="9517062" cy="2846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/>
              <a:t>In this contribution, we discuss the guard interval (GI) used for coordinated beamforming (CBF) and propose some methods of GI coordination for the CBF.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66A2C0-B4AF-9708-7595-591813C252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A9412B4C-00AB-D51D-70F6-B1552886BA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B7B937-6C30-D6FA-A172-808A0F6609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04F1A-168A-1EE9-76C9-E1306D7712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573B7-D260-7B08-74E8-062181FF2D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D2CFA32-9AC5-6167-C84F-EB3C32B86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err="1"/>
              <a:t>TGbn</a:t>
            </a:r>
            <a:r>
              <a:rPr lang="en-US" sz="2000" b="0" dirty="0"/>
              <a:t> defines multi-AP Coordinated Beamforming (CBF)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CBF aspects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Inter-BSS/OBSS coordination set establishment and maintenance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CSI acquisition from devices both in own and inter-BSS/OBSS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Allocation and communication of nulling capabilities to enable concurrent transmissions without power reduction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1DFA77B-D7AB-B28E-B8CA-4265D0EDB1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7201" y="4037807"/>
            <a:ext cx="3198284" cy="237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3505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66A2C0-B4AF-9708-7595-591813C252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A9412B4C-00AB-D51D-70F6-B1552886BA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B7B937-6C30-D6FA-A172-808A0F6609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04F1A-168A-1EE9-76C9-E1306D7712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573B7-D260-7B08-74E8-062181FF2D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D2CFA32-9AC5-6167-C84F-EB3C32B86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5239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EHT MU PPDU and EHT TB PPDU define different guard intervals (GIs), e.g., </a:t>
            </a:r>
            <a:r>
              <a:rPr lang="el-GR" sz="2000" b="0" dirty="0"/>
              <a:t>0.8 μ</a:t>
            </a:r>
            <a:r>
              <a:rPr lang="en-US" sz="2000" b="0" dirty="0"/>
              <a:t>s, 1.6 </a:t>
            </a:r>
            <a:r>
              <a:rPr lang="el-GR" sz="2000" b="0" dirty="0"/>
              <a:t>μ</a:t>
            </a:r>
            <a:r>
              <a:rPr lang="en-US" sz="2000" b="0" dirty="0"/>
              <a:t>s, and 3.2 </a:t>
            </a:r>
            <a:r>
              <a:rPr lang="el-GR" sz="2000" b="0" dirty="0"/>
              <a:t>μ</a:t>
            </a:r>
            <a:r>
              <a:rPr lang="en-US" sz="2000" b="0" dirty="0"/>
              <a:t>s, for 1×, 2×, and 4× EHT-LTF and Data fields.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Determining the GI duration required for a transmission may be based on various factors (e.g., DFT size, delay spread of CSI, and the MCS order).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7611D9B6-F1DC-C920-EB0F-750CB090B9BA}"/>
              </a:ext>
            </a:extLst>
          </p:cNvPr>
          <p:cNvSpPr txBox="1">
            <a:spLocks/>
          </p:cNvSpPr>
          <p:nvPr/>
        </p:nvSpPr>
        <p:spPr bwMode="auto">
          <a:xfrm>
            <a:off x="914401" y="3917950"/>
            <a:ext cx="4878917" cy="16438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Example: AP1 transmits PPDU1 (e.g., with transmit beamforming </a:t>
            </a:r>
            <a:r>
              <a:rPr lang="en-US" sz="1800" b="0" kern="0" dirty="0" err="1"/>
              <a:t>TxBF</a:t>
            </a:r>
            <a:r>
              <a:rPr lang="en-US" sz="1800" b="0" kern="0" dirty="0"/>
              <a:t>) using GI1 (e.g., 0.8 </a:t>
            </a:r>
            <a:r>
              <a:rPr lang="el-GR" sz="1800" b="0" dirty="0"/>
              <a:t>μ</a:t>
            </a:r>
            <a:r>
              <a:rPr lang="en-US" sz="1800" b="0" dirty="0"/>
              <a:t>s</a:t>
            </a:r>
            <a:r>
              <a:rPr lang="en-US" sz="1800" b="0" kern="0" dirty="0"/>
              <a:t>) for STA1 and PPDU2 (e.g., w/</a:t>
            </a:r>
            <a:r>
              <a:rPr lang="en-US" sz="1800" b="0" kern="0" dirty="0" err="1"/>
              <a:t>TxBF</a:t>
            </a:r>
            <a:r>
              <a:rPr lang="en-US" sz="1800" b="0" kern="0" dirty="0"/>
              <a:t>) using GI2 (e.g., </a:t>
            </a:r>
            <a:r>
              <a:rPr lang="en-US" sz="1800" b="0" dirty="0"/>
              <a:t>3.2 </a:t>
            </a:r>
            <a:r>
              <a:rPr lang="el-GR" sz="1800" b="0" dirty="0"/>
              <a:t>μ</a:t>
            </a:r>
            <a:r>
              <a:rPr lang="en-US" sz="1800" b="0" dirty="0"/>
              <a:t>s</a:t>
            </a:r>
            <a:r>
              <a:rPr lang="en-US" sz="1800" b="0" kern="0" dirty="0"/>
              <a:t>) for STA2, respectively.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kern="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368C364-D002-8857-2A6D-3DB4F60D8B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4434" y="3995737"/>
            <a:ext cx="4705350" cy="222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3131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66A2C0-B4AF-9708-7595-591813C252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A9412B4C-00AB-D51D-70F6-B1552886BA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CBF using Individual GIs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B7B937-6C30-D6FA-A172-808A0F6609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04F1A-168A-1EE9-76C9-E1306D7712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573B7-D260-7B08-74E8-062181FF2D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D2CFA32-9AC5-6167-C84F-EB3C32B86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2" y="1981201"/>
            <a:ext cx="622935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In a multi-AP group (or AP candidate set), AP1 is a sharing AP, and AP2 is a shared AP.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AP1 and AP2 can perform multi-AP sounding to obtain CSI or beamforming feedback based on estimation by STA1 associated with and STA2 associated with AP2.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AP1 and AP2 can respectively prepare beamforming steering/nulling matrix to perform CBF with STA1 and STA2.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AP1 and AP2 respectively apply GI1 </a:t>
            </a:r>
            <a:r>
              <a:rPr lang="en-US" sz="1800" b="0" kern="0" dirty="0"/>
              <a:t>(e.g., 0.8 </a:t>
            </a:r>
            <a:r>
              <a:rPr lang="el-GR" sz="1800" b="0" dirty="0"/>
              <a:t>μ</a:t>
            </a:r>
            <a:r>
              <a:rPr lang="en-US" sz="1800" b="0" dirty="0"/>
              <a:t>s</a:t>
            </a:r>
            <a:r>
              <a:rPr lang="en-US" sz="1800" b="0" kern="0" dirty="0"/>
              <a:t>) </a:t>
            </a:r>
            <a:r>
              <a:rPr lang="en-US" sz="1800" b="0" dirty="0"/>
              <a:t>to PPDU1 and GI2 </a:t>
            </a:r>
            <a:r>
              <a:rPr lang="en-US" sz="1800" b="0" kern="0" dirty="0"/>
              <a:t>(e.g., 3.2 </a:t>
            </a:r>
            <a:r>
              <a:rPr lang="el-GR" sz="1800" b="0" dirty="0"/>
              <a:t>μ</a:t>
            </a:r>
            <a:r>
              <a:rPr lang="en-US" sz="1800" b="0" dirty="0"/>
              <a:t>s</a:t>
            </a:r>
            <a:r>
              <a:rPr lang="en-US" sz="1800" b="0" kern="0" dirty="0"/>
              <a:t>) </a:t>
            </a:r>
            <a:r>
              <a:rPr lang="en-US" sz="1800" b="0" dirty="0"/>
              <a:t>to PPDU2 carrying data frames for concurrent transmissions to STA1 and STA2.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However, different lengths of GIs, i.e., GI duration, in PPDUs may cause issue in PPDU-level synchronization during the concurrent transmission.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1C9D129-3E91-3829-88B6-1B8331A2D0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757" y="2501107"/>
            <a:ext cx="4540250" cy="307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9173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CBF using Uncoordinated GIs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614362" y="1974634"/>
            <a:ext cx="10661123" cy="939090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/>
              <a:t>A sharing (e.g., AP1) sends to a shared AP (e.g., AP2) a trigger frame (e.g. MAP trigger) to initiate a MAP transmission. The trigger frame indicates a GI duration to be used by the sharing AP and AP2 for DL transmission to STA1 and STA2.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0E183F0-51D7-809E-ED20-F43F39E92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362" y="2913724"/>
            <a:ext cx="6235172" cy="34616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/>
              <a:t>AP1 chooses the GI duration or the GI type based on local information of AP1. AP1 </a:t>
            </a:r>
            <a:r>
              <a:rPr lang="en-US" sz="1800" b="0" dirty="0"/>
              <a:t>further decides </a:t>
            </a:r>
            <a:r>
              <a:rPr lang="en-US" sz="1800" b="0" kern="0" dirty="0"/>
              <a:t>the GI indicated in the trigger frame based on a GI duration required for transmitting a data frame to STA1.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/>
              <a:t>AP1 and AP2 concurrently send PPDU1 and PPDU2 for data transmissions using the GI indicated in the MAP trigger frame.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/>
              <a:t>However, as the selected GI indicated in the trigger frame is shorter than required to transmit/receive the data frame transmitted by AP2, STA2 experiences inter-symbol interference (ISI) while receiving the PPDU2 from AP2.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b="0" kern="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A644C87-6FF6-4B5C-9F47-7F55A42A97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9534" y="3137344"/>
            <a:ext cx="4540250" cy="307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5945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CBF using Coordinated GI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614362" y="1974633"/>
            <a:ext cx="10661123" cy="1301967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A sharing AP (e.g., AP1) and a shared AP (e.g., AP2), within a multi-AP group, may broadcast beacon frames exchanging capability information of supporting GI coordination.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After multi-AP sounding, AP2 transmits to AP1 a frame (e.g., notification) indicating a GI1 that AP2 intends to use for a data transmission to STA2 during a TXOP of AP1.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0E183F0-51D7-809E-ED20-F43F39E92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361" y="3307557"/>
            <a:ext cx="5329241" cy="30551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Alternatively, AP1 transmits to AP2 a frame (e.g., request) soliciting the GI1 that AP2 intends to use. 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AP1 transmits to AP2 a trigger frame (e.g., MAP trigger) indicating a GI2 for the data transmission of PPDU2 to STA2, where the GI2 is based on the GI1.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Both AP1 and AP2 apply the GI2 to PPDU1 for the data transmission to STA1 and PPDU2 for the data transmission to STA2, respectively.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EA86539-0F50-C13C-A1D6-14116ECA24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3318" y="3276600"/>
            <a:ext cx="5683250" cy="307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8273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400" dirty="0"/>
              <a:t>In this contribution, we shared some thoughts of GI coordination for CBF.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400" b="0" dirty="0"/>
              <a:t>11-24/0209, Specification Framework for </a:t>
            </a:r>
            <a:r>
              <a:rPr lang="en-US" sz="1400" b="0" dirty="0" err="1"/>
              <a:t>TGbn</a:t>
            </a:r>
            <a:endParaRPr lang="en-US" sz="1400" b="0" dirty="0"/>
          </a:p>
          <a:p>
            <a:pPr>
              <a:buFont typeface="+mj-lt"/>
              <a:buAutoNum type="arabicPeriod"/>
            </a:pPr>
            <a:r>
              <a:rPr lang="en-US" sz="1400" b="0" dirty="0"/>
              <a:t>11-24/0880, CBF Recap and Way Forward, Okan </a:t>
            </a:r>
            <a:r>
              <a:rPr lang="en-US" sz="1400" b="0" dirty="0" err="1"/>
              <a:t>Mutgan</a:t>
            </a:r>
            <a:r>
              <a:rPr lang="en-US" sz="1400" b="0" dirty="0"/>
              <a:t> (Nokia)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11-24/0142, </a:t>
            </a:r>
            <a:r>
              <a:rPr lang="it-IT" sz="1400" b="0" dirty="0"/>
              <a:t>Residual Interference in CBF, Dana Ciochina (Sony)</a:t>
            </a:r>
          </a:p>
          <a:p>
            <a:pPr>
              <a:buFont typeface="+mj-lt"/>
              <a:buAutoNum type="arabicPeriod"/>
            </a:pPr>
            <a:r>
              <a:rPr lang="en-GB" sz="1400" b="0" dirty="0"/>
              <a:t>11-24/1204, Coordinated Beamforming for 11bn, </a:t>
            </a:r>
            <a:r>
              <a:rPr lang="en-GB" sz="1400" b="0" dirty="0" err="1"/>
              <a:t>Insik</a:t>
            </a:r>
            <a:r>
              <a:rPr lang="en-GB" sz="1400" b="0" dirty="0"/>
              <a:t> Jung (LGE)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11-24/1211, Coordinated BF Goodput Discussion, </a:t>
            </a:r>
            <a:r>
              <a:rPr lang="en-US" sz="1400" b="0" dirty="0" err="1"/>
              <a:t>Genadiy</a:t>
            </a:r>
            <a:r>
              <a:rPr lang="en-US" sz="1400" b="0" dirty="0"/>
              <a:t> </a:t>
            </a:r>
            <a:r>
              <a:rPr lang="en-US" sz="1400" b="0" dirty="0" err="1"/>
              <a:t>Tsodik</a:t>
            </a:r>
            <a:r>
              <a:rPr lang="en-US" sz="1400" b="0" dirty="0"/>
              <a:t> (Huawei)</a:t>
            </a:r>
          </a:p>
          <a:p>
            <a:pPr>
              <a:buFont typeface="+mj-lt"/>
              <a:buAutoNum type="arabicPeriod"/>
            </a:pPr>
            <a:r>
              <a:rPr lang="nn-NO" sz="1400" b="0" dirty="0"/>
              <a:t>11-24/0010, Coordinated Beamforming for 802.11bn, Okan Mutgan (Nokia)</a:t>
            </a:r>
          </a:p>
          <a:p>
            <a:pPr>
              <a:buFont typeface="+mj-lt"/>
              <a:buAutoNum type="arabicPeriod"/>
            </a:pPr>
            <a:r>
              <a:rPr lang="nn-NO" sz="1400" b="0" dirty="0"/>
              <a:t>11-24/0444, Considerations on Joint Transmission, Kazunobu Serizawa (ATR)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11-23/1843, Multi-AP Joint Transmission Simulations with Impairments, (</a:t>
            </a:r>
            <a:r>
              <a:rPr lang="en-US" sz="1400" b="0" dirty="0" err="1"/>
              <a:t>Maxlinear</a:t>
            </a:r>
            <a:r>
              <a:rPr lang="en-US" sz="1400" b="0" dirty="0"/>
              <a:t> Inc)</a:t>
            </a:r>
          </a:p>
          <a:p>
            <a:pPr>
              <a:buFont typeface="+mj-lt"/>
              <a:buAutoNum type="arabicPeriod"/>
            </a:pPr>
            <a:r>
              <a:rPr lang="en-GB" sz="1400" b="0" dirty="0"/>
              <a:t>11-24/1092, Multi-AP Coordinated Concurrent Transmission Protocol, Kosuke Aio (Sony)</a:t>
            </a:r>
          </a:p>
          <a:p>
            <a:pPr>
              <a:buFont typeface="+mj-lt"/>
              <a:buAutoNum type="arabicPeriod"/>
            </a:pPr>
            <a:r>
              <a:rPr lang="en-GB" sz="1400" b="0" dirty="0"/>
              <a:t>11-24/0454, Multi-AP Sounding, </a:t>
            </a:r>
            <a:r>
              <a:rPr lang="en-GB" sz="1400" b="0" dirty="0" err="1"/>
              <a:t>Xiaofei</a:t>
            </a:r>
            <a:r>
              <a:rPr lang="en-GB" sz="1400" b="0" dirty="0"/>
              <a:t> WANG (</a:t>
            </a:r>
            <a:r>
              <a:rPr lang="en-GB" sz="1400" b="0" dirty="0" err="1"/>
              <a:t>InterDigital</a:t>
            </a:r>
            <a:r>
              <a:rPr lang="en-GB" sz="1400" b="0" dirty="0"/>
              <a:t>)</a:t>
            </a:r>
          </a:p>
          <a:p>
            <a:pPr>
              <a:buFont typeface="+mj-lt"/>
              <a:buAutoNum type="arabicPeriod"/>
            </a:pPr>
            <a:r>
              <a:rPr lang="en-GB" sz="1400" b="0" dirty="0"/>
              <a:t>11-23/0084, </a:t>
            </a:r>
            <a:r>
              <a:rPr lang="en-US" sz="1400" b="0" dirty="0"/>
              <a:t>Considerations on Multi-AP Operation - Follow Up, Jiayi Zhang (</a:t>
            </a:r>
            <a:r>
              <a:rPr lang="en-US" sz="1400" b="0" dirty="0" err="1"/>
              <a:t>Ofinno</a:t>
            </a:r>
            <a:r>
              <a:rPr lang="en-US" sz="1400" b="0" dirty="0"/>
              <a:t>)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11-23/2009, Multi-AP for reliability with Coherent and Non-coherent transmissions, </a:t>
            </a:r>
            <a:r>
              <a:rPr lang="en-US" sz="1400" b="0" dirty="0" err="1"/>
              <a:t>Yanchun</a:t>
            </a:r>
            <a:r>
              <a:rPr lang="en-US" sz="1400" b="0" dirty="0"/>
              <a:t> Li (Huawei)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11-20/0099, Coordinated Beamforming for 802.11be, Roya </a:t>
            </a:r>
            <a:r>
              <a:rPr lang="en-US" sz="1400" b="0" dirty="0" err="1"/>
              <a:t>Doostnejad</a:t>
            </a:r>
            <a:r>
              <a:rPr lang="en-US" sz="1400" b="0" dirty="0"/>
              <a:t> (intel)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11-19/1594, Coordinated Beamforming/Null Steering Protocol in 802.11be, David Lopez-Perez (Nokia)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11-19/0638, Nulling and coordinated beamforming, Sigurd </a:t>
            </a:r>
            <a:r>
              <a:rPr lang="en-US" sz="1400" b="0" dirty="0" err="1"/>
              <a:t>Schelstraete</a:t>
            </a:r>
            <a:r>
              <a:rPr lang="en-US" sz="1400" b="0" dirty="0"/>
              <a:t> (</a:t>
            </a:r>
            <a:r>
              <a:rPr lang="en-US" sz="1400" b="0" dirty="0" err="1"/>
              <a:t>Quantenna</a:t>
            </a:r>
            <a:r>
              <a:rPr lang="en-US" sz="1400" b="0" dirty="0"/>
              <a:t>)	</a:t>
            </a:r>
          </a:p>
          <a:p>
            <a:pPr>
              <a:buFont typeface="+mj-lt"/>
              <a:buAutoNum type="arabicPeriod"/>
            </a:pPr>
            <a:endParaRPr lang="en-GB" sz="14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11-24-xxxx-map-sta-transfer</Template>
  <TotalTime>1806</TotalTime>
  <Words>1075</Words>
  <Application>Microsoft Office PowerPoint</Application>
  <PresentationFormat>Widescreen</PresentationFormat>
  <Paragraphs>113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Office Theme</vt:lpstr>
      <vt:lpstr>Document</vt:lpstr>
      <vt:lpstr>Guard Interval Coordination for Coordinated Beamforming</vt:lpstr>
      <vt:lpstr>Abstract</vt:lpstr>
      <vt:lpstr>Background</vt:lpstr>
      <vt:lpstr>Background</vt:lpstr>
      <vt:lpstr>CBF using Individual GIs</vt:lpstr>
      <vt:lpstr>CBF using Uncoordinated GIs</vt:lpstr>
      <vt:lpstr>CBF using Coordinated GI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Guard Interval Coordination for Coordinated Beamforming</dc:title>
  <dc:creator>Jiayi Zhang</dc:creator>
  <cp:lastModifiedBy>Jiayi Zhang</cp:lastModifiedBy>
  <cp:revision>4</cp:revision>
  <cp:lastPrinted>1601-01-01T00:00:00Z</cp:lastPrinted>
  <dcterms:created xsi:type="dcterms:W3CDTF">2024-01-09T17:54:35Z</dcterms:created>
  <dcterms:modified xsi:type="dcterms:W3CDTF">2024-09-09T21:27:44Z</dcterms:modified>
</cp:coreProperties>
</file>