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4"/>
  </p:notesMasterIdLst>
  <p:handoutMasterIdLst>
    <p:handoutMasterId r:id="rId15"/>
  </p:handoutMasterIdLst>
  <p:sldIdLst>
    <p:sldId id="256" r:id="rId7"/>
    <p:sldId id="257" r:id="rId8"/>
    <p:sldId id="262" r:id="rId9"/>
    <p:sldId id="265" r:id="rId10"/>
    <p:sldId id="266" r:id="rId11"/>
    <p:sldId id="267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544683-1157-AB88-E09F-1AA6A256D912}" v="4" dt="2024-09-05T12:53:06.812"/>
    <p1510:client id="{72C230C9-A6AE-E44F-B068-E6261E2EE573}" v="184" dt="2024-09-05T17:12:04.5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err="1"/>
              <a:t>September</a:t>
            </a:r>
            <a:r>
              <a:rPr lang="fi-FI" dirty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Prabodh Varshney et al,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Prabodh Varshney et al, Nokia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dirty="0" err="1"/>
              <a:t>September</a:t>
            </a:r>
            <a:r>
              <a:rPr lang="fi-FI" dirty="0"/>
              <a:t>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Prabodh Varshney et al,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September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Prabodh Varshney et al,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September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Prabodh Varshney et al, Nokia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September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Prabodh Varshney et al,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September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Prabodh Varshney et al,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Prabodh Varshney et al,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Prabodh Varshney et al,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September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Prabodh Varshney et al, Nokia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802.11-24/1566r0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L4S Support in 802.11bn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i-FI" dirty="0" err="1"/>
              <a:t>September</a:t>
            </a:r>
            <a:r>
              <a:rPr lang="fi-FI" dirty="0"/>
              <a:t>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Prabodh Varshney et al,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788462"/>
              </p:ext>
            </p:extLst>
          </p:nvPr>
        </p:nvGraphicFramePr>
        <p:xfrm>
          <a:off x="901700" y="2382838"/>
          <a:ext cx="10480675" cy="252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397432" progId="Word.Document.8">
                  <p:embed/>
                </p:oleObj>
              </mc:Choice>
              <mc:Fallback>
                <p:oleObj name="Document" r:id="rId3" imgW="10439485" imgH="239743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2382838"/>
                        <a:ext cx="10480675" cy="25257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As noted in many earlier contributions including [1-3], L4S is relevant to UHR Wi-Fi as it is designed to provide improved end-to-end latency support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In this contribution, we propose 802.11 </a:t>
            </a:r>
            <a:r>
              <a:rPr lang="en-GB" sz="2000" err="1"/>
              <a:t>TGbn</a:t>
            </a:r>
            <a:r>
              <a:rPr lang="en-GB" sz="2000"/>
              <a:t> to take a step forward and have support for L4S adopted for SFD to meet the requirements set in the UHR PAR</a:t>
            </a:r>
            <a:endParaRPr lang="en-GB" sz="200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We propose the L4S support to be defined based on the selected schemes </a:t>
            </a:r>
            <a:r>
              <a:rPr lang="en-GB" sz="2000" err="1"/>
              <a:t>analyzed</a:t>
            </a:r>
            <a:r>
              <a:rPr lang="en-GB" sz="2000"/>
              <a:t> and proposed in [2] and [3]</a:t>
            </a:r>
            <a:endParaRPr lang="en-GB" sz="2000">
              <a:cs typeface="Times New Roman"/>
            </a:endParaRPr>
          </a:p>
          <a:p>
            <a:pPr marL="914400" lvl="1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/>
              <a:t>L4S dual queue AQM at the MAC for both STA and AP</a:t>
            </a:r>
            <a:endParaRPr lang="en-GB" sz="1800">
              <a:cs typeface="Times New Roman"/>
            </a:endParaRPr>
          </a:p>
          <a:p>
            <a:pPr marL="914400" lvl="1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/>
              <a:t>CE marking at the MAC of a transmitting node with over-the-air signalling support and MAC SAP enhancements</a:t>
            </a:r>
          </a:p>
          <a:p>
            <a:pPr marL="51435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>
                <a:cs typeface="Times New Roman"/>
              </a:rPr>
              <a:t>Additionally, we would like to have the </a:t>
            </a:r>
            <a:r>
              <a:rPr lang="en-GB" sz="2000" err="1">
                <a:cs typeface="Times New Roman"/>
              </a:rPr>
              <a:t>TGbn</a:t>
            </a:r>
            <a:r>
              <a:rPr lang="en-GB" sz="2000">
                <a:cs typeface="Times New Roman"/>
              </a:rPr>
              <a:t> to also consider addressing cases in which the peer STA doesn’t provide L4S support at the MAC layer but is L4S capable in the upper layers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Prabodh Varshney et al,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L4S dual queue AQM at MAC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7269831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/>
              <a:t>We support the proposal of [2] and [3] to have AC_BE and AC_VI to support dual-queue AQM</a:t>
            </a:r>
          </a:p>
          <a:p>
            <a:pPr>
              <a:buFont typeface="Times New Roman" pitchFamily="16" charset="0"/>
              <a:buChar char="•"/>
            </a:pPr>
            <a:r>
              <a:rPr lang="en-GB"/>
              <a:t>We are in favour of having the dual-queue AQM implemented at the MAC as proposed in option 2 of [3]</a:t>
            </a:r>
          </a:p>
          <a:p>
            <a:pPr lvl="1">
              <a:buFont typeface="Times New Roman" pitchFamily="16" charset="0"/>
              <a:buChar char="•"/>
            </a:pPr>
            <a:r>
              <a:rPr lang="en-GB"/>
              <a:t>Higher layer implementation already possible today for sub-optimal performance and with support in 802.11bn we should look for further possible gains</a:t>
            </a:r>
          </a:p>
          <a:p>
            <a:pPr>
              <a:buFont typeface="Times New Roman" pitchFamily="16" charset="0"/>
              <a:buChar char="•"/>
            </a:pPr>
            <a:r>
              <a:rPr lang="en-GB"/>
              <a:t>Additionally, we are in favour of having all the L4S flows to be always mapped to the L4S queues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Prabodh Varshney et al,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2D05F6-1E02-8679-EE1D-D2CA8730B8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0256" y="2219562"/>
            <a:ext cx="3530600" cy="33401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3DB14BF-A2BB-74D8-BED2-4671FCB1A24D}"/>
              </a:ext>
            </a:extLst>
          </p:cNvPr>
          <p:cNvSpPr txBox="1"/>
          <p:nvPr/>
        </p:nvSpPr>
        <p:spPr>
          <a:xfrm>
            <a:off x="8400256" y="5602108"/>
            <a:ext cx="16017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FI" sz="1600">
                <a:solidFill>
                  <a:schemeClr val="tx1"/>
                </a:solidFill>
              </a:rPr>
              <a:t>Figure source [3]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308DF-BE30-2686-0E84-F6C76F10E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/>
              <a:t>CE marking at the MAC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73555-4A95-F161-8DED-AFD45193C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43696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FI" sz="1600"/>
              <a:t>Three alternative approaches of CE marking were analyzed in [3] with focus on t</a:t>
            </a:r>
            <a:r>
              <a:rPr lang="en-GB" sz="1600"/>
              <a:t>he</a:t>
            </a:r>
            <a:r>
              <a:rPr lang="en-FI" sz="1600"/>
              <a:t> AP side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FI" sz="1600"/>
              <a:t>We propose the approach 3 to be adopted for use in 802.11bn when the peer’s MAC provides L4S support a</a:t>
            </a:r>
            <a:r>
              <a:rPr lang="en-GB" sz="1600" err="1"/>
              <a:t>nd</a:t>
            </a:r>
            <a:r>
              <a:rPr lang="en-FI" sz="1600"/>
              <a:t> specified for both AP and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FI" sz="1400"/>
              <a:t>It enables faster CE signaling with CE marking of packets that have experienced congestion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FI" sz="1400"/>
              <a:t>Very limited additional inter-layer signaling and upper layer processing in the receiving node compared to the additional burden to the transmitting node of the other two approaches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FI" sz="1800"/>
              <a:t>Approach 1 shou</a:t>
            </a:r>
            <a:r>
              <a:rPr lang="en-GB" sz="1800" err="1"/>
              <a:t>ld</a:t>
            </a:r>
            <a:r>
              <a:rPr lang="en-FI" sz="1800"/>
              <a:t> be considered for use when the peer’s MAC provides no L4S support but the upper layers are L4S capable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2F9323-5EC3-25EA-38FE-EB4A32D374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CC18F-9C65-3190-C7C0-86401F35BE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Prabodh Varshney et al,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E4FF36-0772-CC54-7B71-C3077548DC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8A30720-6695-1052-1C01-8E6CD8FE13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830" y="4367794"/>
            <a:ext cx="2607486" cy="186951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0649E8F-7A8E-6816-DE5B-F459D1658B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6523" y="4367794"/>
            <a:ext cx="2607486" cy="18695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D40DFE2-2BDB-08CB-8FAE-56BF5D7470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7750" y="4367793"/>
            <a:ext cx="4692420" cy="186951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A6BD69E-03E7-9BF4-1C47-796617DD6FE7}"/>
              </a:ext>
            </a:extLst>
          </p:cNvPr>
          <p:cNvSpPr txBox="1"/>
          <p:nvPr/>
        </p:nvSpPr>
        <p:spPr>
          <a:xfrm>
            <a:off x="902703" y="6155324"/>
            <a:ext cx="16017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FI" sz="1600">
                <a:solidFill>
                  <a:schemeClr val="tx1"/>
                </a:solidFill>
              </a:rPr>
              <a:t>Figure source [3]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98CDDA1-2CC1-83AF-4098-3849D6B02D5A}"/>
              </a:ext>
            </a:extLst>
          </p:cNvPr>
          <p:cNvSpPr txBox="1"/>
          <p:nvPr/>
        </p:nvSpPr>
        <p:spPr>
          <a:xfrm>
            <a:off x="941830" y="4029239"/>
            <a:ext cx="7138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FI" sz="1600">
                <a:solidFill>
                  <a:schemeClr val="tx1"/>
                </a:solidFill>
              </a:rPr>
              <a:t>Approach 1: Maybe			Approach 2: </a:t>
            </a:r>
            <a:r>
              <a:rPr lang="en-FI" sz="1600">
                <a:solidFill>
                  <a:srgbClr val="FF0000"/>
                </a:solidFill>
              </a:rPr>
              <a:t>No</a:t>
            </a:r>
            <a:r>
              <a:rPr lang="en-FI" sz="1600">
                <a:solidFill>
                  <a:schemeClr val="tx1"/>
                </a:solidFill>
              </a:rPr>
              <a:t>			   	  Approach 3: </a:t>
            </a:r>
            <a:r>
              <a:rPr lang="en-FI" sz="1600">
                <a:solidFill>
                  <a:srgbClr val="00B050"/>
                </a:solidFill>
              </a:rPr>
              <a:t>Yes</a:t>
            </a:r>
            <a:endParaRPr lang="en-FI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368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8B5CC-8E26-095E-EF3D-ADB3901DB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286CD-0F45-E8FC-6626-18E756129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FI"/>
              <a:t>We support the proposal to have </a:t>
            </a:r>
            <a:r>
              <a:rPr lang="en-GB"/>
              <a:t>AC_BE and AC_VI to support dual-queue AQM and have the dual-queue AQM implemented at the MAC layer both in AP and in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/>
              <a:t>We support the proposal to have all the L4S flows to be always mapped to the L4S queues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FI"/>
              <a:t>We support </a:t>
            </a:r>
            <a:r>
              <a:rPr lang="en-GB"/>
              <a:t>CE signalling at L2 with marking at MAC layer of the transmitting node and related implications to the inter-layer communication and upper layer actions to the receiving side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/>
              <a:t>We propose that </a:t>
            </a:r>
            <a:r>
              <a:rPr lang="en-GB" err="1"/>
              <a:t>TGbn</a:t>
            </a:r>
            <a:r>
              <a:rPr lang="en-GB"/>
              <a:t> also addresses communication with a peer that has no L4S support at MAC</a:t>
            </a:r>
            <a:endParaRPr lang="en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CDA1D-C0BA-0B17-4206-A69E87B5B6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9C89EF-845D-C94B-4A04-3E60B5DD77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Prabodh Varshney et al,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B7CFBEB-4260-94C3-FE0D-904DABD431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945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62718-7687-7F03-70D3-A79366442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I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BC2C9-C902-6A69-19B0-2B04FC3DC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Do you agree to add the following text to the </a:t>
            </a:r>
            <a:r>
              <a:rPr lang="en-GB" err="1"/>
              <a:t>TGbn</a:t>
            </a:r>
            <a:r>
              <a:rPr lang="en-GB"/>
              <a:t> SFD:</a:t>
            </a:r>
          </a:p>
          <a:p>
            <a:r>
              <a:rPr lang="en-GB"/>
              <a:t>  </a:t>
            </a:r>
            <a:r>
              <a:rPr lang="en-GB" err="1"/>
              <a:t>TGbn</a:t>
            </a:r>
            <a:r>
              <a:rPr lang="en-GB"/>
              <a:t> shall define a mechanism to support L4S.</a:t>
            </a:r>
          </a:p>
          <a:p>
            <a:endParaRPr lang="en-GB"/>
          </a:p>
          <a:p>
            <a:r>
              <a:rPr lang="en-GB"/>
              <a:t>Yes: , No: , Abstain:</a:t>
            </a:r>
            <a:endParaRPr lang="en-GB">
              <a:cs typeface="Times New Roman"/>
            </a:endParaRPr>
          </a:p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7895E5-6317-ACA0-00E9-ED18238A9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B2A524-9830-A6C2-B026-139FBF31F1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Prabodh Varshney et al,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2F10E2-3AB8-33C1-2C2F-B12652CB09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084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[1] 11-23/2065, WNG, “End-to-End Congestion Control, L4S and Implications for Wi-Fi”</a:t>
            </a:r>
          </a:p>
          <a:p>
            <a:r>
              <a:rPr lang="en-GB"/>
              <a:t>[2] 11-23-0679-00-0uhr-low-latency-qos-based-on-l4s</a:t>
            </a:r>
          </a:p>
          <a:p>
            <a:r>
              <a:rPr lang="en-GB"/>
              <a:t>[3] 11-24-0399-00-00bn-thoughts-on-l4s-in-wi-fi</a:t>
            </a:r>
          </a:p>
          <a:p>
            <a:endParaRPr lang="en-GB"/>
          </a:p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Prabodh Varshney et al,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/>
              <a:t>September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77BD6E7512047A33E10170DD9B502" ma:contentTypeVersion="9" ma:contentTypeDescription="Create a new document." ma:contentTypeScope="" ma:versionID="4d5cbf71e02af222af3b6307b08f7188">
  <xsd:schema xmlns:xsd="http://www.w3.org/2001/XMLSchema" xmlns:xs="http://www.w3.org/2001/XMLSchema" xmlns:p="http://schemas.microsoft.com/office/2006/metadata/properties" xmlns:ns2="71c5aaf6-e6ce-465b-b873-5148d2a4c105" xmlns:ns3="2414ebc4-bdb1-4c0a-bae0-d1994832959e" xmlns:ns4="96d9372c-c30d-4a13-8faf-5ed990fd219f" targetNamespace="http://schemas.microsoft.com/office/2006/metadata/properties" ma:root="true" ma:fieldsID="9c833bba164137b64564560c89354361" ns2:_="" ns3:_="" ns4:_="">
    <xsd:import namespace="71c5aaf6-e6ce-465b-b873-5148d2a4c105"/>
    <xsd:import namespace="2414ebc4-bdb1-4c0a-bae0-d1994832959e"/>
    <xsd:import namespace="96d9372c-c30d-4a13-8faf-5ed990fd21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ebc4-bdb1-4c0a-bae0-d19948329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9372c-c30d-4a13-8faf-5ed990fd2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B236A77C-B2AD-46D6-A2A2-0B1287E6A2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2B6E63-D8BF-4D38-AF80-2EA4204AE7AF}">
  <ds:schemaRefs>
    <ds:schemaRef ds:uri="2414ebc4-bdb1-4c0a-bae0-d1994832959e"/>
    <ds:schemaRef ds:uri="71c5aaf6-e6ce-465b-b873-5148d2a4c105"/>
    <ds:schemaRef ds:uri="96d9372c-c30d-4a13-8faf-5ed990fd219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6DEEBA7-FC4A-476C-9858-94EDB969ADE9}">
  <ds:schemaRefs>
    <ds:schemaRef ds:uri="2414ebc4-bdb1-4c0a-bae0-d1994832959e"/>
    <ds:schemaRef ds:uri="71c5aaf6-e6ce-465b-b873-5148d2a4c105"/>
    <ds:schemaRef ds:uri="96d9372c-c30d-4a13-8faf-5ed990fd21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C2E5FB1D-31C7-4A49-B45E-69B8C0A05CB3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BAD717D3-5A4D-4C93-8295-60C4B0EF91D0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683</Words>
  <Application>Microsoft Office PowerPoint</Application>
  <PresentationFormat>Widescreen</PresentationFormat>
  <Paragraphs>75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Unicode MS</vt:lpstr>
      <vt:lpstr>Times New Roman</vt:lpstr>
      <vt:lpstr>Office Theme</vt:lpstr>
      <vt:lpstr>Document</vt:lpstr>
      <vt:lpstr>L4S Support in 802.11bn</vt:lpstr>
      <vt:lpstr>Abstract</vt:lpstr>
      <vt:lpstr>L4S dual queue AQM at MAC</vt:lpstr>
      <vt:lpstr>CE marking at the MAC</vt:lpstr>
      <vt:lpstr>Summary</vt:lpstr>
      <vt:lpstr>Straw poll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L4S Support 802.11bn</dc:title>
  <dc:subject/>
  <dc:creator>Prabodh Varshney et al (Nokia)</dc:creator>
  <cp:keywords/>
  <dc:description/>
  <cp:lastModifiedBy>Prabodh Varshney (Nokia)</cp:lastModifiedBy>
  <cp:revision>8</cp:revision>
  <cp:lastPrinted>1601-01-01T00:00:00Z</cp:lastPrinted>
  <dcterms:created xsi:type="dcterms:W3CDTF">2024-09-02T11:39:21Z</dcterms:created>
  <dcterms:modified xsi:type="dcterms:W3CDTF">2024-09-06T15:43:15Z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0x01010083B77BD6E7512047A33E10170DD9B502</vt:lpwstr>
  </property>
</Properties>
</file>