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69" r:id="rId3"/>
    <p:sldId id="499" r:id="rId4"/>
    <p:sldId id="523" r:id="rId5"/>
    <p:sldId id="536" r:id="rId6"/>
    <p:sldId id="542" r:id="rId7"/>
    <p:sldId id="545" r:id="rId8"/>
    <p:sldId id="546" r:id="rId9"/>
    <p:sldId id="498" r:id="rId10"/>
    <p:sldId id="533" r:id="rId11"/>
    <p:sldId id="534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86385" autoAdjust="0"/>
  </p:normalViewPr>
  <p:slideViewPr>
    <p:cSldViewPr>
      <p:cViewPr varScale="1">
        <p:scale>
          <a:sx n="86" d="100"/>
          <a:sy n="86" d="100"/>
        </p:scale>
        <p:origin x="167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9/7/2024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9/7/2024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9/7/2024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802.11-24/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1562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In-device Coexistence Follow Up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025973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Yi-Ling Chao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Sudhir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Reference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487680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[1] 11-24/0494 in device coexistence follow up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[2] 11-24/0857 ICR consideration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[3] 11-24/1226 ICF ICR design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0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GB" sz="2800" dirty="0">
                <a:solidFill>
                  <a:schemeClr val="tx1"/>
                </a:solidFill>
              </a:rPr>
              <a:t>Recap: ICF and ICR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487680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CST Gill Sans"/>
              </a:rPr>
              <a:t>In [1], the requirement of ICF is discussed and various options for ICF are mentioned.</a:t>
            </a:r>
          </a:p>
          <a:p>
            <a:r>
              <a:rPr lang="en-US" sz="2000" dirty="0">
                <a:latin typeface="CST Gill Sans"/>
              </a:rPr>
              <a:t>In [2], the unified ICR is proposed for both DL and UL.</a:t>
            </a:r>
          </a:p>
          <a:p>
            <a:r>
              <a:rPr lang="en-US" sz="2000" dirty="0">
                <a:latin typeface="CST Gill Sans"/>
              </a:rPr>
              <a:t>In [3], BSRP Trigger is proposed as ICF to solicit TB PPDU to carry ICRs</a:t>
            </a:r>
          </a:p>
          <a:p>
            <a:pPr lvl="1"/>
            <a:endParaRPr lang="en-GB" sz="1600" dirty="0">
              <a:solidFill>
                <a:schemeClr val="tx1"/>
              </a:solidFill>
              <a:latin typeface="CST Gill Sans"/>
            </a:endParaRP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5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BSRP Trigger as ICF 1 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1402"/>
            <a:ext cx="9144000" cy="3200400"/>
          </a:xfrm>
        </p:spPr>
        <p:txBody>
          <a:bodyPr/>
          <a:lstStyle/>
          <a:p>
            <a:r>
              <a:rPr lang="en-US" sz="2000" dirty="0"/>
              <a:t>As the first frame exchange of a TXOP, the frame exchange of BSRP Trigger and Multi-STA BA should provide the similar TXOP protection as (MU-)RTS + CTS. </a:t>
            </a:r>
          </a:p>
          <a:p>
            <a:r>
              <a:rPr lang="en-US" sz="2000" dirty="0"/>
              <a:t>Based on such observation, the spec should allow that when an AP transmits BSRP Trigger as ICF to a single STA, the BSRP Trigger can solicit non-HT duplicate PPDU.</a:t>
            </a:r>
          </a:p>
          <a:p>
            <a:pPr lvl="1"/>
            <a:r>
              <a:rPr lang="en-US" dirty="0"/>
              <a:t>With such PPDU selection, the TXOP protection per Duration in MAC header is provided.</a:t>
            </a:r>
          </a:p>
          <a:p>
            <a:pPr lvl="1"/>
            <a:r>
              <a:rPr lang="en-US" dirty="0"/>
              <a:t>The CS Required allows the similar behavior when the TXOP responder decides whether it can transmit the responding Multi-STA BA.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0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BSRP Trigger as ICF 2 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1402"/>
            <a:ext cx="9144000" cy="3200400"/>
          </a:xfrm>
        </p:spPr>
        <p:txBody>
          <a:bodyPr/>
          <a:lstStyle/>
          <a:p>
            <a:r>
              <a:rPr lang="en-US" dirty="0"/>
              <a:t>Similar to ICR selection, when a non-AP STA solicits the available information and unavailable information for P2P, the BSRP Trigger can be used to solicit Multi-STA BA.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9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UL Common Info Consideration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4631"/>
            <a:ext cx="8839200" cy="2615369"/>
          </a:xfrm>
        </p:spPr>
        <p:txBody>
          <a:bodyPr/>
          <a:lstStyle/>
          <a:p>
            <a:r>
              <a:rPr lang="en-US" sz="1800" dirty="0"/>
              <a:t>The Common Info is carried in ICF when soliciting non-TB PPDU:</a:t>
            </a:r>
          </a:p>
          <a:p>
            <a:pPr lvl="1"/>
            <a:r>
              <a:rPr lang="en-US" sz="1400" dirty="0"/>
              <a:t>The Common Info carries CS Required that is useful if the TXOP holder would like the TXOP protection similar to RTS/CTS.</a:t>
            </a:r>
          </a:p>
          <a:p>
            <a:pPr lvl="1"/>
            <a:r>
              <a:rPr lang="en-US" sz="1400" dirty="0"/>
              <a:t>The Common Info carries the BW Information that needs to be used by the addressed AP to  decide the responding PPDU BW.</a:t>
            </a:r>
          </a:p>
          <a:p>
            <a:pPr lvl="1"/>
            <a:r>
              <a:rPr lang="en-US" sz="1400" dirty="0"/>
              <a:t>The Responding PPDU Type can be acquired through repurposing the current reserved bits in EHT variant Common Info field. </a:t>
            </a:r>
          </a:p>
          <a:p>
            <a:pPr lvl="1"/>
            <a:r>
              <a:rPr lang="en-US" sz="1400" dirty="0"/>
              <a:t>The Common Info can carry the security related information (Key ID, Protection Indication) when the ICF needs to be protected.</a:t>
            </a:r>
          </a:p>
          <a:p>
            <a:pPr lvl="1"/>
            <a:r>
              <a:rPr lang="en-US" sz="1400" dirty="0"/>
              <a:t>In the future, the explicit indication of solicited feedback can be carried in Common Info field. 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7F37D8-08EC-7310-C877-FB271EC2B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36" y="4640514"/>
            <a:ext cx="4467828" cy="6134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ECD19-C350-DE17-2626-50F913E79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9873" y="4631636"/>
            <a:ext cx="4514127" cy="6134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850EF3-B259-5DBB-9115-852705BE0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436" y="5386771"/>
            <a:ext cx="2291787" cy="7234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7705DB-C956-F7AA-489E-0B04A329E1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9436" y="6167602"/>
            <a:ext cx="2013995" cy="15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CA6EB74-840E-7164-9385-4F628F052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483" y="4433501"/>
            <a:ext cx="4560425" cy="7349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Special User Info field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4631"/>
            <a:ext cx="8839200" cy="2615369"/>
          </a:xfrm>
        </p:spPr>
        <p:txBody>
          <a:bodyPr/>
          <a:lstStyle/>
          <a:p>
            <a:r>
              <a:rPr lang="en-US" sz="1800" dirty="0"/>
              <a:t>The Special User Info field is carried in ICF when soliciting non-TB PPDU and the BW is wider than 320MHz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4CA2559-7870-A955-9131-4DB814D845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9484" y="5394909"/>
            <a:ext cx="1551008" cy="19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18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User Info field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94632"/>
            <a:ext cx="8991600" cy="2081968"/>
          </a:xfrm>
        </p:spPr>
        <p:txBody>
          <a:bodyPr/>
          <a:lstStyle/>
          <a:p>
            <a:r>
              <a:rPr lang="en-US" sz="1800" dirty="0"/>
              <a:t>User Info field for a STA being used to allocate RU etc. to the STA is not needed.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3D7FD7-5269-6896-E7D4-82573A89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412" y="5103812"/>
            <a:ext cx="4745620" cy="6366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E0092C1-DA44-173B-1F5C-B6E2D234A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1646" y="5831939"/>
            <a:ext cx="1759352" cy="16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5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Summary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sz="2000" dirty="0"/>
              <a:t>The BSRP Trigger frame as ICF is discussed:</a:t>
            </a:r>
          </a:p>
          <a:p>
            <a:pPr lvl="1"/>
            <a:r>
              <a:rPr lang="en-US" dirty="0"/>
              <a:t>BSRP Trigger addressed to a single recipient can solicit non-HT duplicate PPDU.</a:t>
            </a:r>
          </a:p>
          <a:p>
            <a:pPr lvl="1"/>
            <a:r>
              <a:rPr lang="en-US" dirty="0"/>
              <a:t>The PPDU format of non-HT duplicate PPDU is explicitly indicated in BSRP Trigger frame addressed to a recipient.</a:t>
            </a:r>
          </a:p>
          <a:p>
            <a:pPr lvl="1"/>
            <a:r>
              <a:rPr lang="en-US" dirty="0"/>
              <a:t>The format of BARP Trigger soliciting a non-HT duplicate PPDU is defined.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SP 1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4876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support to amend the SP as follows: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support to use BSRP Trigger frame as a UHR Initial Control frame (ICF) sent</a:t>
            </a:r>
            <a:r>
              <a:rPr lang="en-US" sz="1800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00100" lvl="1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800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rom an AP for soliciting response in TB PPDU format from one or more scheduled STAs, and to allow an M-BA frame to be included in the TB PPDU sent by the UHR scheduled STAs in response, when carrying feedback (i.e. unavailability) information or when the response is protected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257300" lvl="2">
              <a:spcBef>
                <a:spcPts val="0"/>
              </a:spcBef>
              <a:spcAft>
                <a:spcPts val="0"/>
              </a:spcAft>
              <a:tabLst>
                <a:tab pos="1828800" algn="l"/>
              </a:tabLst>
            </a:pPr>
            <a:r>
              <a:rPr lang="en-US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BSRP Trigger frame follows baseline rules for the format of the solicited TB-PPDU</a:t>
            </a:r>
            <a:endParaRPr lang="en-US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00100" lvl="1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800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 an AP for soliciting an M-BA response in non-HT (duplicate) PPDU format from one non-AP STA, when the M-BA is expected to carry feedback (i.e., unavailability) information or when the response is protected.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291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736</Words>
  <Application>Microsoft Office PowerPoint</Application>
  <PresentationFormat>On-screen Show (4:3)</PresentationFormat>
  <Paragraphs>106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CST Gill Sans</vt:lpstr>
      <vt:lpstr>Aptos</vt:lpstr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In-device Coexistence Follow Up</vt:lpstr>
      <vt:lpstr>Recap: ICF and ICR</vt:lpstr>
      <vt:lpstr>BSRP Trigger as ICF 1 </vt:lpstr>
      <vt:lpstr>BSRP Trigger as ICF 2 </vt:lpstr>
      <vt:lpstr>UL Common Info Consideration</vt:lpstr>
      <vt:lpstr>Special User Info field</vt:lpstr>
      <vt:lpstr>User Info field</vt:lpstr>
      <vt:lpstr>Summary</vt:lpstr>
      <vt:lpstr>SP 1</vt:lpstr>
      <vt:lpstr>Reference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2100</cp:revision>
  <cp:lastPrinted>1998-02-10T13:28:06Z</cp:lastPrinted>
  <dcterms:created xsi:type="dcterms:W3CDTF">2007-05-21T21:00:37Z</dcterms:created>
  <dcterms:modified xsi:type="dcterms:W3CDTF">2024-09-08T04:00:10Z</dcterms:modified>
  <cp:category>Submission</cp:category>
</cp:coreProperties>
</file>