
<file path=[Content_Types].xml><?xml version="1.0" encoding="utf-8"?>
<Types xmlns="http://schemas.openxmlformats.org/package/2006/content-types">
  <Default ContentType="application/xml" Extension="xml"/>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60" r:id="rId5"/>
  </p:sldMasterIdLst>
  <p:notesMasterIdLst>
    <p:notesMasterId r:id="rId6"/>
  </p:notesMasterIdLst>
  <p:sldIdLst>
    <p:sldId id="256" r:id="rId7"/>
    <p:sldId id="257" r:id="rId8"/>
    <p:sldId id="258" r:id="rId9"/>
    <p:sldId id="259" r:id="rId10"/>
    <p:sldId id="260" r:id="rId11"/>
    <p:sldId id="261" r:id="rId12"/>
    <p:sldId id="262" r:id="rId13"/>
    <p:sldId id="263" r:id="rId14"/>
    <p:sldId id="264" r:id="rId15"/>
    <p:sldId id="265" r:id="rId16"/>
  </p:sldIdLst>
  <p:sldSz cy="51435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tableStyles.xml><?xml version="1.0" encoding="utf-8"?>
<a:tblStyleLst xmlns:a="http://schemas.openxmlformats.org/drawingml/2006/main" xmlns:r="http://schemas.openxmlformats.org/officeDocument/2006/relationships" def="{5A915B17-3BA6-4064-99F1-131AB6F54045}">
  <a:tblStyle styleId="{5A915B17-3BA6-4064-99F1-131AB6F54045}" styleName="Table_0">
    <a:wholeTbl>
      <a:tcTxStyle>
        <a:font>
          <a:latin typeface="Arial"/>
          <a:ea typeface="Arial"/>
          <a:cs typeface="Arial"/>
        </a:font>
        <a:srgbClr val="000000"/>
      </a:tcTxStyle>
    </a:wholeTbl>
    <a:band1H>
      <a:tcTxStyle/>
    </a:band1H>
    <a:band2H>
      <a:tcTxStyle/>
    </a:band2H>
    <a:band1V>
      <a:tcTxStyle/>
    </a:band1V>
    <a:band2V>
      <a:tcTxStyle/>
    </a:band2V>
    <a:lastCol>
      <a:tcTxStyle/>
    </a:lastCol>
    <a:firstCol>
      <a:tcTxStyle/>
    </a:firstCol>
    <a:lastRow>
      <a:tcTxStyle/>
    </a:lastRow>
    <a:seCell>
      <a:tcTxStyle/>
    </a:seCell>
    <a:swCell>
      <a:tcTxStyle/>
    </a:swCell>
    <a:firstRow>
      <a:tcTxStyle/>
    </a:firstRow>
    <a:neCell>
      <a:tcTxStyle/>
    </a:neCell>
    <a:nwCell>
      <a:tcTxStyle/>
    </a:nwCell>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slide" Target="slides/slide5.xml"/><Relationship Id="rId10" Type="http://schemas.openxmlformats.org/officeDocument/2006/relationships/slide" Target="slides/slide4.xml"/><Relationship Id="rId13" Type="http://schemas.openxmlformats.org/officeDocument/2006/relationships/slide" Target="slides/slide7.xml"/><Relationship Id="rId12" Type="http://schemas.openxmlformats.org/officeDocument/2006/relationships/slide" Target="slides/slide6.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tableStyles" Target="tableStyles.xml"/><Relationship Id="rId9" Type="http://schemas.openxmlformats.org/officeDocument/2006/relationships/slide" Target="slides/slide3.xml"/><Relationship Id="rId15" Type="http://schemas.openxmlformats.org/officeDocument/2006/relationships/slide" Target="slides/slide9.xml"/><Relationship Id="rId14" Type="http://schemas.openxmlformats.org/officeDocument/2006/relationships/slide" Target="slides/slide8.xml"/><Relationship Id="rId16" Type="http://schemas.openxmlformats.org/officeDocument/2006/relationships/slide" Target="slides/slide10.xml"/><Relationship Id="rId5" Type="http://schemas.openxmlformats.org/officeDocument/2006/relationships/slideMaster" Target="slideMasters/slideMaster1.xml"/><Relationship Id="rId6" Type="http://schemas.openxmlformats.org/officeDocument/2006/relationships/notesMaster" Target="notesMasters/notesMaster1.xml"/><Relationship Id="rId7" Type="http://schemas.openxmlformats.org/officeDocument/2006/relationships/slide" Target="slides/slide1.xml"/><Relationship Id="rId8"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7" name="Shape 77"/>
        <p:cNvGrpSpPr/>
        <p:nvPr/>
      </p:nvGrpSpPr>
      <p:grpSpPr>
        <a:xfrm>
          <a:off x="0" y="0"/>
          <a:ext cx="0" cy="0"/>
          <a:chOff x="0" y="0"/>
          <a:chExt cx="0" cy="0"/>
        </a:xfrm>
      </p:grpSpPr>
      <p:sp>
        <p:nvSpPr>
          <p:cNvPr id="78" name="Google Shape;78;g29ac5d9f6d4_0_79:notes"/>
          <p:cNvSpPr txBox="1"/>
          <p:nvPr>
            <p:ph idx="2" type="hdr"/>
          </p:nvPr>
        </p:nvSpPr>
        <p:spPr>
          <a:xfrm>
            <a:off x="5564915" y="111084"/>
            <a:ext cx="647400" cy="195900"/>
          </a:xfrm>
          <a:prstGeom prst="rect">
            <a:avLst/>
          </a:prstGeom>
          <a:noFill/>
          <a:ln>
            <a:noFill/>
          </a:ln>
        </p:spPr>
        <p:txBody>
          <a:bodyPr anchorCtr="0" anchor="b" bIns="0" lIns="0" spcFirstLastPara="1" rIns="0" wrap="square" tIns="0">
            <a:noAutofit/>
          </a:bodyPr>
          <a:lstStyle/>
          <a:p>
            <a:pPr indent="0" lvl="0" marL="0" marR="0" rtl="0" algn="r">
              <a:lnSpc>
                <a:spcPct val="100000"/>
              </a:lnSpc>
              <a:spcBef>
                <a:spcPts val="0"/>
              </a:spcBef>
              <a:spcAft>
                <a:spcPts val="0"/>
              </a:spcAft>
              <a:buClr>
                <a:srgbClr val="000000"/>
              </a:buClr>
              <a:buSzPts val="1400"/>
              <a:buFont typeface="Arial"/>
              <a:buNone/>
            </a:pPr>
            <a:r>
              <a:rPr b="1" i="0" lang="en" sz="1400" u="none" cap="none" strike="noStrike">
                <a:solidFill>
                  <a:schemeClr val="dk1"/>
                </a:solidFill>
                <a:latin typeface="Times New Roman"/>
                <a:ea typeface="Times New Roman"/>
                <a:cs typeface="Times New Roman"/>
                <a:sym typeface="Times New Roman"/>
              </a:rPr>
              <a:t>doc.: IEEE 802.11-19/xxxxr0</a:t>
            </a:r>
            <a:endParaRPr b="0" i="0" sz="1400" u="none" cap="none" strike="noStrike">
              <a:solidFill>
                <a:srgbClr val="000000"/>
              </a:solidFill>
              <a:latin typeface="Arial"/>
              <a:ea typeface="Arial"/>
              <a:cs typeface="Arial"/>
              <a:sym typeface="Arial"/>
            </a:endParaRPr>
          </a:p>
        </p:txBody>
      </p:sp>
      <p:sp>
        <p:nvSpPr>
          <p:cNvPr id="79" name="Google Shape;79;g29ac5d9f6d4_0_79:notes"/>
          <p:cNvSpPr txBox="1"/>
          <p:nvPr/>
        </p:nvSpPr>
        <p:spPr>
          <a:xfrm>
            <a:off x="647344" y="108581"/>
            <a:ext cx="1210200" cy="198300"/>
          </a:xfrm>
          <a:prstGeom prst="rect">
            <a:avLst/>
          </a:prstGeom>
          <a:noFill/>
          <a:ln>
            <a:noFill/>
          </a:ln>
        </p:spPr>
        <p:txBody>
          <a:bodyPr anchorCtr="0" anchor="b" bIns="0" lIns="0" spcFirstLastPara="1" rIns="0" wrap="square" tIns="0">
            <a:noAutofit/>
          </a:bodyPr>
          <a:lstStyle/>
          <a:p>
            <a:pPr indent="0" lvl="0" marL="0" marR="0" rtl="0" algn="l">
              <a:lnSpc>
                <a:spcPct val="100000"/>
              </a:lnSpc>
              <a:spcBef>
                <a:spcPts val="0"/>
              </a:spcBef>
              <a:spcAft>
                <a:spcPts val="0"/>
              </a:spcAft>
              <a:buClr>
                <a:srgbClr val="000000"/>
              </a:buClr>
              <a:buSzPts val="1400"/>
              <a:buFont typeface="Arial"/>
              <a:buNone/>
            </a:pPr>
            <a:r>
              <a:rPr b="1" i="0" lang="en" sz="1400" u="none" cap="none" strike="noStrike">
                <a:solidFill>
                  <a:schemeClr val="dk1"/>
                </a:solidFill>
                <a:latin typeface="Times New Roman"/>
                <a:ea typeface="Times New Roman"/>
                <a:cs typeface="Times New Roman"/>
                <a:sym typeface="Times New Roman"/>
              </a:rPr>
              <a:t>November 2012</a:t>
            </a:r>
            <a:endParaRPr b="0" i="0" sz="1400" u="none" cap="none" strike="noStrike">
              <a:solidFill>
                <a:srgbClr val="000000"/>
              </a:solidFill>
              <a:latin typeface="Arial"/>
              <a:ea typeface="Arial"/>
              <a:cs typeface="Arial"/>
              <a:sym typeface="Arial"/>
            </a:endParaRPr>
          </a:p>
        </p:txBody>
      </p:sp>
      <p:sp>
        <p:nvSpPr>
          <p:cNvPr id="80" name="Google Shape;80;g29ac5d9f6d4_0_79:notes"/>
          <p:cNvSpPr txBox="1"/>
          <p:nvPr>
            <p:ph idx="11" type="ftr"/>
          </p:nvPr>
        </p:nvSpPr>
        <p:spPr>
          <a:xfrm>
            <a:off x="4070307" y="8853135"/>
            <a:ext cx="2142000" cy="170100"/>
          </a:xfrm>
          <a:prstGeom prst="rect">
            <a:avLst/>
          </a:prstGeom>
          <a:noFill/>
          <a:ln>
            <a:noFill/>
          </a:ln>
        </p:spPr>
        <p:txBody>
          <a:bodyPr anchorCtr="0" anchor="t" bIns="0" lIns="0" spcFirstLastPara="1" rIns="0" wrap="square" tIns="0">
            <a:noAutofit/>
          </a:bodyPr>
          <a:lstStyle/>
          <a:p>
            <a:pPr indent="0" lvl="4" marL="458787" marR="0" rtl="0" algn="r">
              <a:lnSpc>
                <a:spcPct val="100000"/>
              </a:lnSpc>
              <a:spcBef>
                <a:spcPts val="0"/>
              </a:spcBef>
              <a:spcAft>
                <a:spcPts val="0"/>
              </a:spcAft>
              <a:buClr>
                <a:srgbClr val="000000"/>
              </a:buClr>
              <a:buSzPts val="1200"/>
              <a:buFont typeface="Arial"/>
              <a:buNone/>
            </a:pPr>
            <a:r>
              <a:rPr b="0" i="0" lang="en" sz="1200" u="none" cap="none" strike="noStrike">
                <a:solidFill>
                  <a:schemeClr val="dk1"/>
                </a:solidFill>
                <a:latin typeface="Times New Roman"/>
                <a:ea typeface="Times New Roman"/>
                <a:cs typeface="Times New Roman"/>
                <a:sym typeface="Times New Roman"/>
              </a:rPr>
              <a:t>Sindhu Verma (Broadcom)</a:t>
            </a:r>
            <a:endParaRPr b="0" i="0" sz="1200" u="none" cap="none" strike="noStrike">
              <a:solidFill>
                <a:schemeClr val="dk1"/>
              </a:solidFill>
              <a:latin typeface="Times New Roman"/>
              <a:ea typeface="Times New Roman"/>
              <a:cs typeface="Times New Roman"/>
              <a:sym typeface="Times New Roman"/>
            </a:endParaRPr>
          </a:p>
        </p:txBody>
      </p:sp>
      <p:sp>
        <p:nvSpPr>
          <p:cNvPr id="81" name="Google Shape;81;g29ac5d9f6d4_0_79:notes"/>
          <p:cNvSpPr txBox="1"/>
          <p:nvPr>
            <p:ph idx="12" type="sldNum"/>
          </p:nvPr>
        </p:nvSpPr>
        <p:spPr>
          <a:xfrm>
            <a:off x="3175831" y="8853135"/>
            <a:ext cx="517500" cy="168000"/>
          </a:xfrm>
          <a:prstGeom prst="rect">
            <a:avLst/>
          </a:prstGeom>
          <a:noFill/>
          <a:ln>
            <a:noFill/>
          </a:ln>
        </p:spPr>
        <p:txBody>
          <a:bodyPr anchorCtr="0" anchor="t" bIns="0" lIns="0" spcFirstLastPara="1" rIns="0" wrap="square" tIns="0">
            <a:noAutofit/>
          </a:bodyPr>
          <a:lstStyle/>
          <a:p>
            <a:pPr indent="0" lvl="0" marL="0" marR="0" rtl="0" algn="r">
              <a:lnSpc>
                <a:spcPct val="100000"/>
              </a:lnSpc>
              <a:spcBef>
                <a:spcPts val="0"/>
              </a:spcBef>
              <a:spcAft>
                <a:spcPts val="0"/>
              </a:spcAft>
              <a:buClr>
                <a:srgbClr val="000000"/>
              </a:buClr>
              <a:buSzPts val="1200"/>
              <a:buFont typeface="Arial"/>
              <a:buNone/>
            </a:pPr>
            <a:r>
              <a:rPr b="0" i="0" lang="en" sz="1200" u="none" cap="none" strike="noStrike">
                <a:solidFill>
                  <a:schemeClr val="dk1"/>
                </a:solidFill>
                <a:latin typeface="Times New Roman"/>
                <a:ea typeface="Times New Roman"/>
                <a:cs typeface="Times New Roman"/>
                <a:sym typeface="Times New Roman"/>
              </a:rPr>
              <a:t>Page </a:t>
            </a:r>
            <a:fld id="{00000000-1234-1234-1234-123412341234}" type="slidenum">
              <a:rPr b="0" i="0" lang="en" sz="1200" u="none" cap="none" strike="noStrike">
                <a:solidFill>
                  <a:schemeClr val="dk1"/>
                </a:solidFill>
                <a:latin typeface="Times New Roman"/>
                <a:ea typeface="Times New Roman"/>
                <a:cs typeface="Times New Roman"/>
                <a:sym typeface="Times New Roman"/>
              </a:rPr>
              <a:t>‹#›</a:t>
            </a:fld>
            <a:endParaRPr b="0" i="0" sz="1200" u="none" cap="none" strike="noStrike">
              <a:solidFill>
                <a:schemeClr val="dk1"/>
              </a:solidFill>
              <a:latin typeface="Times New Roman"/>
              <a:ea typeface="Times New Roman"/>
              <a:cs typeface="Times New Roman"/>
              <a:sym typeface="Times New Roman"/>
            </a:endParaRPr>
          </a:p>
        </p:txBody>
      </p:sp>
      <p:sp>
        <p:nvSpPr>
          <p:cNvPr id="82" name="Google Shape;82;g29ac5d9f6d4_0_79:notes"/>
          <p:cNvSpPr/>
          <p:nvPr>
            <p:ph idx="3" type="sldImg"/>
          </p:nvPr>
        </p:nvSpPr>
        <p:spPr>
          <a:xfrm>
            <a:off x="390525" y="690563"/>
            <a:ext cx="6077100" cy="34179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83" name="Google Shape;83;g29ac5d9f6d4_0_79:notes"/>
          <p:cNvSpPr txBox="1"/>
          <p:nvPr>
            <p:ph idx="1" type="body"/>
          </p:nvPr>
        </p:nvSpPr>
        <p:spPr>
          <a:xfrm>
            <a:off x="913332" y="4342523"/>
            <a:ext cx="5031300" cy="4117500"/>
          </a:xfrm>
          <a:prstGeom prst="rect">
            <a:avLst/>
          </a:prstGeom>
          <a:noFill/>
          <a:ln>
            <a:noFill/>
          </a:ln>
        </p:spPr>
        <p:txBody>
          <a:bodyPr anchorCtr="0" anchor="t" bIns="46075" lIns="93725" spcFirstLastPara="1" rIns="93725" wrap="square" tIns="4607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5" name="Shape 145"/>
        <p:cNvGrpSpPr/>
        <p:nvPr/>
      </p:nvGrpSpPr>
      <p:grpSpPr>
        <a:xfrm>
          <a:off x="0" y="0"/>
          <a:ext cx="0" cy="0"/>
          <a:chOff x="0" y="0"/>
          <a:chExt cx="0" cy="0"/>
        </a:xfrm>
      </p:grpSpPr>
      <p:sp>
        <p:nvSpPr>
          <p:cNvPr id="146" name="Google Shape;146;g2624966a6f9_0_78:notes"/>
          <p:cNvSpPr txBox="1"/>
          <p:nvPr>
            <p:ph idx="1" type="body"/>
          </p:nvPr>
        </p:nvSpPr>
        <p:spPr>
          <a:xfrm>
            <a:off x="913332" y="4342523"/>
            <a:ext cx="5031300" cy="41175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47" name="Google Shape;147;g2624966a6f9_0_78:notes"/>
          <p:cNvSpPr/>
          <p:nvPr>
            <p:ph idx="2" type="sldImg"/>
          </p:nvPr>
        </p:nvSpPr>
        <p:spPr>
          <a:xfrm>
            <a:off x="392113" y="690563"/>
            <a:ext cx="6075300" cy="34179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9" name="Shape 89"/>
        <p:cNvGrpSpPr/>
        <p:nvPr/>
      </p:nvGrpSpPr>
      <p:grpSpPr>
        <a:xfrm>
          <a:off x="0" y="0"/>
          <a:ext cx="0" cy="0"/>
          <a:chOff x="0" y="0"/>
          <a:chExt cx="0" cy="0"/>
        </a:xfrm>
      </p:grpSpPr>
      <p:sp>
        <p:nvSpPr>
          <p:cNvPr id="90" name="Google Shape;90;g1c914d9fa49_0_166: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100"/>
              <a:buNone/>
            </a:pPr>
            <a:r>
              <a:t/>
            </a:r>
            <a:endParaRPr/>
          </a:p>
        </p:txBody>
      </p:sp>
      <p:sp>
        <p:nvSpPr>
          <p:cNvPr id="91" name="Google Shape;91;g1c914d9fa49_0_166: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6" name="Shape 96"/>
        <p:cNvGrpSpPr/>
        <p:nvPr/>
      </p:nvGrpSpPr>
      <p:grpSpPr>
        <a:xfrm>
          <a:off x="0" y="0"/>
          <a:ext cx="0" cy="0"/>
          <a:chOff x="0" y="0"/>
          <a:chExt cx="0" cy="0"/>
        </a:xfrm>
      </p:grpSpPr>
      <p:sp>
        <p:nvSpPr>
          <p:cNvPr id="97" name="Google Shape;97;g2eed5fcaf75_0_29: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100"/>
              <a:buNone/>
            </a:pPr>
            <a:r>
              <a:t/>
            </a:r>
            <a:endParaRPr/>
          </a:p>
        </p:txBody>
      </p:sp>
      <p:sp>
        <p:nvSpPr>
          <p:cNvPr id="98" name="Google Shape;98;g2eed5fcaf75_0_29: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3" name="Shape 103"/>
        <p:cNvGrpSpPr/>
        <p:nvPr/>
      </p:nvGrpSpPr>
      <p:grpSpPr>
        <a:xfrm>
          <a:off x="0" y="0"/>
          <a:ext cx="0" cy="0"/>
          <a:chOff x="0" y="0"/>
          <a:chExt cx="0" cy="0"/>
        </a:xfrm>
      </p:grpSpPr>
      <p:sp>
        <p:nvSpPr>
          <p:cNvPr id="104" name="Google Shape;104;g2eed5fcaf75_0_49: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100"/>
              <a:buNone/>
            </a:pPr>
            <a:r>
              <a:t/>
            </a:r>
            <a:endParaRPr/>
          </a:p>
        </p:txBody>
      </p:sp>
      <p:sp>
        <p:nvSpPr>
          <p:cNvPr id="105" name="Google Shape;105;g2eed5fcaf75_0_49: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0" name="Shape 110"/>
        <p:cNvGrpSpPr/>
        <p:nvPr/>
      </p:nvGrpSpPr>
      <p:grpSpPr>
        <a:xfrm>
          <a:off x="0" y="0"/>
          <a:ext cx="0" cy="0"/>
          <a:chOff x="0" y="0"/>
          <a:chExt cx="0" cy="0"/>
        </a:xfrm>
      </p:grpSpPr>
      <p:sp>
        <p:nvSpPr>
          <p:cNvPr id="111" name="Google Shape;111;g2eed5fcaf75_0_55: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100"/>
              <a:buNone/>
            </a:pPr>
            <a:r>
              <a:t/>
            </a:r>
            <a:endParaRPr/>
          </a:p>
        </p:txBody>
      </p:sp>
      <p:sp>
        <p:nvSpPr>
          <p:cNvPr id="112" name="Google Shape;112;g2eed5fcaf75_0_55: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7" name="Shape 117"/>
        <p:cNvGrpSpPr/>
        <p:nvPr/>
      </p:nvGrpSpPr>
      <p:grpSpPr>
        <a:xfrm>
          <a:off x="0" y="0"/>
          <a:ext cx="0" cy="0"/>
          <a:chOff x="0" y="0"/>
          <a:chExt cx="0" cy="0"/>
        </a:xfrm>
      </p:grpSpPr>
      <p:sp>
        <p:nvSpPr>
          <p:cNvPr id="118" name="Google Shape;118;g2eed5fcaf75_0_6: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100"/>
              <a:buNone/>
            </a:pPr>
            <a:r>
              <a:t/>
            </a:r>
            <a:endParaRPr/>
          </a:p>
        </p:txBody>
      </p:sp>
      <p:sp>
        <p:nvSpPr>
          <p:cNvPr id="119" name="Google Shape;119;g2eed5fcaf75_0_6: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4" name="Shape 124"/>
        <p:cNvGrpSpPr/>
        <p:nvPr/>
      </p:nvGrpSpPr>
      <p:grpSpPr>
        <a:xfrm>
          <a:off x="0" y="0"/>
          <a:ext cx="0" cy="0"/>
          <a:chOff x="0" y="0"/>
          <a:chExt cx="0" cy="0"/>
        </a:xfrm>
      </p:grpSpPr>
      <p:sp>
        <p:nvSpPr>
          <p:cNvPr id="125" name="Google Shape;125;g2ea76b4686b_0_7: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100"/>
              <a:buNone/>
            </a:pPr>
            <a:r>
              <a:t/>
            </a:r>
            <a:endParaRPr/>
          </a:p>
        </p:txBody>
      </p:sp>
      <p:sp>
        <p:nvSpPr>
          <p:cNvPr id="126" name="Google Shape;126;g2ea76b4686b_0_7: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1" name="Shape 131"/>
        <p:cNvGrpSpPr/>
        <p:nvPr/>
      </p:nvGrpSpPr>
      <p:grpSpPr>
        <a:xfrm>
          <a:off x="0" y="0"/>
          <a:ext cx="0" cy="0"/>
          <a:chOff x="0" y="0"/>
          <a:chExt cx="0" cy="0"/>
        </a:xfrm>
      </p:grpSpPr>
      <p:sp>
        <p:nvSpPr>
          <p:cNvPr id="132" name="Google Shape;132;g2624966a6f9_0_0: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100"/>
              <a:buNone/>
            </a:pPr>
            <a:r>
              <a:t/>
            </a:r>
            <a:endParaRPr/>
          </a:p>
        </p:txBody>
      </p:sp>
      <p:sp>
        <p:nvSpPr>
          <p:cNvPr id="133" name="Google Shape;133;g2624966a6f9_0_0: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8" name="Shape 138"/>
        <p:cNvGrpSpPr/>
        <p:nvPr/>
      </p:nvGrpSpPr>
      <p:grpSpPr>
        <a:xfrm>
          <a:off x="0" y="0"/>
          <a:ext cx="0" cy="0"/>
          <a:chOff x="0" y="0"/>
          <a:chExt cx="0" cy="0"/>
        </a:xfrm>
      </p:grpSpPr>
      <p:sp>
        <p:nvSpPr>
          <p:cNvPr id="139" name="Google Shape;139;g2ef6c64ac64_0_16: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100"/>
              <a:buNone/>
            </a:pPr>
            <a:r>
              <a:t/>
            </a:r>
            <a:endParaRPr/>
          </a:p>
        </p:txBody>
      </p:sp>
      <p:sp>
        <p:nvSpPr>
          <p:cNvPr id="140" name="Google Shape;140;g2ef6c64ac64_0_16: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p:cSld name="Title and Content">
    <p:spTree>
      <p:nvGrpSpPr>
        <p:cNvPr id="15" name="Shape 15"/>
        <p:cNvGrpSpPr/>
        <p:nvPr/>
      </p:nvGrpSpPr>
      <p:grpSpPr>
        <a:xfrm>
          <a:off x="0" y="0"/>
          <a:ext cx="0" cy="0"/>
          <a:chOff x="0" y="0"/>
          <a:chExt cx="0" cy="0"/>
        </a:xfrm>
      </p:grpSpPr>
      <p:sp>
        <p:nvSpPr>
          <p:cNvPr id="16" name="Google Shape;16;p2"/>
          <p:cNvSpPr txBox="1"/>
          <p:nvPr>
            <p:ph idx="1" type="body"/>
          </p:nvPr>
        </p:nvSpPr>
        <p:spPr>
          <a:xfrm>
            <a:off x="684213" y="1491854"/>
            <a:ext cx="7772400" cy="3086100"/>
          </a:xfrm>
          <a:prstGeom prst="rect">
            <a:avLst/>
          </a:prstGeom>
          <a:noFill/>
          <a:ln>
            <a:noFill/>
          </a:ln>
        </p:spPr>
        <p:txBody>
          <a:bodyPr anchorCtr="0" anchor="t" bIns="46025" lIns="92075" spcFirstLastPara="1" rIns="92075" wrap="square" tIns="46025">
            <a:noAutofit/>
          </a:bodyPr>
          <a:lstStyle>
            <a:lvl1pPr indent="-342900" lvl="0" marL="457200" rtl="0" algn="l">
              <a:lnSpc>
                <a:spcPct val="100000"/>
              </a:lnSpc>
              <a:spcBef>
                <a:spcPts val="360"/>
              </a:spcBef>
              <a:spcAft>
                <a:spcPts val="0"/>
              </a:spcAft>
              <a:buClr>
                <a:schemeClr val="dk1"/>
              </a:buClr>
              <a:buSzPts val="1800"/>
              <a:buChar char="•"/>
              <a:defRPr/>
            </a:lvl1pPr>
            <a:lvl2pPr indent="-342900" lvl="1" marL="914400" rtl="0" algn="l">
              <a:lnSpc>
                <a:spcPct val="100000"/>
              </a:lnSpc>
              <a:spcBef>
                <a:spcPts val="360"/>
              </a:spcBef>
              <a:spcAft>
                <a:spcPts val="0"/>
              </a:spcAft>
              <a:buClr>
                <a:schemeClr val="dk1"/>
              </a:buClr>
              <a:buSzPts val="1800"/>
              <a:buChar char="–"/>
              <a:defRPr/>
            </a:lvl2pPr>
            <a:lvl3pPr indent="-342900" lvl="2" marL="1371600" rtl="0" algn="l">
              <a:lnSpc>
                <a:spcPct val="100000"/>
              </a:lnSpc>
              <a:spcBef>
                <a:spcPts val="360"/>
              </a:spcBef>
              <a:spcAft>
                <a:spcPts val="0"/>
              </a:spcAft>
              <a:buClr>
                <a:schemeClr val="dk1"/>
              </a:buClr>
              <a:buSzPts val="1800"/>
              <a:buChar char="•"/>
              <a:defRPr/>
            </a:lvl3pPr>
            <a:lvl4pPr indent="-342900" lvl="3" marL="1828800" rtl="0" algn="l">
              <a:lnSpc>
                <a:spcPct val="100000"/>
              </a:lnSpc>
              <a:spcBef>
                <a:spcPts val="360"/>
              </a:spcBef>
              <a:spcAft>
                <a:spcPts val="0"/>
              </a:spcAft>
              <a:buClr>
                <a:schemeClr val="dk1"/>
              </a:buClr>
              <a:buSzPts val="1800"/>
              <a:buChar char="–"/>
              <a:defRPr/>
            </a:lvl4pPr>
            <a:lvl5pPr indent="-342900" lvl="4" marL="2286000" rtl="0" algn="l">
              <a:lnSpc>
                <a:spcPct val="100000"/>
              </a:lnSpc>
              <a:spcBef>
                <a:spcPts val="360"/>
              </a:spcBef>
              <a:spcAft>
                <a:spcPts val="0"/>
              </a:spcAft>
              <a:buClr>
                <a:schemeClr val="dk1"/>
              </a:buClr>
              <a:buSzPts val="1800"/>
              <a:buChar char="•"/>
              <a:defRPr/>
            </a:lvl5pPr>
            <a:lvl6pPr indent="-342900" lvl="5" marL="2743200" rtl="0" algn="l">
              <a:lnSpc>
                <a:spcPct val="100000"/>
              </a:lnSpc>
              <a:spcBef>
                <a:spcPts val="360"/>
              </a:spcBef>
              <a:spcAft>
                <a:spcPts val="0"/>
              </a:spcAft>
              <a:buClr>
                <a:schemeClr val="dk1"/>
              </a:buClr>
              <a:buSzPts val="1800"/>
              <a:buChar char="•"/>
              <a:defRPr/>
            </a:lvl6pPr>
            <a:lvl7pPr indent="-342900" lvl="6" marL="3200400" rtl="0" algn="l">
              <a:lnSpc>
                <a:spcPct val="100000"/>
              </a:lnSpc>
              <a:spcBef>
                <a:spcPts val="360"/>
              </a:spcBef>
              <a:spcAft>
                <a:spcPts val="0"/>
              </a:spcAft>
              <a:buClr>
                <a:schemeClr val="dk1"/>
              </a:buClr>
              <a:buSzPts val="1800"/>
              <a:buChar char="•"/>
              <a:defRPr/>
            </a:lvl7pPr>
            <a:lvl8pPr indent="-342900" lvl="7" marL="3657600" rtl="0" algn="l">
              <a:lnSpc>
                <a:spcPct val="100000"/>
              </a:lnSpc>
              <a:spcBef>
                <a:spcPts val="360"/>
              </a:spcBef>
              <a:spcAft>
                <a:spcPts val="0"/>
              </a:spcAft>
              <a:buClr>
                <a:schemeClr val="dk1"/>
              </a:buClr>
              <a:buSzPts val="1800"/>
              <a:buChar char="•"/>
              <a:defRPr/>
            </a:lvl8pPr>
            <a:lvl9pPr indent="-342900" lvl="8" marL="4114800" rtl="0" algn="l">
              <a:lnSpc>
                <a:spcPct val="100000"/>
              </a:lnSpc>
              <a:spcBef>
                <a:spcPts val="360"/>
              </a:spcBef>
              <a:spcAft>
                <a:spcPts val="0"/>
              </a:spcAft>
              <a:buClr>
                <a:schemeClr val="dk1"/>
              </a:buClr>
              <a:buSzPts val="1800"/>
              <a:buChar char="•"/>
              <a:defRPr/>
            </a:lvl9pPr>
          </a:lstStyle>
          <a:p/>
        </p:txBody>
      </p:sp>
      <p:sp>
        <p:nvSpPr>
          <p:cNvPr id="17" name="Google Shape;17;p2"/>
          <p:cNvSpPr txBox="1"/>
          <p:nvPr>
            <p:ph idx="10" type="dt"/>
          </p:nvPr>
        </p:nvSpPr>
        <p:spPr>
          <a:xfrm>
            <a:off x="-3372431" y="2047325"/>
            <a:ext cx="3705300" cy="207600"/>
          </a:xfrm>
          <a:prstGeom prst="rect">
            <a:avLst/>
          </a:prstGeom>
          <a:noFill/>
          <a:ln>
            <a:noFill/>
          </a:ln>
        </p:spPr>
        <p:txBody>
          <a:bodyPr anchorCtr="0" anchor="b" bIns="0" lIns="0" spcFirstLastPara="1" rIns="0" wrap="square" tIns="0">
            <a:noAutofit/>
          </a:bodyPr>
          <a:lstStyle>
            <a:lvl1pPr lvl="0" rtl="0">
              <a:spcBef>
                <a:spcPts val="0"/>
              </a:spcBef>
              <a:spcAft>
                <a:spcPts val="0"/>
              </a:spcAft>
              <a:buSzPts val="1400"/>
              <a:buNone/>
              <a:defRPr/>
            </a:lvl1pPr>
            <a:lvl2pPr lvl="1" rtl="0" algn="l">
              <a:lnSpc>
                <a:spcPct val="100000"/>
              </a:lnSpc>
              <a:spcBef>
                <a:spcPts val="0"/>
              </a:spcBef>
              <a:spcAft>
                <a:spcPts val="0"/>
              </a:spcAft>
              <a:buSzPts val="1400"/>
              <a:buNone/>
              <a:defRPr/>
            </a:lvl2pPr>
            <a:lvl3pPr lvl="2" rtl="0" algn="l">
              <a:lnSpc>
                <a:spcPct val="100000"/>
              </a:lnSpc>
              <a:spcBef>
                <a:spcPts val="0"/>
              </a:spcBef>
              <a:spcAft>
                <a:spcPts val="0"/>
              </a:spcAft>
              <a:buSzPts val="1400"/>
              <a:buNone/>
              <a:defRPr/>
            </a:lvl3pPr>
            <a:lvl4pPr lvl="3" rtl="0" algn="l">
              <a:lnSpc>
                <a:spcPct val="100000"/>
              </a:lnSpc>
              <a:spcBef>
                <a:spcPts val="0"/>
              </a:spcBef>
              <a:spcAft>
                <a:spcPts val="0"/>
              </a:spcAft>
              <a:buSzPts val="1400"/>
              <a:buNone/>
              <a:defRPr/>
            </a:lvl4pPr>
            <a:lvl5pPr lvl="4" rtl="0" algn="l">
              <a:lnSpc>
                <a:spcPct val="100000"/>
              </a:lnSpc>
              <a:spcBef>
                <a:spcPts val="0"/>
              </a:spcBef>
              <a:spcAft>
                <a:spcPts val="0"/>
              </a:spcAft>
              <a:buSzPts val="1400"/>
              <a:buNone/>
              <a:defRPr/>
            </a:lvl5pPr>
            <a:lvl6pPr lvl="5" rtl="0" algn="l">
              <a:lnSpc>
                <a:spcPct val="100000"/>
              </a:lnSpc>
              <a:spcBef>
                <a:spcPts val="0"/>
              </a:spcBef>
              <a:spcAft>
                <a:spcPts val="0"/>
              </a:spcAft>
              <a:buSzPts val="1400"/>
              <a:buNone/>
              <a:defRPr/>
            </a:lvl6pPr>
            <a:lvl7pPr lvl="6" rtl="0" algn="l">
              <a:lnSpc>
                <a:spcPct val="100000"/>
              </a:lnSpc>
              <a:spcBef>
                <a:spcPts val="0"/>
              </a:spcBef>
              <a:spcAft>
                <a:spcPts val="0"/>
              </a:spcAft>
              <a:buSzPts val="1400"/>
              <a:buNone/>
              <a:defRPr/>
            </a:lvl7pPr>
            <a:lvl8pPr lvl="7" rtl="0" algn="l">
              <a:lnSpc>
                <a:spcPct val="100000"/>
              </a:lnSpc>
              <a:spcBef>
                <a:spcPts val="0"/>
              </a:spcBef>
              <a:spcAft>
                <a:spcPts val="0"/>
              </a:spcAft>
              <a:buSzPts val="1400"/>
              <a:buNone/>
              <a:defRPr/>
            </a:lvl8pPr>
            <a:lvl9pPr lvl="8" rtl="0" algn="l">
              <a:lnSpc>
                <a:spcPct val="100000"/>
              </a:lnSpc>
              <a:spcBef>
                <a:spcPts val="0"/>
              </a:spcBef>
              <a:spcAft>
                <a:spcPts val="0"/>
              </a:spcAft>
              <a:buSzPts val="1400"/>
              <a:buNone/>
              <a:defRPr/>
            </a:lvl9pPr>
          </a:lstStyle>
          <a:p/>
        </p:txBody>
      </p:sp>
      <p:sp>
        <p:nvSpPr>
          <p:cNvPr id="18" name="Google Shape;18;p2"/>
          <p:cNvSpPr txBox="1"/>
          <p:nvPr>
            <p:ph idx="12" type="sldNum"/>
          </p:nvPr>
        </p:nvSpPr>
        <p:spPr>
          <a:xfrm>
            <a:off x="4344988" y="4856560"/>
            <a:ext cx="530100" cy="136800"/>
          </a:xfrm>
          <a:prstGeom prst="rect">
            <a:avLst/>
          </a:prstGeom>
          <a:noFill/>
          <a:ln>
            <a:noFill/>
          </a:ln>
        </p:spPr>
        <p:txBody>
          <a:bodyPr anchorCtr="0" anchor="t" bIns="0" lIns="0" spcFirstLastPara="1" rIns="0" wrap="square" tIns="0">
            <a:noAutofit/>
          </a:bodyPr>
          <a:lstStyle>
            <a:lvl1pPr indent="0" lvl="0"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1pPr>
            <a:lvl2pPr indent="0" lvl="1"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2pPr>
            <a:lvl3pPr indent="0" lvl="2"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3pPr>
            <a:lvl4pPr indent="0" lvl="3"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4pPr>
            <a:lvl5pPr indent="0" lvl="4"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5pPr>
            <a:lvl6pPr indent="0" lvl="5"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6pPr>
            <a:lvl7pPr indent="0" lvl="6"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7pPr>
            <a:lvl8pPr indent="0" lvl="7"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8pPr>
            <a:lvl9pPr indent="0" lvl="8"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9pPr>
          </a:lstStyle>
          <a:p>
            <a:pPr indent="0" lvl="0" marL="0" rtl="0" algn="ctr">
              <a:spcBef>
                <a:spcPts val="0"/>
              </a:spcBef>
              <a:spcAft>
                <a:spcPts val="0"/>
              </a:spcAft>
              <a:buNone/>
            </a:pPr>
            <a:r>
              <a:rPr lang="en"/>
              <a:t>Slide </a:t>
            </a:r>
            <a:fld id="{00000000-1234-1234-1234-123412341234}" type="slidenum">
              <a:rPr lang="en"/>
              <a:t>‹#›</a:t>
            </a:fld>
            <a:endParaRPr/>
          </a:p>
        </p:txBody>
      </p:sp>
      <p:sp>
        <p:nvSpPr>
          <p:cNvPr id="19" name="Google Shape;19;p2"/>
          <p:cNvSpPr txBox="1"/>
          <p:nvPr>
            <p:ph type="title"/>
          </p:nvPr>
        </p:nvSpPr>
        <p:spPr>
          <a:xfrm>
            <a:off x="685800" y="514350"/>
            <a:ext cx="7772400" cy="800100"/>
          </a:xfrm>
          <a:prstGeom prst="rect">
            <a:avLst/>
          </a:prstGeom>
          <a:noFill/>
          <a:ln>
            <a:noFill/>
          </a:ln>
        </p:spPr>
        <p:txBody>
          <a:bodyPr anchorCtr="0" anchor="ctr" bIns="46025" lIns="92075" spcFirstLastPara="1" rIns="92075" wrap="square" tIns="46025">
            <a:noAutofit/>
          </a:bodyPr>
          <a:lstStyle>
            <a:lvl1pPr lvl="0" rtl="0" algn="ctr">
              <a:lnSpc>
                <a:spcPct val="100000"/>
              </a:lnSpc>
              <a:spcBef>
                <a:spcPts val="0"/>
              </a:spcBef>
              <a:spcAft>
                <a:spcPts val="0"/>
              </a:spcAft>
              <a:buSzPts val="1400"/>
              <a:buNone/>
              <a:defRPr/>
            </a:lvl1pPr>
            <a:lvl2pPr lvl="1" rtl="0" algn="ctr">
              <a:lnSpc>
                <a:spcPct val="100000"/>
              </a:lnSpc>
              <a:spcBef>
                <a:spcPts val="0"/>
              </a:spcBef>
              <a:spcAft>
                <a:spcPts val="0"/>
              </a:spcAft>
              <a:buSzPts val="1400"/>
              <a:buNone/>
              <a:defRPr/>
            </a:lvl2pPr>
            <a:lvl3pPr lvl="2" rtl="0" algn="ctr">
              <a:lnSpc>
                <a:spcPct val="100000"/>
              </a:lnSpc>
              <a:spcBef>
                <a:spcPts val="0"/>
              </a:spcBef>
              <a:spcAft>
                <a:spcPts val="0"/>
              </a:spcAft>
              <a:buSzPts val="1400"/>
              <a:buNone/>
              <a:defRPr/>
            </a:lvl3pPr>
            <a:lvl4pPr lvl="3" rtl="0" algn="ctr">
              <a:lnSpc>
                <a:spcPct val="100000"/>
              </a:lnSpc>
              <a:spcBef>
                <a:spcPts val="0"/>
              </a:spcBef>
              <a:spcAft>
                <a:spcPts val="0"/>
              </a:spcAft>
              <a:buSzPts val="1400"/>
              <a:buNone/>
              <a:defRPr/>
            </a:lvl4pPr>
            <a:lvl5pPr lvl="4" rtl="0" algn="ctr">
              <a:lnSpc>
                <a:spcPct val="100000"/>
              </a:lnSpc>
              <a:spcBef>
                <a:spcPts val="0"/>
              </a:spcBef>
              <a:spcAft>
                <a:spcPts val="0"/>
              </a:spcAft>
              <a:buSzPts val="1400"/>
              <a:buNone/>
              <a:defRPr/>
            </a:lvl5pPr>
            <a:lvl6pPr lvl="5" rtl="0" algn="ctr">
              <a:lnSpc>
                <a:spcPct val="100000"/>
              </a:lnSpc>
              <a:spcBef>
                <a:spcPts val="0"/>
              </a:spcBef>
              <a:spcAft>
                <a:spcPts val="0"/>
              </a:spcAft>
              <a:buSzPts val="1400"/>
              <a:buNone/>
              <a:defRPr/>
            </a:lvl6pPr>
            <a:lvl7pPr lvl="6" rtl="0" algn="ctr">
              <a:lnSpc>
                <a:spcPct val="100000"/>
              </a:lnSpc>
              <a:spcBef>
                <a:spcPts val="0"/>
              </a:spcBef>
              <a:spcAft>
                <a:spcPts val="0"/>
              </a:spcAft>
              <a:buSzPts val="1400"/>
              <a:buNone/>
              <a:defRPr/>
            </a:lvl7pPr>
            <a:lvl8pPr lvl="7" rtl="0" algn="ctr">
              <a:lnSpc>
                <a:spcPct val="100000"/>
              </a:lnSpc>
              <a:spcBef>
                <a:spcPts val="0"/>
              </a:spcBef>
              <a:spcAft>
                <a:spcPts val="0"/>
              </a:spcAft>
              <a:buSzPts val="1400"/>
              <a:buNone/>
              <a:defRPr/>
            </a:lvl8pPr>
            <a:lvl9pPr lvl="8" rtl="0" algn="ctr">
              <a:lnSpc>
                <a:spcPct val="100000"/>
              </a:lnSpc>
              <a:spcBef>
                <a:spcPts val="0"/>
              </a:spcBef>
              <a:spcAft>
                <a:spcPts val="0"/>
              </a:spcAft>
              <a:buSzPts val="1400"/>
              <a:buNone/>
              <a:defRPr/>
            </a:lvl9pPr>
          </a:lstStyle>
          <a:p/>
        </p:txBody>
      </p:sp>
      <p:sp>
        <p:nvSpPr>
          <p:cNvPr id="20" name="Google Shape;20;p2"/>
          <p:cNvSpPr txBox="1"/>
          <p:nvPr/>
        </p:nvSpPr>
        <p:spPr>
          <a:xfrm>
            <a:off x="6468675" y="4751700"/>
            <a:ext cx="2319900" cy="3456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1200">
                <a:solidFill>
                  <a:schemeClr val="dk1"/>
                </a:solidFill>
                <a:latin typeface="Times New Roman"/>
                <a:ea typeface="Times New Roman"/>
                <a:cs typeface="Times New Roman"/>
                <a:sym typeface="Times New Roman"/>
              </a:rPr>
              <a:t>Sindhu Verma et al., Broadcom</a:t>
            </a:r>
            <a:endParaRPr sz="1200">
              <a:solidFill>
                <a:schemeClr val="dk1"/>
              </a:solidFill>
              <a:latin typeface="Times New Roman"/>
              <a:ea typeface="Times New Roman"/>
              <a:cs typeface="Times New Roman"/>
              <a:sym typeface="Times New Roman"/>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64" name="Shape 64"/>
        <p:cNvGrpSpPr/>
        <p:nvPr/>
      </p:nvGrpSpPr>
      <p:grpSpPr>
        <a:xfrm>
          <a:off x="0" y="0"/>
          <a:ext cx="0" cy="0"/>
          <a:chOff x="0" y="0"/>
          <a:chExt cx="0" cy="0"/>
        </a:xfrm>
      </p:grpSpPr>
      <p:sp>
        <p:nvSpPr>
          <p:cNvPr id="65" name="Google Shape;65;p11"/>
          <p:cNvSpPr txBox="1"/>
          <p:nvPr>
            <p:ph type="title"/>
          </p:nvPr>
        </p:nvSpPr>
        <p:spPr>
          <a:xfrm>
            <a:off x="685800" y="514350"/>
            <a:ext cx="7772400" cy="800100"/>
          </a:xfrm>
          <a:prstGeom prst="rect">
            <a:avLst/>
          </a:prstGeom>
          <a:noFill/>
          <a:ln>
            <a:noFill/>
          </a:ln>
        </p:spPr>
        <p:txBody>
          <a:bodyPr anchorCtr="0" anchor="ctr" bIns="46025" lIns="92075" spcFirstLastPara="1" rIns="92075" wrap="square" tIns="46025">
            <a:noAutofit/>
          </a:bodyPr>
          <a:lstStyle>
            <a:lvl1pPr lvl="0" rtl="0" algn="ctr">
              <a:lnSpc>
                <a:spcPct val="100000"/>
              </a:lnSpc>
              <a:spcBef>
                <a:spcPts val="0"/>
              </a:spcBef>
              <a:spcAft>
                <a:spcPts val="0"/>
              </a:spcAft>
              <a:buSzPts val="1400"/>
              <a:buNone/>
              <a:defRPr/>
            </a:lvl1pPr>
            <a:lvl2pPr lvl="1" rtl="0" algn="ctr">
              <a:lnSpc>
                <a:spcPct val="100000"/>
              </a:lnSpc>
              <a:spcBef>
                <a:spcPts val="0"/>
              </a:spcBef>
              <a:spcAft>
                <a:spcPts val="0"/>
              </a:spcAft>
              <a:buSzPts val="1400"/>
              <a:buNone/>
              <a:defRPr/>
            </a:lvl2pPr>
            <a:lvl3pPr lvl="2" rtl="0" algn="ctr">
              <a:lnSpc>
                <a:spcPct val="100000"/>
              </a:lnSpc>
              <a:spcBef>
                <a:spcPts val="0"/>
              </a:spcBef>
              <a:spcAft>
                <a:spcPts val="0"/>
              </a:spcAft>
              <a:buSzPts val="1400"/>
              <a:buNone/>
              <a:defRPr/>
            </a:lvl3pPr>
            <a:lvl4pPr lvl="3" rtl="0" algn="ctr">
              <a:lnSpc>
                <a:spcPct val="100000"/>
              </a:lnSpc>
              <a:spcBef>
                <a:spcPts val="0"/>
              </a:spcBef>
              <a:spcAft>
                <a:spcPts val="0"/>
              </a:spcAft>
              <a:buSzPts val="1400"/>
              <a:buNone/>
              <a:defRPr/>
            </a:lvl4pPr>
            <a:lvl5pPr lvl="4" rtl="0" algn="ctr">
              <a:lnSpc>
                <a:spcPct val="100000"/>
              </a:lnSpc>
              <a:spcBef>
                <a:spcPts val="0"/>
              </a:spcBef>
              <a:spcAft>
                <a:spcPts val="0"/>
              </a:spcAft>
              <a:buSzPts val="1400"/>
              <a:buNone/>
              <a:defRPr/>
            </a:lvl5pPr>
            <a:lvl6pPr lvl="5" rtl="0" algn="ctr">
              <a:lnSpc>
                <a:spcPct val="100000"/>
              </a:lnSpc>
              <a:spcBef>
                <a:spcPts val="0"/>
              </a:spcBef>
              <a:spcAft>
                <a:spcPts val="0"/>
              </a:spcAft>
              <a:buSzPts val="1400"/>
              <a:buNone/>
              <a:defRPr/>
            </a:lvl6pPr>
            <a:lvl7pPr lvl="6" rtl="0" algn="ctr">
              <a:lnSpc>
                <a:spcPct val="100000"/>
              </a:lnSpc>
              <a:spcBef>
                <a:spcPts val="0"/>
              </a:spcBef>
              <a:spcAft>
                <a:spcPts val="0"/>
              </a:spcAft>
              <a:buSzPts val="1400"/>
              <a:buNone/>
              <a:defRPr/>
            </a:lvl7pPr>
            <a:lvl8pPr lvl="7" rtl="0" algn="ctr">
              <a:lnSpc>
                <a:spcPct val="100000"/>
              </a:lnSpc>
              <a:spcBef>
                <a:spcPts val="0"/>
              </a:spcBef>
              <a:spcAft>
                <a:spcPts val="0"/>
              </a:spcAft>
              <a:buSzPts val="1400"/>
              <a:buNone/>
              <a:defRPr/>
            </a:lvl8pPr>
            <a:lvl9pPr lvl="8" rtl="0" algn="ctr">
              <a:lnSpc>
                <a:spcPct val="100000"/>
              </a:lnSpc>
              <a:spcBef>
                <a:spcPts val="0"/>
              </a:spcBef>
              <a:spcAft>
                <a:spcPts val="0"/>
              </a:spcAft>
              <a:buSzPts val="1400"/>
              <a:buNone/>
              <a:defRPr/>
            </a:lvl9pPr>
          </a:lstStyle>
          <a:p/>
        </p:txBody>
      </p:sp>
      <p:sp>
        <p:nvSpPr>
          <p:cNvPr id="66" name="Google Shape;66;p11"/>
          <p:cNvSpPr txBox="1"/>
          <p:nvPr>
            <p:ph idx="1" type="body"/>
          </p:nvPr>
        </p:nvSpPr>
        <p:spPr>
          <a:xfrm rot="5400000">
            <a:off x="3027363" y="-851296"/>
            <a:ext cx="3086100" cy="7772400"/>
          </a:xfrm>
          <a:prstGeom prst="rect">
            <a:avLst/>
          </a:prstGeom>
          <a:noFill/>
          <a:ln>
            <a:noFill/>
          </a:ln>
        </p:spPr>
        <p:txBody>
          <a:bodyPr anchorCtr="0" anchor="t" bIns="46025" lIns="92075" spcFirstLastPara="1" rIns="92075" wrap="square" tIns="46025">
            <a:noAutofit/>
          </a:bodyPr>
          <a:lstStyle>
            <a:lvl1pPr indent="-342900" lvl="0" marL="457200" rtl="0" algn="l">
              <a:lnSpc>
                <a:spcPct val="100000"/>
              </a:lnSpc>
              <a:spcBef>
                <a:spcPts val="360"/>
              </a:spcBef>
              <a:spcAft>
                <a:spcPts val="0"/>
              </a:spcAft>
              <a:buClr>
                <a:schemeClr val="dk1"/>
              </a:buClr>
              <a:buSzPts val="1800"/>
              <a:buChar char="•"/>
              <a:defRPr/>
            </a:lvl1pPr>
            <a:lvl2pPr indent="-342900" lvl="1" marL="914400" rtl="0" algn="l">
              <a:lnSpc>
                <a:spcPct val="100000"/>
              </a:lnSpc>
              <a:spcBef>
                <a:spcPts val="360"/>
              </a:spcBef>
              <a:spcAft>
                <a:spcPts val="0"/>
              </a:spcAft>
              <a:buClr>
                <a:schemeClr val="dk1"/>
              </a:buClr>
              <a:buSzPts val="1800"/>
              <a:buChar char="–"/>
              <a:defRPr/>
            </a:lvl2pPr>
            <a:lvl3pPr indent="-342900" lvl="2" marL="1371600" rtl="0" algn="l">
              <a:lnSpc>
                <a:spcPct val="100000"/>
              </a:lnSpc>
              <a:spcBef>
                <a:spcPts val="360"/>
              </a:spcBef>
              <a:spcAft>
                <a:spcPts val="0"/>
              </a:spcAft>
              <a:buClr>
                <a:schemeClr val="dk1"/>
              </a:buClr>
              <a:buSzPts val="1800"/>
              <a:buChar char="•"/>
              <a:defRPr/>
            </a:lvl3pPr>
            <a:lvl4pPr indent="-342900" lvl="3" marL="1828800" rtl="0" algn="l">
              <a:lnSpc>
                <a:spcPct val="100000"/>
              </a:lnSpc>
              <a:spcBef>
                <a:spcPts val="360"/>
              </a:spcBef>
              <a:spcAft>
                <a:spcPts val="0"/>
              </a:spcAft>
              <a:buClr>
                <a:schemeClr val="dk1"/>
              </a:buClr>
              <a:buSzPts val="1800"/>
              <a:buChar char="–"/>
              <a:defRPr/>
            </a:lvl4pPr>
            <a:lvl5pPr indent="-342900" lvl="4" marL="2286000" rtl="0" algn="l">
              <a:lnSpc>
                <a:spcPct val="100000"/>
              </a:lnSpc>
              <a:spcBef>
                <a:spcPts val="360"/>
              </a:spcBef>
              <a:spcAft>
                <a:spcPts val="0"/>
              </a:spcAft>
              <a:buClr>
                <a:schemeClr val="dk1"/>
              </a:buClr>
              <a:buSzPts val="1800"/>
              <a:buChar char="•"/>
              <a:defRPr/>
            </a:lvl5pPr>
            <a:lvl6pPr indent="-342900" lvl="5" marL="2743200" rtl="0" algn="l">
              <a:lnSpc>
                <a:spcPct val="100000"/>
              </a:lnSpc>
              <a:spcBef>
                <a:spcPts val="360"/>
              </a:spcBef>
              <a:spcAft>
                <a:spcPts val="0"/>
              </a:spcAft>
              <a:buClr>
                <a:schemeClr val="dk1"/>
              </a:buClr>
              <a:buSzPts val="1800"/>
              <a:buChar char="•"/>
              <a:defRPr/>
            </a:lvl6pPr>
            <a:lvl7pPr indent="-342900" lvl="6" marL="3200400" rtl="0" algn="l">
              <a:lnSpc>
                <a:spcPct val="100000"/>
              </a:lnSpc>
              <a:spcBef>
                <a:spcPts val="360"/>
              </a:spcBef>
              <a:spcAft>
                <a:spcPts val="0"/>
              </a:spcAft>
              <a:buClr>
                <a:schemeClr val="dk1"/>
              </a:buClr>
              <a:buSzPts val="1800"/>
              <a:buChar char="•"/>
              <a:defRPr/>
            </a:lvl7pPr>
            <a:lvl8pPr indent="-342900" lvl="7" marL="3657600" rtl="0" algn="l">
              <a:lnSpc>
                <a:spcPct val="100000"/>
              </a:lnSpc>
              <a:spcBef>
                <a:spcPts val="360"/>
              </a:spcBef>
              <a:spcAft>
                <a:spcPts val="0"/>
              </a:spcAft>
              <a:buClr>
                <a:schemeClr val="dk1"/>
              </a:buClr>
              <a:buSzPts val="1800"/>
              <a:buChar char="•"/>
              <a:defRPr/>
            </a:lvl8pPr>
            <a:lvl9pPr indent="-342900" lvl="8" marL="4114800" rtl="0" algn="l">
              <a:lnSpc>
                <a:spcPct val="100000"/>
              </a:lnSpc>
              <a:spcBef>
                <a:spcPts val="360"/>
              </a:spcBef>
              <a:spcAft>
                <a:spcPts val="0"/>
              </a:spcAft>
              <a:buClr>
                <a:schemeClr val="dk1"/>
              </a:buClr>
              <a:buSzPts val="1800"/>
              <a:buChar char="•"/>
              <a:defRPr/>
            </a:lvl9pPr>
          </a:lstStyle>
          <a:p/>
        </p:txBody>
      </p:sp>
      <p:sp>
        <p:nvSpPr>
          <p:cNvPr id="67" name="Google Shape;67;p11"/>
          <p:cNvSpPr txBox="1"/>
          <p:nvPr>
            <p:ph idx="10" type="dt"/>
          </p:nvPr>
        </p:nvSpPr>
        <p:spPr>
          <a:xfrm>
            <a:off x="155620" y="1158050"/>
            <a:ext cx="718200" cy="207600"/>
          </a:xfrm>
          <a:prstGeom prst="rect">
            <a:avLst/>
          </a:prstGeom>
          <a:noFill/>
          <a:ln>
            <a:noFill/>
          </a:ln>
        </p:spPr>
        <p:txBody>
          <a:bodyPr anchorCtr="0" anchor="b" bIns="0" lIns="0" spcFirstLastPara="1" rIns="0" wrap="square" tIns="0">
            <a:noAutofit/>
          </a:bodyPr>
          <a:lstStyle>
            <a:lvl1pPr lvl="0" rtl="0" algn="l">
              <a:lnSpc>
                <a:spcPct val="100000"/>
              </a:lnSpc>
              <a:spcBef>
                <a:spcPts val="0"/>
              </a:spcBef>
              <a:spcAft>
                <a:spcPts val="0"/>
              </a:spcAft>
              <a:buSzPts val="1400"/>
              <a:buNone/>
              <a:defRPr/>
            </a:lvl1pPr>
            <a:lvl2pPr lvl="1" rtl="0" algn="l">
              <a:lnSpc>
                <a:spcPct val="100000"/>
              </a:lnSpc>
              <a:spcBef>
                <a:spcPts val="0"/>
              </a:spcBef>
              <a:spcAft>
                <a:spcPts val="0"/>
              </a:spcAft>
              <a:buSzPts val="1400"/>
              <a:buNone/>
              <a:defRPr/>
            </a:lvl2pPr>
            <a:lvl3pPr lvl="2" rtl="0" algn="l">
              <a:lnSpc>
                <a:spcPct val="100000"/>
              </a:lnSpc>
              <a:spcBef>
                <a:spcPts val="0"/>
              </a:spcBef>
              <a:spcAft>
                <a:spcPts val="0"/>
              </a:spcAft>
              <a:buSzPts val="1400"/>
              <a:buNone/>
              <a:defRPr/>
            </a:lvl3pPr>
            <a:lvl4pPr lvl="3" rtl="0" algn="l">
              <a:lnSpc>
                <a:spcPct val="100000"/>
              </a:lnSpc>
              <a:spcBef>
                <a:spcPts val="0"/>
              </a:spcBef>
              <a:spcAft>
                <a:spcPts val="0"/>
              </a:spcAft>
              <a:buSzPts val="1400"/>
              <a:buNone/>
              <a:defRPr/>
            </a:lvl4pPr>
            <a:lvl5pPr lvl="4" rtl="0" algn="l">
              <a:lnSpc>
                <a:spcPct val="100000"/>
              </a:lnSpc>
              <a:spcBef>
                <a:spcPts val="0"/>
              </a:spcBef>
              <a:spcAft>
                <a:spcPts val="0"/>
              </a:spcAft>
              <a:buSzPts val="1400"/>
              <a:buNone/>
              <a:defRPr/>
            </a:lvl5pPr>
            <a:lvl6pPr lvl="5" rtl="0" algn="l">
              <a:lnSpc>
                <a:spcPct val="100000"/>
              </a:lnSpc>
              <a:spcBef>
                <a:spcPts val="0"/>
              </a:spcBef>
              <a:spcAft>
                <a:spcPts val="0"/>
              </a:spcAft>
              <a:buSzPts val="1400"/>
              <a:buNone/>
              <a:defRPr/>
            </a:lvl6pPr>
            <a:lvl7pPr lvl="6" rtl="0" algn="l">
              <a:lnSpc>
                <a:spcPct val="100000"/>
              </a:lnSpc>
              <a:spcBef>
                <a:spcPts val="0"/>
              </a:spcBef>
              <a:spcAft>
                <a:spcPts val="0"/>
              </a:spcAft>
              <a:buSzPts val="1400"/>
              <a:buNone/>
              <a:defRPr/>
            </a:lvl7pPr>
            <a:lvl8pPr lvl="7" rtl="0" algn="l">
              <a:lnSpc>
                <a:spcPct val="100000"/>
              </a:lnSpc>
              <a:spcBef>
                <a:spcPts val="0"/>
              </a:spcBef>
              <a:spcAft>
                <a:spcPts val="0"/>
              </a:spcAft>
              <a:buSzPts val="1400"/>
              <a:buNone/>
              <a:defRPr/>
            </a:lvl8pPr>
            <a:lvl9pPr lvl="8" rtl="0" algn="l">
              <a:lnSpc>
                <a:spcPct val="100000"/>
              </a:lnSpc>
              <a:spcBef>
                <a:spcPts val="0"/>
              </a:spcBef>
              <a:spcAft>
                <a:spcPts val="0"/>
              </a:spcAft>
              <a:buSzPts val="1400"/>
              <a:buNone/>
              <a:defRPr/>
            </a:lvl9pPr>
          </a:lstStyle>
          <a:p/>
        </p:txBody>
      </p:sp>
      <p:sp>
        <p:nvSpPr>
          <p:cNvPr id="68" name="Google Shape;68;p11"/>
          <p:cNvSpPr txBox="1"/>
          <p:nvPr>
            <p:ph idx="12" type="sldNum"/>
          </p:nvPr>
        </p:nvSpPr>
        <p:spPr>
          <a:xfrm>
            <a:off x="4344988" y="4856560"/>
            <a:ext cx="530100" cy="136800"/>
          </a:xfrm>
          <a:prstGeom prst="rect">
            <a:avLst/>
          </a:prstGeom>
          <a:noFill/>
          <a:ln>
            <a:noFill/>
          </a:ln>
        </p:spPr>
        <p:txBody>
          <a:bodyPr anchorCtr="0" anchor="t" bIns="0" lIns="0" spcFirstLastPara="1" rIns="0" wrap="square" tIns="0">
            <a:noAutofit/>
          </a:bodyPr>
          <a:lstStyle>
            <a:lvl1pPr indent="0" lvl="0"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1pPr>
            <a:lvl2pPr indent="0" lvl="1"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2pPr>
            <a:lvl3pPr indent="0" lvl="2"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3pPr>
            <a:lvl4pPr indent="0" lvl="3"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4pPr>
            <a:lvl5pPr indent="0" lvl="4"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5pPr>
            <a:lvl6pPr indent="0" lvl="5"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6pPr>
            <a:lvl7pPr indent="0" lvl="6"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7pPr>
            <a:lvl8pPr indent="0" lvl="7"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8pPr>
            <a:lvl9pPr indent="0" lvl="8"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9pPr>
          </a:lstStyle>
          <a:p>
            <a:pPr indent="0" lvl="0" marL="0" rtl="0" algn="ctr">
              <a:spcBef>
                <a:spcPts val="0"/>
              </a:spcBef>
              <a:spcAft>
                <a:spcPts val="0"/>
              </a:spcAft>
              <a:buNone/>
            </a:pPr>
            <a:r>
              <a:rPr lang="en"/>
              <a:t>Slide </a:t>
            </a: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69" name="Shape 69"/>
        <p:cNvGrpSpPr/>
        <p:nvPr/>
      </p:nvGrpSpPr>
      <p:grpSpPr>
        <a:xfrm>
          <a:off x="0" y="0"/>
          <a:ext cx="0" cy="0"/>
          <a:chOff x="0" y="0"/>
          <a:chExt cx="0" cy="0"/>
        </a:xfrm>
      </p:grpSpPr>
      <p:sp>
        <p:nvSpPr>
          <p:cNvPr id="70" name="Google Shape;70;p12"/>
          <p:cNvSpPr txBox="1"/>
          <p:nvPr>
            <p:ph type="title"/>
          </p:nvPr>
        </p:nvSpPr>
        <p:spPr>
          <a:xfrm rot="5400000">
            <a:off x="5457750" y="1571700"/>
            <a:ext cx="4057800" cy="1943100"/>
          </a:xfrm>
          <a:prstGeom prst="rect">
            <a:avLst/>
          </a:prstGeom>
          <a:noFill/>
          <a:ln>
            <a:noFill/>
          </a:ln>
        </p:spPr>
        <p:txBody>
          <a:bodyPr anchorCtr="0" anchor="ctr" bIns="46025" lIns="92075" spcFirstLastPara="1" rIns="92075" wrap="square" tIns="46025">
            <a:noAutofit/>
          </a:bodyPr>
          <a:lstStyle>
            <a:lvl1pPr lvl="0" rtl="0" algn="ctr">
              <a:lnSpc>
                <a:spcPct val="100000"/>
              </a:lnSpc>
              <a:spcBef>
                <a:spcPts val="0"/>
              </a:spcBef>
              <a:spcAft>
                <a:spcPts val="0"/>
              </a:spcAft>
              <a:buSzPts val="1400"/>
              <a:buNone/>
              <a:defRPr/>
            </a:lvl1pPr>
            <a:lvl2pPr lvl="1" rtl="0" algn="ctr">
              <a:lnSpc>
                <a:spcPct val="100000"/>
              </a:lnSpc>
              <a:spcBef>
                <a:spcPts val="0"/>
              </a:spcBef>
              <a:spcAft>
                <a:spcPts val="0"/>
              </a:spcAft>
              <a:buSzPts val="1400"/>
              <a:buNone/>
              <a:defRPr/>
            </a:lvl2pPr>
            <a:lvl3pPr lvl="2" rtl="0" algn="ctr">
              <a:lnSpc>
                <a:spcPct val="100000"/>
              </a:lnSpc>
              <a:spcBef>
                <a:spcPts val="0"/>
              </a:spcBef>
              <a:spcAft>
                <a:spcPts val="0"/>
              </a:spcAft>
              <a:buSzPts val="1400"/>
              <a:buNone/>
              <a:defRPr/>
            </a:lvl3pPr>
            <a:lvl4pPr lvl="3" rtl="0" algn="ctr">
              <a:lnSpc>
                <a:spcPct val="100000"/>
              </a:lnSpc>
              <a:spcBef>
                <a:spcPts val="0"/>
              </a:spcBef>
              <a:spcAft>
                <a:spcPts val="0"/>
              </a:spcAft>
              <a:buSzPts val="1400"/>
              <a:buNone/>
              <a:defRPr/>
            </a:lvl4pPr>
            <a:lvl5pPr lvl="4" rtl="0" algn="ctr">
              <a:lnSpc>
                <a:spcPct val="100000"/>
              </a:lnSpc>
              <a:spcBef>
                <a:spcPts val="0"/>
              </a:spcBef>
              <a:spcAft>
                <a:spcPts val="0"/>
              </a:spcAft>
              <a:buSzPts val="1400"/>
              <a:buNone/>
              <a:defRPr/>
            </a:lvl5pPr>
            <a:lvl6pPr lvl="5" rtl="0" algn="ctr">
              <a:lnSpc>
                <a:spcPct val="100000"/>
              </a:lnSpc>
              <a:spcBef>
                <a:spcPts val="0"/>
              </a:spcBef>
              <a:spcAft>
                <a:spcPts val="0"/>
              </a:spcAft>
              <a:buSzPts val="1400"/>
              <a:buNone/>
              <a:defRPr/>
            </a:lvl6pPr>
            <a:lvl7pPr lvl="6" rtl="0" algn="ctr">
              <a:lnSpc>
                <a:spcPct val="100000"/>
              </a:lnSpc>
              <a:spcBef>
                <a:spcPts val="0"/>
              </a:spcBef>
              <a:spcAft>
                <a:spcPts val="0"/>
              </a:spcAft>
              <a:buSzPts val="1400"/>
              <a:buNone/>
              <a:defRPr/>
            </a:lvl7pPr>
            <a:lvl8pPr lvl="7" rtl="0" algn="ctr">
              <a:lnSpc>
                <a:spcPct val="100000"/>
              </a:lnSpc>
              <a:spcBef>
                <a:spcPts val="0"/>
              </a:spcBef>
              <a:spcAft>
                <a:spcPts val="0"/>
              </a:spcAft>
              <a:buSzPts val="1400"/>
              <a:buNone/>
              <a:defRPr/>
            </a:lvl8pPr>
            <a:lvl9pPr lvl="8" rtl="0" algn="ctr">
              <a:lnSpc>
                <a:spcPct val="100000"/>
              </a:lnSpc>
              <a:spcBef>
                <a:spcPts val="0"/>
              </a:spcBef>
              <a:spcAft>
                <a:spcPts val="0"/>
              </a:spcAft>
              <a:buSzPts val="1400"/>
              <a:buNone/>
              <a:defRPr/>
            </a:lvl9pPr>
          </a:lstStyle>
          <a:p/>
        </p:txBody>
      </p:sp>
      <p:sp>
        <p:nvSpPr>
          <p:cNvPr id="71" name="Google Shape;71;p12"/>
          <p:cNvSpPr txBox="1"/>
          <p:nvPr>
            <p:ph idx="1" type="body"/>
          </p:nvPr>
        </p:nvSpPr>
        <p:spPr>
          <a:xfrm rot="5400000">
            <a:off x="1495350" y="-295200"/>
            <a:ext cx="4057800" cy="5676900"/>
          </a:xfrm>
          <a:prstGeom prst="rect">
            <a:avLst/>
          </a:prstGeom>
          <a:noFill/>
          <a:ln>
            <a:noFill/>
          </a:ln>
        </p:spPr>
        <p:txBody>
          <a:bodyPr anchorCtr="0" anchor="t" bIns="46025" lIns="92075" spcFirstLastPara="1" rIns="92075" wrap="square" tIns="46025">
            <a:noAutofit/>
          </a:bodyPr>
          <a:lstStyle>
            <a:lvl1pPr indent="-342900" lvl="0" marL="457200" rtl="0" algn="l">
              <a:lnSpc>
                <a:spcPct val="100000"/>
              </a:lnSpc>
              <a:spcBef>
                <a:spcPts val="360"/>
              </a:spcBef>
              <a:spcAft>
                <a:spcPts val="0"/>
              </a:spcAft>
              <a:buClr>
                <a:schemeClr val="dk1"/>
              </a:buClr>
              <a:buSzPts val="1800"/>
              <a:buChar char="•"/>
              <a:defRPr/>
            </a:lvl1pPr>
            <a:lvl2pPr indent="-342900" lvl="1" marL="914400" rtl="0" algn="l">
              <a:lnSpc>
                <a:spcPct val="100000"/>
              </a:lnSpc>
              <a:spcBef>
                <a:spcPts val="360"/>
              </a:spcBef>
              <a:spcAft>
                <a:spcPts val="0"/>
              </a:spcAft>
              <a:buClr>
                <a:schemeClr val="dk1"/>
              </a:buClr>
              <a:buSzPts val="1800"/>
              <a:buChar char="–"/>
              <a:defRPr/>
            </a:lvl2pPr>
            <a:lvl3pPr indent="-342900" lvl="2" marL="1371600" rtl="0" algn="l">
              <a:lnSpc>
                <a:spcPct val="100000"/>
              </a:lnSpc>
              <a:spcBef>
                <a:spcPts val="360"/>
              </a:spcBef>
              <a:spcAft>
                <a:spcPts val="0"/>
              </a:spcAft>
              <a:buClr>
                <a:schemeClr val="dk1"/>
              </a:buClr>
              <a:buSzPts val="1800"/>
              <a:buChar char="•"/>
              <a:defRPr/>
            </a:lvl3pPr>
            <a:lvl4pPr indent="-342900" lvl="3" marL="1828800" rtl="0" algn="l">
              <a:lnSpc>
                <a:spcPct val="100000"/>
              </a:lnSpc>
              <a:spcBef>
                <a:spcPts val="360"/>
              </a:spcBef>
              <a:spcAft>
                <a:spcPts val="0"/>
              </a:spcAft>
              <a:buClr>
                <a:schemeClr val="dk1"/>
              </a:buClr>
              <a:buSzPts val="1800"/>
              <a:buChar char="–"/>
              <a:defRPr/>
            </a:lvl4pPr>
            <a:lvl5pPr indent="-342900" lvl="4" marL="2286000" rtl="0" algn="l">
              <a:lnSpc>
                <a:spcPct val="100000"/>
              </a:lnSpc>
              <a:spcBef>
                <a:spcPts val="360"/>
              </a:spcBef>
              <a:spcAft>
                <a:spcPts val="0"/>
              </a:spcAft>
              <a:buClr>
                <a:schemeClr val="dk1"/>
              </a:buClr>
              <a:buSzPts val="1800"/>
              <a:buChar char="•"/>
              <a:defRPr/>
            </a:lvl5pPr>
            <a:lvl6pPr indent="-342900" lvl="5" marL="2743200" rtl="0" algn="l">
              <a:lnSpc>
                <a:spcPct val="100000"/>
              </a:lnSpc>
              <a:spcBef>
                <a:spcPts val="360"/>
              </a:spcBef>
              <a:spcAft>
                <a:spcPts val="0"/>
              </a:spcAft>
              <a:buClr>
                <a:schemeClr val="dk1"/>
              </a:buClr>
              <a:buSzPts val="1800"/>
              <a:buChar char="•"/>
              <a:defRPr/>
            </a:lvl6pPr>
            <a:lvl7pPr indent="-342900" lvl="6" marL="3200400" rtl="0" algn="l">
              <a:lnSpc>
                <a:spcPct val="100000"/>
              </a:lnSpc>
              <a:spcBef>
                <a:spcPts val="360"/>
              </a:spcBef>
              <a:spcAft>
                <a:spcPts val="0"/>
              </a:spcAft>
              <a:buClr>
                <a:schemeClr val="dk1"/>
              </a:buClr>
              <a:buSzPts val="1800"/>
              <a:buChar char="•"/>
              <a:defRPr/>
            </a:lvl7pPr>
            <a:lvl8pPr indent="-342900" lvl="7" marL="3657600" rtl="0" algn="l">
              <a:lnSpc>
                <a:spcPct val="100000"/>
              </a:lnSpc>
              <a:spcBef>
                <a:spcPts val="360"/>
              </a:spcBef>
              <a:spcAft>
                <a:spcPts val="0"/>
              </a:spcAft>
              <a:buClr>
                <a:schemeClr val="dk1"/>
              </a:buClr>
              <a:buSzPts val="1800"/>
              <a:buChar char="•"/>
              <a:defRPr/>
            </a:lvl8pPr>
            <a:lvl9pPr indent="-342900" lvl="8" marL="4114800" rtl="0" algn="l">
              <a:lnSpc>
                <a:spcPct val="100000"/>
              </a:lnSpc>
              <a:spcBef>
                <a:spcPts val="360"/>
              </a:spcBef>
              <a:spcAft>
                <a:spcPts val="0"/>
              </a:spcAft>
              <a:buClr>
                <a:schemeClr val="dk1"/>
              </a:buClr>
              <a:buSzPts val="1800"/>
              <a:buChar char="•"/>
              <a:defRPr/>
            </a:lvl9pPr>
          </a:lstStyle>
          <a:p/>
        </p:txBody>
      </p:sp>
      <p:sp>
        <p:nvSpPr>
          <p:cNvPr id="72" name="Google Shape;72;p12"/>
          <p:cNvSpPr txBox="1"/>
          <p:nvPr>
            <p:ph idx="10" type="dt"/>
          </p:nvPr>
        </p:nvSpPr>
        <p:spPr>
          <a:xfrm>
            <a:off x="155620" y="1158050"/>
            <a:ext cx="718200" cy="207600"/>
          </a:xfrm>
          <a:prstGeom prst="rect">
            <a:avLst/>
          </a:prstGeom>
          <a:noFill/>
          <a:ln>
            <a:noFill/>
          </a:ln>
        </p:spPr>
        <p:txBody>
          <a:bodyPr anchorCtr="0" anchor="b" bIns="0" lIns="0" spcFirstLastPara="1" rIns="0" wrap="square" tIns="0">
            <a:noAutofit/>
          </a:bodyPr>
          <a:lstStyle>
            <a:lvl1pPr lvl="0" rtl="0" algn="l">
              <a:lnSpc>
                <a:spcPct val="100000"/>
              </a:lnSpc>
              <a:spcBef>
                <a:spcPts val="0"/>
              </a:spcBef>
              <a:spcAft>
                <a:spcPts val="0"/>
              </a:spcAft>
              <a:buSzPts val="1400"/>
              <a:buNone/>
              <a:defRPr/>
            </a:lvl1pPr>
            <a:lvl2pPr lvl="1" rtl="0" algn="l">
              <a:lnSpc>
                <a:spcPct val="100000"/>
              </a:lnSpc>
              <a:spcBef>
                <a:spcPts val="0"/>
              </a:spcBef>
              <a:spcAft>
                <a:spcPts val="0"/>
              </a:spcAft>
              <a:buSzPts val="1400"/>
              <a:buNone/>
              <a:defRPr/>
            </a:lvl2pPr>
            <a:lvl3pPr lvl="2" rtl="0" algn="l">
              <a:lnSpc>
                <a:spcPct val="100000"/>
              </a:lnSpc>
              <a:spcBef>
                <a:spcPts val="0"/>
              </a:spcBef>
              <a:spcAft>
                <a:spcPts val="0"/>
              </a:spcAft>
              <a:buSzPts val="1400"/>
              <a:buNone/>
              <a:defRPr/>
            </a:lvl3pPr>
            <a:lvl4pPr lvl="3" rtl="0" algn="l">
              <a:lnSpc>
                <a:spcPct val="100000"/>
              </a:lnSpc>
              <a:spcBef>
                <a:spcPts val="0"/>
              </a:spcBef>
              <a:spcAft>
                <a:spcPts val="0"/>
              </a:spcAft>
              <a:buSzPts val="1400"/>
              <a:buNone/>
              <a:defRPr/>
            </a:lvl4pPr>
            <a:lvl5pPr lvl="4" rtl="0" algn="l">
              <a:lnSpc>
                <a:spcPct val="100000"/>
              </a:lnSpc>
              <a:spcBef>
                <a:spcPts val="0"/>
              </a:spcBef>
              <a:spcAft>
                <a:spcPts val="0"/>
              </a:spcAft>
              <a:buSzPts val="1400"/>
              <a:buNone/>
              <a:defRPr/>
            </a:lvl5pPr>
            <a:lvl6pPr lvl="5" rtl="0" algn="l">
              <a:lnSpc>
                <a:spcPct val="100000"/>
              </a:lnSpc>
              <a:spcBef>
                <a:spcPts val="0"/>
              </a:spcBef>
              <a:spcAft>
                <a:spcPts val="0"/>
              </a:spcAft>
              <a:buSzPts val="1400"/>
              <a:buNone/>
              <a:defRPr/>
            </a:lvl6pPr>
            <a:lvl7pPr lvl="6" rtl="0" algn="l">
              <a:lnSpc>
                <a:spcPct val="100000"/>
              </a:lnSpc>
              <a:spcBef>
                <a:spcPts val="0"/>
              </a:spcBef>
              <a:spcAft>
                <a:spcPts val="0"/>
              </a:spcAft>
              <a:buSzPts val="1400"/>
              <a:buNone/>
              <a:defRPr/>
            </a:lvl7pPr>
            <a:lvl8pPr lvl="7" rtl="0" algn="l">
              <a:lnSpc>
                <a:spcPct val="100000"/>
              </a:lnSpc>
              <a:spcBef>
                <a:spcPts val="0"/>
              </a:spcBef>
              <a:spcAft>
                <a:spcPts val="0"/>
              </a:spcAft>
              <a:buSzPts val="1400"/>
              <a:buNone/>
              <a:defRPr/>
            </a:lvl8pPr>
            <a:lvl9pPr lvl="8" rtl="0" algn="l">
              <a:lnSpc>
                <a:spcPct val="100000"/>
              </a:lnSpc>
              <a:spcBef>
                <a:spcPts val="0"/>
              </a:spcBef>
              <a:spcAft>
                <a:spcPts val="0"/>
              </a:spcAft>
              <a:buSzPts val="1400"/>
              <a:buNone/>
              <a:defRPr/>
            </a:lvl9pPr>
          </a:lstStyle>
          <a:p/>
        </p:txBody>
      </p:sp>
      <p:sp>
        <p:nvSpPr>
          <p:cNvPr id="73" name="Google Shape;73;p12"/>
          <p:cNvSpPr txBox="1"/>
          <p:nvPr>
            <p:ph idx="12" type="sldNum"/>
          </p:nvPr>
        </p:nvSpPr>
        <p:spPr>
          <a:xfrm>
            <a:off x="4344988" y="4856560"/>
            <a:ext cx="530100" cy="136800"/>
          </a:xfrm>
          <a:prstGeom prst="rect">
            <a:avLst/>
          </a:prstGeom>
          <a:noFill/>
          <a:ln>
            <a:noFill/>
          </a:ln>
        </p:spPr>
        <p:txBody>
          <a:bodyPr anchorCtr="0" anchor="t" bIns="0" lIns="0" spcFirstLastPara="1" rIns="0" wrap="square" tIns="0">
            <a:noAutofit/>
          </a:bodyPr>
          <a:lstStyle>
            <a:lvl1pPr indent="0" lvl="0"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1pPr>
            <a:lvl2pPr indent="0" lvl="1"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2pPr>
            <a:lvl3pPr indent="0" lvl="2"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3pPr>
            <a:lvl4pPr indent="0" lvl="3"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4pPr>
            <a:lvl5pPr indent="0" lvl="4"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5pPr>
            <a:lvl6pPr indent="0" lvl="5"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6pPr>
            <a:lvl7pPr indent="0" lvl="6"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7pPr>
            <a:lvl8pPr indent="0" lvl="7"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8pPr>
            <a:lvl9pPr indent="0" lvl="8"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9pPr>
          </a:lstStyle>
          <a:p>
            <a:pPr indent="0" lvl="0" marL="0" rtl="0" algn="ctr">
              <a:spcBef>
                <a:spcPts val="0"/>
              </a:spcBef>
              <a:spcAft>
                <a:spcPts val="0"/>
              </a:spcAft>
              <a:buNone/>
            </a:pPr>
            <a:r>
              <a:rPr lang="en"/>
              <a:t>Slide </a:t>
            </a:r>
            <a:fld id="{00000000-1234-1234-1234-123412341234}" type="slidenum">
              <a:rPr lang="en"/>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p:cSld name="Content">
    <p:spTree>
      <p:nvGrpSpPr>
        <p:cNvPr id="74" name="Shape 74"/>
        <p:cNvGrpSpPr/>
        <p:nvPr/>
      </p:nvGrpSpPr>
      <p:grpSpPr>
        <a:xfrm>
          <a:off x="0" y="0"/>
          <a:ext cx="0" cy="0"/>
          <a:chOff x="0" y="0"/>
          <a:chExt cx="0" cy="0"/>
        </a:xfrm>
      </p:grpSpPr>
      <p:sp>
        <p:nvSpPr>
          <p:cNvPr id="75" name="Google Shape;75;p13"/>
          <p:cNvSpPr txBox="1"/>
          <p:nvPr>
            <p:ph idx="1" type="body"/>
          </p:nvPr>
        </p:nvSpPr>
        <p:spPr>
          <a:xfrm>
            <a:off x="309753" y="891540"/>
            <a:ext cx="8524500" cy="1109400"/>
          </a:xfrm>
          <a:prstGeom prst="rect">
            <a:avLst/>
          </a:prstGeom>
          <a:noFill/>
          <a:ln>
            <a:noFill/>
          </a:ln>
        </p:spPr>
        <p:txBody>
          <a:bodyPr anchorCtr="0" anchor="t" bIns="0" lIns="0" spcFirstLastPara="1" rIns="0" wrap="square" tIns="0">
            <a:spAutoFit/>
          </a:bodyPr>
          <a:lstStyle>
            <a:lvl1pPr indent="-342900" lvl="0" marL="457200" rtl="0" algn="l">
              <a:lnSpc>
                <a:spcPct val="90000"/>
              </a:lnSpc>
              <a:spcBef>
                <a:spcPts val="900"/>
              </a:spcBef>
              <a:spcAft>
                <a:spcPts val="0"/>
              </a:spcAft>
              <a:buSzPts val="1800"/>
              <a:buChar char="•"/>
              <a:defRPr sz="1800"/>
            </a:lvl1pPr>
            <a:lvl2pPr indent="-323850" lvl="1" marL="914400" rtl="0" algn="l">
              <a:lnSpc>
                <a:spcPct val="90000"/>
              </a:lnSpc>
              <a:spcBef>
                <a:spcPts val="300"/>
              </a:spcBef>
              <a:spcAft>
                <a:spcPts val="0"/>
              </a:spcAft>
              <a:buSzPts val="1500"/>
              <a:buFont typeface="Arial"/>
              <a:buChar char="–"/>
              <a:defRPr/>
            </a:lvl2pPr>
            <a:lvl3pPr indent="-317500" lvl="2" marL="1371600" rtl="0" algn="l">
              <a:lnSpc>
                <a:spcPct val="90000"/>
              </a:lnSpc>
              <a:spcBef>
                <a:spcPts val="300"/>
              </a:spcBef>
              <a:spcAft>
                <a:spcPts val="0"/>
              </a:spcAft>
              <a:buSzPts val="1400"/>
              <a:buFont typeface="Arial"/>
              <a:buChar char="–"/>
              <a:defRPr sz="1400"/>
            </a:lvl3pPr>
            <a:lvl4pPr indent="-304800" lvl="3" marL="1828800" rtl="0" algn="l">
              <a:lnSpc>
                <a:spcPct val="90000"/>
              </a:lnSpc>
              <a:spcBef>
                <a:spcPts val="300"/>
              </a:spcBef>
              <a:spcAft>
                <a:spcPts val="0"/>
              </a:spcAft>
              <a:buSzPts val="1200"/>
              <a:buFont typeface="Arial"/>
              <a:buChar char="–"/>
              <a:defRPr/>
            </a:lvl4pPr>
            <a:lvl5pPr indent="-298450" lvl="4" marL="2286000" rtl="0" algn="l">
              <a:lnSpc>
                <a:spcPct val="90000"/>
              </a:lnSpc>
              <a:spcBef>
                <a:spcPts val="300"/>
              </a:spcBef>
              <a:spcAft>
                <a:spcPts val="0"/>
              </a:spcAft>
              <a:buSzPts val="1100"/>
              <a:buFont typeface="Arial"/>
              <a:buChar char="–"/>
              <a:defRPr sz="1100"/>
            </a:lvl5pPr>
            <a:lvl6pPr indent="-317500" lvl="5" marL="2743200" rtl="0" algn="l">
              <a:spcBef>
                <a:spcPts val="300"/>
              </a:spcBef>
              <a:spcAft>
                <a:spcPts val="0"/>
              </a:spcAft>
              <a:buClr>
                <a:schemeClr val="dk1"/>
              </a:buClr>
              <a:buSzPts val="1400"/>
              <a:buChar char="•"/>
              <a:defRPr/>
            </a:lvl6pPr>
            <a:lvl7pPr indent="-317500" lvl="6" marL="3200400" rtl="0" algn="l">
              <a:spcBef>
                <a:spcPts val="300"/>
              </a:spcBef>
              <a:spcAft>
                <a:spcPts val="0"/>
              </a:spcAft>
              <a:buClr>
                <a:schemeClr val="dk1"/>
              </a:buClr>
              <a:buSzPts val="1400"/>
              <a:buChar char="•"/>
              <a:defRPr/>
            </a:lvl7pPr>
            <a:lvl8pPr indent="-317500" lvl="7" marL="3657600" rtl="0" algn="l">
              <a:spcBef>
                <a:spcPts val="300"/>
              </a:spcBef>
              <a:spcAft>
                <a:spcPts val="0"/>
              </a:spcAft>
              <a:buClr>
                <a:schemeClr val="dk1"/>
              </a:buClr>
              <a:buSzPts val="1400"/>
              <a:buChar char="•"/>
              <a:defRPr/>
            </a:lvl8pPr>
            <a:lvl9pPr indent="-317500" lvl="8" marL="4114800" rtl="0" algn="l">
              <a:spcBef>
                <a:spcPts val="300"/>
              </a:spcBef>
              <a:spcAft>
                <a:spcPts val="0"/>
              </a:spcAft>
              <a:buClr>
                <a:schemeClr val="dk1"/>
              </a:buClr>
              <a:buSzPts val="1400"/>
              <a:buChar char="•"/>
              <a:defRPr/>
            </a:lvl9pPr>
          </a:lstStyle>
          <a:p/>
        </p:txBody>
      </p:sp>
      <p:sp>
        <p:nvSpPr>
          <p:cNvPr id="76" name="Google Shape;76;p13"/>
          <p:cNvSpPr txBox="1"/>
          <p:nvPr>
            <p:ph type="title"/>
          </p:nvPr>
        </p:nvSpPr>
        <p:spPr>
          <a:xfrm>
            <a:off x="309753" y="342900"/>
            <a:ext cx="8524500" cy="274800"/>
          </a:xfrm>
          <a:prstGeom prst="rect">
            <a:avLst/>
          </a:prstGeom>
          <a:noFill/>
          <a:ln>
            <a:noFill/>
          </a:ln>
        </p:spPr>
        <p:txBody>
          <a:bodyPr anchorCtr="0" anchor="ctr" bIns="0" lIns="0" spcFirstLastPara="1" rIns="0" wrap="square" tIns="0">
            <a:spAutoFit/>
          </a:bodyPr>
          <a:lstStyle>
            <a:lvl1pPr lvl="0" rtl="0" algn="l">
              <a:lnSpc>
                <a:spcPct val="85000"/>
              </a:lnSpc>
              <a:spcBef>
                <a:spcPts val="0"/>
              </a:spcBef>
              <a:spcAft>
                <a:spcPts val="0"/>
              </a:spcAft>
              <a:buClr>
                <a:schemeClr val="dk2"/>
              </a:buClr>
              <a:buSzPts val="1400"/>
              <a:buNone/>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p:txBody>
      </p:sp>
    </p:spTree>
  </p:cSld>
  <p:clrMapOvr>
    <a:masterClrMapping/>
  </p:clrMapOvr>
  <p:transition spd="med">
    <p:fade/>
  </p:transition>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21" name="Shape 21"/>
        <p:cNvGrpSpPr/>
        <p:nvPr/>
      </p:nvGrpSpPr>
      <p:grpSpPr>
        <a:xfrm>
          <a:off x="0" y="0"/>
          <a:ext cx="0" cy="0"/>
          <a:chOff x="0" y="0"/>
          <a:chExt cx="0" cy="0"/>
        </a:xfrm>
      </p:grpSpPr>
      <p:sp>
        <p:nvSpPr>
          <p:cNvPr id="22" name="Google Shape;22;p3"/>
          <p:cNvSpPr txBox="1"/>
          <p:nvPr>
            <p:ph type="ctrTitle"/>
          </p:nvPr>
        </p:nvSpPr>
        <p:spPr>
          <a:xfrm>
            <a:off x="685800" y="1597819"/>
            <a:ext cx="7772400" cy="1102500"/>
          </a:xfrm>
          <a:prstGeom prst="rect">
            <a:avLst/>
          </a:prstGeom>
          <a:noFill/>
          <a:ln>
            <a:noFill/>
          </a:ln>
        </p:spPr>
        <p:txBody>
          <a:bodyPr anchorCtr="0" anchor="ctr" bIns="46025" lIns="92075" spcFirstLastPara="1" rIns="92075" wrap="square" tIns="46025">
            <a:noAutofit/>
          </a:bodyPr>
          <a:lstStyle>
            <a:lvl1pPr lvl="0" rtl="0" algn="ctr">
              <a:lnSpc>
                <a:spcPct val="100000"/>
              </a:lnSpc>
              <a:spcBef>
                <a:spcPts val="0"/>
              </a:spcBef>
              <a:spcAft>
                <a:spcPts val="0"/>
              </a:spcAft>
              <a:buSzPts val="1400"/>
              <a:buNone/>
              <a:defRPr/>
            </a:lvl1pPr>
            <a:lvl2pPr lvl="1" rtl="0" algn="ctr">
              <a:lnSpc>
                <a:spcPct val="100000"/>
              </a:lnSpc>
              <a:spcBef>
                <a:spcPts val="0"/>
              </a:spcBef>
              <a:spcAft>
                <a:spcPts val="0"/>
              </a:spcAft>
              <a:buSzPts val="1400"/>
              <a:buNone/>
              <a:defRPr/>
            </a:lvl2pPr>
            <a:lvl3pPr lvl="2" rtl="0" algn="ctr">
              <a:lnSpc>
                <a:spcPct val="100000"/>
              </a:lnSpc>
              <a:spcBef>
                <a:spcPts val="0"/>
              </a:spcBef>
              <a:spcAft>
                <a:spcPts val="0"/>
              </a:spcAft>
              <a:buSzPts val="1400"/>
              <a:buNone/>
              <a:defRPr/>
            </a:lvl3pPr>
            <a:lvl4pPr lvl="3" rtl="0" algn="ctr">
              <a:lnSpc>
                <a:spcPct val="100000"/>
              </a:lnSpc>
              <a:spcBef>
                <a:spcPts val="0"/>
              </a:spcBef>
              <a:spcAft>
                <a:spcPts val="0"/>
              </a:spcAft>
              <a:buSzPts val="1400"/>
              <a:buNone/>
              <a:defRPr/>
            </a:lvl4pPr>
            <a:lvl5pPr lvl="4" rtl="0" algn="ctr">
              <a:lnSpc>
                <a:spcPct val="100000"/>
              </a:lnSpc>
              <a:spcBef>
                <a:spcPts val="0"/>
              </a:spcBef>
              <a:spcAft>
                <a:spcPts val="0"/>
              </a:spcAft>
              <a:buSzPts val="1400"/>
              <a:buNone/>
              <a:defRPr/>
            </a:lvl5pPr>
            <a:lvl6pPr lvl="5" rtl="0" algn="ctr">
              <a:lnSpc>
                <a:spcPct val="100000"/>
              </a:lnSpc>
              <a:spcBef>
                <a:spcPts val="0"/>
              </a:spcBef>
              <a:spcAft>
                <a:spcPts val="0"/>
              </a:spcAft>
              <a:buSzPts val="1400"/>
              <a:buNone/>
              <a:defRPr/>
            </a:lvl6pPr>
            <a:lvl7pPr lvl="6" rtl="0" algn="ctr">
              <a:lnSpc>
                <a:spcPct val="100000"/>
              </a:lnSpc>
              <a:spcBef>
                <a:spcPts val="0"/>
              </a:spcBef>
              <a:spcAft>
                <a:spcPts val="0"/>
              </a:spcAft>
              <a:buSzPts val="1400"/>
              <a:buNone/>
              <a:defRPr/>
            </a:lvl7pPr>
            <a:lvl8pPr lvl="7" rtl="0" algn="ctr">
              <a:lnSpc>
                <a:spcPct val="100000"/>
              </a:lnSpc>
              <a:spcBef>
                <a:spcPts val="0"/>
              </a:spcBef>
              <a:spcAft>
                <a:spcPts val="0"/>
              </a:spcAft>
              <a:buSzPts val="1400"/>
              <a:buNone/>
              <a:defRPr/>
            </a:lvl8pPr>
            <a:lvl9pPr lvl="8" rtl="0" algn="ctr">
              <a:lnSpc>
                <a:spcPct val="100000"/>
              </a:lnSpc>
              <a:spcBef>
                <a:spcPts val="0"/>
              </a:spcBef>
              <a:spcAft>
                <a:spcPts val="0"/>
              </a:spcAft>
              <a:buSzPts val="1400"/>
              <a:buNone/>
              <a:defRPr/>
            </a:lvl9pPr>
          </a:lstStyle>
          <a:p/>
        </p:txBody>
      </p:sp>
      <p:sp>
        <p:nvSpPr>
          <p:cNvPr id="23" name="Google Shape;23;p3"/>
          <p:cNvSpPr txBox="1"/>
          <p:nvPr>
            <p:ph idx="1" type="subTitle"/>
          </p:nvPr>
        </p:nvSpPr>
        <p:spPr>
          <a:xfrm>
            <a:off x="1371600" y="2914650"/>
            <a:ext cx="6400800" cy="1314300"/>
          </a:xfrm>
          <a:prstGeom prst="rect">
            <a:avLst/>
          </a:prstGeom>
          <a:noFill/>
          <a:ln>
            <a:noFill/>
          </a:ln>
        </p:spPr>
        <p:txBody>
          <a:bodyPr anchorCtr="0" anchor="t" bIns="46025" lIns="92075" spcFirstLastPara="1" rIns="92075" wrap="square" tIns="46025">
            <a:noAutofit/>
          </a:bodyPr>
          <a:lstStyle>
            <a:lvl1pPr lvl="0" rtl="0" algn="ctr">
              <a:lnSpc>
                <a:spcPct val="100000"/>
              </a:lnSpc>
              <a:spcBef>
                <a:spcPts val="480"/>
              </a:spcBef>
              <a:spcAft>
                <a:spcPts val="0"/>
              </a:spcAft>
              <a:buClr>
                <a:schemeClr val="dk1"/>
              </a:buClr>
              <a:buSzPts val="2400"/>
              <a:buFont typeface="Times New Roman"/>
              <a:buNone/>
              <a:defRPr/>
            </a:lvl1pPr>
            <a:lvl2pPr lvl="1" rtl="0" algn="ctr">
              <a:lnSpc>
                <a:spcPct val="100000"/>
              </a:lnSpc>
              <a:spcBef>
                <a:spcPts val="400"/>
              </a:spcBef>
              <a:spcAft>
                <a:spcPts val="0"/>
              </a:spcAft>
              <a:buClr>
                <a:schemeClr val="dk1"/>
              </a:buClr>
              <a:buSzPts val="2000"/>
              <a:buFont typeface="Times New Roman"/>
              <a:buNone/>
              <a:defRPr/>
            </a:lvl2pPr>
            <a:lvl3pPr lvl="2" rtl="0" algn="ctr">
              <a:lnSpc>
                <a:spcPct val="100000"/>
              </a:lnSpc>
              <a:spcBef>
                <a:spcPts val="360"/>
              </a:spcBef>
              <a:spcAft>
                <a:spcPts val="0"/>
              </a:spcAft>
              <a:buClr>
                <a:schemeClr val="dk1"/>
              </a:buClr>
              <a:buSzPts val="1800"/>
              <a:buFont typeface="Times New Roman"/>
              <a:buNone/>
              <a:defRPr/>
            </a:lvl3pPr>
            <a:lvl4pPr lvl="3" rtl="0" algn="ctr">
              <a:lnSpc>
                <a:spcPct val="100000"/>
              </a:lnSpc>
              <a:spcBef>
                <a:spcPts val="320"/>
              </a:spcBef>
              <a:spcAft>
                <a:spcPts val="0"/>
              </a:spcAft>
              <a:buClr>
                <a:schemeClr val="dk1"/>
              </a:buClr>
              <a:buSzPts val="1600"/>
              <a:buFont typeface="Times New Roman"/>
              <a:buNone/>
              <a:defRPr/>
            </a:lvl4pPr>
            <a:lvl5pPr lvl="4" rtl="0" algn="ctr">
              <a:lnSpc>
                <a:spcPct val="100000"/>
              </a:lnSpc>
              <a:spcBef>
                <a:spcPts val="320"/>
              </a:spcBef>
              <a:spcAft>
                <a:spcPts val="0"/>
              </a:spcAft>
              <a:buClr>
                <a:schemeClr val="dk1"/>
              </a:buClr>
              <a:buSzPts val="1600"/>
              <a:buFont typeface="Times New Roman"/>
              <a:buNone/>
              <a:defRPr/>
            </a:lvl5pPr>
            <a:lvl6pPr lvl="5" rtl="0" algn="ctr">
              <a:lnSpc>
                <a:spcPct val="100000"/>
              </a:lnSpc>
              <a:spcBef>
                <a:spcPts val="320"/>
              </a:spcBef>
              <a:spcAft>
                <a:spcPts val="0"/>
              </a:spcAft>
              <a:buClr>
                <a:schemeClr val="dk1"/>
              </a:buClr>
              <a:buSzPts val="1600"/>
              <a:buFont typeface="Times New Roman"/>
              <a:buNone/>
              <a:defRPr/>
            </a:lvl6pPr>
            <a:lvl7pPr lvl="6" rtl="0" algn="ctr">
              <a:lnSpc>
                <a:spcPct val="100000"/>
              </a:lnSpc>
              <a:spcBef>
                <a:spcPts val="320"/>
              </a:spcBef>
              <a:spcAft>
                <a:spcPts val="0"/>
              </a:spcAft>
              <a:buClr>
                <a:schemeClr val="dk1"/>
              </a:buClr>
              <a:buSzPts val="1600"/>
              <a:buFont typeface="Times New Roman"/>
              <a:buNone/>
              <a:defRPr/>
            </a:lvl7pPr>
            <a:lvl8pPr lvl="7" rtl="0" algn="ctr">
              <a:lnSpc>
                <a:spcPct val="100000"/>
              </a:lnSpc>
              <a:spcBef>
                <a:spcPts val="320"/>
              </a:spcBef>
              <a:spcAft>
                <a:spcPts val="0"/>
              </a:spcAft>
              <a:buClr>
                <a:schemeClr val="dk1"/>
              </a:buClr>
              <a:buSzPts val="1600"/>
              <a:buFont typeface="Times New Roman"/>
              <a:buNone/>
              <a:defRPr/>
            </a:lvl8pPr>
            <a:lvl9pPr lvl="8" rtl="0" algn="ctr">
              <a:lnSpc>
                <a:spcPct val="100000"/>
              </a:lnSpc>
              <a:spcBef>
                <a:spcPts val="320"/>
              </a:spcBef>
              <a:spcAft>
                <a:spcPts val="0"/>
              </a:spcAft>
              <a:buClr>
                <a:schemeClr val="dk1"/>
              </a:buClr>
              <a:buSzPts val="1600"/>
              <a:buFont typeface="Times New Roman"/>
              <a:buNone/>
              <a:defRPr/>
            </a:lvl9pPr>
          </a:lstStyle>
          <a:p/>
        </p:txBody>
      </p:sp>
      <p:sp>
        <p:nvSpPr>
          <p:cNvPr id="24" name="Google Shape;24;p3"/>
          <p:cNvSpPr txBox="1"/>
          <p:nvPr>
            <p:ph idx="10" type="dt"/>
          </p:nvPr>
        </p:nvSpPr>
        <p:spPr>
          <a:xfrm>
            <a:off x="155620" y="1158050"/>
            <a:ext cx="718200" cy="207600"/>
          </a:xfrm>
          <a:prstGeom prst="rect">
            <a:avLst/>
          </a:prstGeom>
          <a:noFill/>
          <a:ln>
            <a:noFill/>
          </a:ln>
        </p:spPr>
        <p:txBody>
          <a:bodyPr anchorCtr="0" anchor="b" bIns="0" lIns="0" spcFirstLastPara="1" rIns="0" wrap="square" tIns="0">
            <a:noAutofit/>
          </a:bodyPr>
          <a:lstStyle>
            <a:lvl1pPr lvl="0" rtl="0" algn="l">
              <a:lnSpc>
                <a:spcPct val="100000"/>
              </a:lnSpc>
              <a:spcBef>
                <a:spcPts val="0"/>
              </a:spcBef>
              <a:spcAft>
                <a:spcPts val="0"/>
              </a:spcAft>
              <a:buSzPts val="1400"/>
              <a:buNone/>
              <a:defRPr/>
            </a:lvl1pPr>
            <a:lvl2pPr lvl="1" rtl="0" algn="l">
              <a:lnSpc>
                <a:spcPct val="100000"/>
              </a:lnSpc>
              <a:spcBef>
                <a:spcPts val="0"/>
              </a:spcBef>
              <a:spcAft>
                <a:spcPts val="0"/>
              </a:spcAft>
              <a:buSzPts val="1400"/>
              <a:buNone/>
              <a:defRPr/>
            </a:lvl2pPr>
            <a:lvl3pPr lvl="2" rtl="0" algn="l">
              <a:lnSpc>
                <a:spcPct val="100000"/>
              </a:lnSpc>
              <a:spcBef>
                <a:spcPts val="0"/>
              </a:spcBef>
              <a:spcAft>
                <a:spcPts val="0"/>
              </a:spcAft>
              <a:buSzPts val="1400"/>
              <a:buNone/>
              <a:defRPr/>
            </a:lvl3pPr>
            <a:lvl4pPr lvl="3" rtl="0" algn="l">
              <a:lnSpc>
                <a:spcPct val="100000"/>
              </a:lnSpc>
              <a:spcBef>
                <a:spcPts val="0"/>
              </a:spcBef>
              <a:spcAft>
                <a:spcPts val="0"/>
              </a:spcAft>
              <a:buSzPts val="1400"/>
              <a:buNone/>
              <a:defRPr/>
            </a:lvl4pPr>
            <a:lvl5pPr lvl="4" rtl="0" algn="l">
              <a:lnSpc>
                <a:spcPct val="100000"/>
              </a:lnSpc>
              <a:spcBef>
                <a:spcPts val="0"/>
              </a:spcBef>
              <a:spcAft>
                <a:spcPts val="0"/>
              </a:spcAft>
              <a:buSzPts val="1400"/>
              <a:buNone/>
              <a:defRPr/>
            </a:lvl5pPr>
            <a:lvl6pPr lvl="5" rtl="0" algn="l">
              <a:lnSpc>
                <a:spcPct val="100000"/>
              </a:lnSpc>
              <a:spcBef>
                <a:spcPts val="0"/>
              </a:spcBef>
              <a:spcAft>
                <a:spcPts val="0"/>
              </a:spcAft>
              <a:buSzPts val="1400"/>
              <a:buNone/>
              <a:defRPr/>
            </a:lvl6pPr>
            <a:lvl7pPr lvl="6" rtl="0" algn="l">
              <a:lnSpc>
                <a:spcPct val="100000"/>
              </a:lnSpc>
              <a:spcBef>
                <a:spcPts val="0"/>
              </a:spcBef>
              <a:spcAft>
                <a:spcPts val="0"/>
              </a:spcAft>
              <a:buSzPts val="1400"/>
              <a:buNone/>
              <a:defRPr/>
            </a:lvl7pPr>
            <a:lvl8pPr lvl="7" rtl="0" algn="l">
              <a:lnSpc>
                <a:spcPct val="100000"/>
              </a:lnSpc>
              <a:spcBef>
                <a:spcPts val="0"/>
              </a:spcBef>
              <a:spcAft>
                <a:spcPts val="0"/>
              </a:spcAft>
              <a:buSzPts val="1400"/>
              <a:buNone/>
              <a:defRPr/>
            </a:lvl8pPr>
            <a:lvl9pPr lvl="8" rtl="0" algn="l">
              <a:lnSpc>
                <a:spcPct val="100000"/>
              </a:lnSpc>
              <a:spcBef>
                <a:spcPts val="0"/>
              </a:spcBef>
              <a:spcAft>
                <a:spcPts val="0"/>
              </a:spcAft>
              <a:buSzPts val="1400"/>
              <a:buNone/>
              <a:defRPr/>
            </a:lvl9pPr>
          </a:lstStyle>
          <a:p/>
        </p:txBody>
      </p:sp>
      <p:sp>
        <p:nvSpPr>
          <p:cNvPr id="25" name="Google Shape;25;p3"/>
          <p:cNvSpPr txBox="1"/>
          <p:nvPr>
            <p:ph idx="12" type="sldNum"/>
          </p:nvPr>
        </p:nvSpPr>
        <p:spPr>
          <a:xfrm>
            <a:off x="4344988" y="4856560"/>
            <a:ext cx="530100" cy="136800"/>
          </a:xfrm>
          <a:prstGeom prst="rect">
            <a:avLst/>
          </a:prstGeom>
          <a:noFill/>
          <a:ln>
            <a:noFill/>
          </a:ln>
        </p:spPr>
        <p:txBody>
          <a:bodyPr anchorCtr="0" anchor="t" bIns="0" lIns="0" spcFirstLastPara="1" rIns="0" wrap="square" tIns="0">
            <a:noAutofit/>
          </a:bodyPr>
          <a:lstStyle>
            <a:lvl1pPr indent="0" lvl="0"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1pPr>
            <a:lvl2pPr indent="0" lvl="1"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2pPr>
            <a:lvl3pPr indent="0" lvl="2"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3pPr>
            <a:lvl4pPr indent="0" lvl="3"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4pPr>
            <a:lvl5pPr indent="0" lvl="4"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5pPr>
            <a:lvl6pPr indent="0" lvl="5"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6pPr>
            <a:lvl7pPr indent="0" lvl="6"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7pPr>
            <a:lvl8pPr indent="0" lvl="7"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8pPr>
            <a:lvl9pPr indent="0" lvl="8"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9pPr>
          </a:lstStyle>
          <a:p>
            <a:pPr indent="0" lvl="0" marL="0" rtl="0" algn="ctr">
              <a:spcBef>
                <a:spcPts val="0"/>
              </a:spcBef>
              <a:spcAft>
                <a:spcPts val="0"/>
              </a:spcAft>
              <a:buNone/>
            </a:pPr>
            <a:r>
              <a:rPr lang="en"/>
              <a:t>Slide </a:t>
            </a: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26" name="Shape 26"/>
        <p:cNvGrpSpPr/>
        <p:nvPr/>
      </p:nvGrpSpPr>
      <p:grpSpPr>
        <a:xfrm>
          <a:off x="0" y="0"/>
          <a:ext cx="0" cy="0"/>
          <a:chOff x="0" y="0"/>
          <a:chExt cx="0" cy="0"/>
        </a:xfrm>
      </p:grpSpPr>
      <p:sp>
        <p:nvSpPr>
          <p:cNvPr id="27" name="Google Shape;27;p4"/>
          <p:cNvSpPr txBox="1"/>
          <p:nvPr>
            <p:ph type="title"/>
          </p:nvPr>
        </p:nvSpPr>
        <p:spPr>
          <a:xfrm>
            <a:off x="722313" y="3305175"/>
            <a:ext cx="7772400" cy="1021500"/>
          </a:xfrm>
          <a:prstGeom prst="rect">
            <a:avLst/>
          </a:prstGeom>
          <a:noFill/>
          <a:ln>
            <a:noFill/>
          </a:ln>
        </p:spPr>
        <p:txBody>
          <a:bodyPr anchorCtr="0" anchor="t" bIns="46025" lIns="92075" spcFirstLastPara="1" rIns="92075" wrap="square" tIns="46025">
            <a:noAutofit/>
          </a:bodyPr>
          <a:lstStyle>
            <a:lvl1pPr lvl="0" rtl="0" algn="l">
              <a:lnSpc>
                <a:spcPct val="100000"/>
              </a:lnSpc>
              <a:spcBef>
                <a:spcPts val="0"/>
              </a:spcBef>
              <a:spcAft>
                <a:spcPts val="0"/>
              </a:spcAft>
              <a:buSzPts val="1400"/>
              <a:buNone/>
              <a:defRPr b="1" sz="4000" cap="none"/>
            </a:lvl1pPr>
            <a:lvl2pPr lvl="1" rtl="0" algn="ctr">
              <a:lnSpc>
                <a:spcPct val="100000"/>
              </a:lnSpc>
              <a:spcBef>
                <a:spcPts val="0"/>
              </a:spcBef>
              <a:spcAft>
                <a:spcPts val="0"/>
              </a:spcAft>
              <a:buSzPts val="1400"/>
              <a:buNone/>
              <a:defRPr/>
            </a:lvl2pPr>
            <a:lvl3pPr lvl="2" rtl="0" algn="ctr">
              <a:lnSpc>
                <a:spcPct val="100000"/>
              </a:lnSpc>
              <a:spcBef>
                <a:spcPts val="0"/>
              </a:spcBef>
              <a:spcAft>
                <a:spcPts val="0"/>
              </a:spcAft>
              <a:buSzPts val="1400"/>
              <a:buNone/>
              <a:defRPr/>
            </a:lvl3pPr>
            <a:lvl4pPr lvl="3" rtl="0" algn="ctr">
              <a:lnSpc>
                <a:spcPct val="100000"/>
              </a:lnSpc>
              <a:spcBef>
                <a:spcPts val="0"/>
              </a:spcBef>
              <a:spcAft>
                <a:spcPts val="0"/>
              </a:spcAft>
              <a:buSzPts val="1400"/>
              <a:buNone/>
              <a:defRPr/>
            </a:lvl4pPr>
            <a:lvl5pPr lvl="4" rtl="0" algn="ctr">
              <a:lnSpc>
                <a:spcPct val="100000"/>
              </a:lnSpc>
              <a:spcBef>
                <a:spcPts val="0"/>
              </a:spcBef>
              <a:spcAft>
                <a:spcPts val="0"/>
              </a:spcAft>
              <a:buSzPts val="1400"/>
              <a:buNone/>
              <a:defRPr/>
            </a:lvl5pPr>
            <a:lvl6pPr lvl="5" rtl="0" algn="ctr">
              <a:lnSpc>
                <a:spcPct val="100000"/>
              </a:lnSpc>
              <a:spcBef>
                <a:spcPts val="0"/>
              </a:spcBef>
              <a:spcAft>
                <a:spcPts val="0"/>
              </a:spcAft>
              <a:buSzPts val="1400"/>
              <a:buNone/>
              <a:defRPr/>
            </a:lvl6pPr>
            <a:lvl7pPr lvl="6" rtl="0" algn="ctr">
              <a:lnSpc>
                <a:spcPct val="100000"/>
              </a:lnSpc>
              <a:spcBef>
                <a:spcPts val="0"/>
              </a:spcBef>
              <a:spcAft>
                <a:spcPts val="0"/>
              </a:spcAft>
              <a:buSzPts val="1400"/>
              <a:buNone/>
              <a:defRPr/>
            </a:lvl7pPr>
            <a:lvl8pPr lvl="7" rtl="0" algn="ctr">
              <a:lnSpc>
                <a:spcPct val="100000"/>
              </a:lnSpc>
              <a:spcBef>
                <a:spcPts val="0"/>
              </a:spcBef>
              <a:spcAft>
                <a:spcPts val="0"/>
              </a:spcAft>
              <a:buSzPts val="1400"/>
              <a:buNone/>
              <a:defRPr/>
            </a:lvl8pPr>
            <a:lvl9pPr lvl="8" rtl="0" algn="ctr">
              <a:lnSpc>
                <a:spcPct val="100000"/>
              </a:lnSpc>
              <a:spcBef>
                <a:spcPts val="0"/>
              </a:spcBef>
              <a:spcAft>
                <a:spcPts val="0"/>
              </a:spcAft>
              <a:buSzPts val="1400"/>
              <a:buNone/>
              <a:defRPr/>
            </a:lvl9pPr>
          </a:lstStyle>
          <a:p/>
        </p:txBody>
      </p:sp>
      <p:sp>
        <p:nvSpPr>
          <p:cNvPr id="28" name="Google Shape;28;p4"/>
          <p:cNvSpPr txBox="1"/>
          <p:nvPr>
            <p:ph idx="1" type="body"/>
          </p:nvPr>
        </p:nvSpPr>
        <p:spPr>
          <a:xfrm>
            <a:off x="722313" y="2180035"/>
            <a:ext cx="7772400" cy="1125000"/>
          </a:xfrm>
          <a:prstGeom prst="rect">
            <a:avLst/>
          </a:prstGeom>
          <a:noFill/>
          <a:ln>
            <a:noFill/>
          </a:ln>
        </p:spPr>
        <p:txBody>
          <a:bodyPr anchorCtr="0" anchor="b" bIns="46025" lIns="92075" spcFirstLastPara="1" rIns="92075" wrap="square" tIns="46025">
            <a:noAutofit/>
          </a:bodyPr>
          <a:lstStyle>
            <a:lvl1pPr indent="-228600" lvl="0" marL="457200" rtl="0" algn="l">
              <a:lnSpc>
                <a:spcPct val="100000"/>
              </a:lnSpc>
              <a:spcBef>
                <a:spcPts val="400"/>
              </a:spcBef>
              <a:spcAft>
                <a:spcPts val="0"/>
              </a:spcAft>
              <a:buClr>
                <a:schemeClr val="dk1"/>
              </a:buClr>
              <a:buSzPts val="2000"/>
              <a:buFont typeface="Times New Roman"/>
              <a:buNone/>
              <a:defRPr sz="2000"/>
            </a:lvl1pPr>
            <a:lvl2pPr indent="-228600" lvl="1" marL="914400" rtl="0" algn="l">
              <a:lnSpc>
                <a:spcPct val="100000"/>
              </a:lnSpc>
              <a:spcBef>
                <a:spcPts val="360"/>
              </a:spcBef>
              <a:spcAft>
                <a:spcPts val="0"/>
              </a:spcAft>
              <a:buClr>
                <a:schemeClr val="dk1"/>
              </a:buClr>
              <a:buSzPts val="1800"/>
              <a:buFont typeface="Times New Roman"/>
              <a:buNone/>
              <a:defRPr sz="1800"/>
            </a:lvl2pPr>
            <a:lvl3pPr indent="-228600" lvl="2" marL="1371600" rtl="0" algn="l">
              <a:lnSpc>
                <a:spcPct val="100000"/>
              </a:lnSpc>
              <a:spcBef>
                <a:spcPts val="320"/>
              </a:spcBef>
              <a:spcAft>
                <a:spcPts val="0"/>
              </a:spcAft>
              <a:buClr>
                <a:schemeClr val="dk1"/>
              </a:buClr>
              <a:buSzPts val="1600"/>
              <a:buFont typeface="Times New Roman"/>
              <a:buNone/>
              <a:defRPr sz="1600"/>
            </a:lvl3pPr>
            <a:lvl4pPr indent="-228600" lvl="3" marL="1828800" rtl="0" algn="l">
              <a:lnSpc>
                <a:spcPct val="100000"/>
              </a:lnSpc>
              <a:spcBef>
                <a:spcPts val="280"/>
              </a:spcBef>
              <a:spcAft>
                <a:spcPts val="0"/>
              </a:spcAft>
              <a:buClr>
                <a:schemeClr val="dk1"/>
              </a:buClr>
              <a:buSzPts val="1400"/>
              <a:buFont typeface="Times New Roman"/>
              <a:buNone/>
              <a:defRPr sz="1400"/>
            </a:lvl4pPr>
            <a:lvl5pPr indent="-228600" lvl="4" marL="2286000" rtl="0" algn="l">
              <a:lnSpc>
                <a:spcPct val="100000"/>
              </a:lnSpc>
              <a:spcBef>
                <a:spcPts val="280"/>
              </a:spcBef>
              <a:spcAft>
                <a:spcPts val="0"/>
              </a:spcAft>
              <a:buClr>
                <a:schemeClr val="dk1"/>
              </a:buClr>
              <a:buSzPts val="1400"/>
              <a:buFont typeface="Times New Roman"/>
              <a:buNone/>
              <a:defRPr sz="1400"/>
            </a:lvl5pPr>
            <a:lvl6pPr indent="-228600" lvl="5" marL="2743200" rtl="0" algn="l">
              <a:lnSpc>
                <a:spcPct val="100000"/>
              </a:lnSpc>
              <a:spcBef>
                <a:spcPts val="280"/>
              </a:spcBef>
              <a:spcAft>
                <a:spcPts val="0"/>
              </a:spcAft>
              <a:buClr>
                <a:schemeClr val="dk1"/>
              </a:buClr>
              <a:buSzPts val="1400"/>
              <a:buFont typeface="Times New Roman"/>
              <a:buNone/>
              <a:defRPr sz="1400"/>
            </a:lvl6pPr>
            <a:lvl7pPr indent="-228600" lvl="6" marL="3200400" rtl="0" algn="l">
              <a:lnSpc>
                <a:spcPct val="100000"/>
              </a:lnSpc>
              <a:spcBef>
                <a:spcPts val="280"/>
              </a:spcBef>
              <a:spcAft>
                <a:spcPts val="0"/>
              </a:spcAft>
              <a:buClr>
                <a:schemeClr val="dk1"/>
              </a:buClr>
              <a:buSzPts val="1400"/>
              <a:buFont typeface="Times New Roman"/>
              <a:buNone/>
              <a:defRPr sz="1400"/>
            </a:lvl7pPr>
            <a:lvl8pPr indent="-228600" lvl="7" marL="3657600" rtl="0" algn="l">
              <a:lnSpc>
                <a:spcPct val="100000"/>
              </a:lnSpc>
              <a:spcBef>
                <a:spcPts val="280"/>
              </a:spcBef>
              <a:spcAft>
                <a:spcPts val="0"/>
              </a:spcAft>
              <a:buClr>
                <a:schemeClr val="dk1"/>
              </a:buClr>
              <a:buSzPts val="1400"/>
              <a:buFont typeface="Times New Roman"/>
              <a:buNone/>
              <a:defRPr sz="1400"/>
            </a:lvl8pPr>
            <a:lvl9pPr indent="-228600" lvl="8" marL="4114800" rtl="0" algn="l">
              <a:lnSpc>
                <a:spcPct val="100000"/>
              </a:lnSpc>
              <a:spcBef>
                <a:spcPts val="280"/>
              </a:spcBef>
              <a:spcAft>
                <a:spcPts val="0"/>
              </a:spcAft>
              <a:buClr>
                <a:schemeClr val="dk1"/>
              </a:buClr>
              <a:buSzPts val="1400"/>
              <a:buFont typeface="Times New Roman"/>
              <a:buNone/>
              <a:defRPr sz="1400"/>
            </a:lvl9pPr>
          </a:lstStyle>
          <a:p/>
        </p:txBody>
      </p:sp>
      <p:sp>
        <p:nvSpPr>
          <p:cNvPr id="29" name="Google Shape;29;p4"/>
          <p:cNvSpPr txBox="1"/>
          <p:nvPr>
            <p:ph idx="10" type="dt"/>
          </p:nvPr>
        </p:nvSpPr>
        <p:spPr>
          <a:xfrm>
            <a:off x="155620" y="1158050"/>
            <a:ext cx="718200" cy="207600"/>
          </a:xfrm>
          <a:prstGeom prst="rect">
            <a:avLst/>
          </a:prstGeom>
          <a:noFill/>
          <a:ln>
            <a:noFill/>
          </a:ln>
        </p:spPr>
        <p:txBody>
          <a:bodyPr anchorCtr="0" anchor="b" bIns="0" lIns="0" spcFirstLastPara="1" rIns="0" wrap="square" tIns="0">
            <a:noAutofit/>
          </a:bodyPr>
          <a:lstStyle>
            <a:lvl1pPr lvl="0" rtl="0" algn="l">
              <a:lnSpc>
                <a:spcPct val="100000"/>
              </a:lnSpc>
              <a:spcBef>
                <a:spcPts val="0"/>
              </a:spcBef>
              <a:spcAft>
                <a:spcPts val="0"/>
              </a:spcAft>
              <a:buSzPts val="1400"/>
              <a:buNone/>
              <a:defRPr/>
            </a:lvl1pPr>
            <a:lvl2pPr lvl="1" rtl="0" algn="l">
              <a:lnSpc>
                <a:spcPct val="100000"/>
              </a:lnSpc>
              <a:spcBef>
                <a:spcPts val="0"/>
              </a:spcBef>
              <a:spcAft>
                <a:spcPts val="0"/>
              </a:spcAft>
              <a:buSzPts val="1400"/>
              <a:buNone/>
              <a:defRPr/>
            </a:lvl2pPr>
            <a:lvl3pPr lvl="2" rtl="0" algn="l">
              <a:lnSpc>
                <a:spcPct val="100000"/>
              </a:lnSpc>
              <a:spcBef>
                <a:spcPts val="0"/>
              </a:spcBef>
              <a:spcAft>
                <a:spcPts val="0"/>
              </a:spcAft>
              <a:buSzPts val="1400"/>
              <a:buNone/>
              <a:defRPr/>
            </a:lvl3pPr>
            <a:lvl4pPr lvl="3" rtl="0" algn="l">
              <a:lnSpc>
                <a:spcPct val="100000"/>
              </a:lnSpc>
              <a:spcBef>
                <a:spcPts val="0"/>
              </a:spcBef>
              <a:spcAft>
                <a:spcPts val="0"/>
              </a:spcAft>
              <a:buSzPts val="1400"/>
              <a:buNone/>
              <a:defRPr/>
            </a:lvl4pPr>
            <a:lvl5pPr lvl="4" rtl="0" algn="l">
              <a:lnSpc>
                <a:spcPct val="100000"/>
              </a:lnSpc>
              <a:spcBef>
                <a:spcPts val="0"/>
              </a:spcBef>
              <a:spcAft>
                <a:spcPts val="0"/>
              </a:spcAft>
              <a:buSzPts val="1400"/>
              <a:buNone/>
              <a:defRPr/>
            </a:lvl5pPr>
            <a:lvl6pPr lvl="5" rtl="0" algn="l">
              <a:lnSpc>
                <a:spcPct val="100000"/>
              </a:lnSpc>
              <a:spcBef>
                <a:spcPts val="0"/>
              </a:spcBef>
              <a:spcAft>
                <a:spcPts val="0"/>
              </a:spcAft>
              <a:buSzPts val="1400"/>
              <a:buNone/>
              <a:defRPr/>
            </a:lvl6pPr>
            <a:lvl7pPr lvl="6" rtl="0" algn="l">
              <a:lnSpc>
                <a:spcPct val="100000"/>
              </a:lnSpc>
              <a:spcBef>
                <a:spcPts val="0"/>
              </a:spcBef>
              <a:spcAft>
                <a:spcPts val="0"/>
              </a:spcAft>
              <a:buSzPts val="1400"/>
              <a:buNone/>
              <a:defRPr/>
            </a:lvl7pPr>
            <a:lvl8pPr lvl="7" rtl="0" algn="l">
              <a:lnSpc>
                <a:spcPct val="100000"/>
              </a:lnSpc>
              <a:spcBef>
                <a:spcPts val="0"/>
              </a:spcBef>
              <a:spcAft>
                <a:spcPts val="0"/>
              </a:spcAft>
              <a:buSzPts val="1400"/>
              <a:buNone/>
              <a:defRPr/>
            </a:lvl8pPr>
            <a:lvl9pPr lvl="8" rtl="0" algn="l">
              <a:lnSpc>
                <a:spcPct val="100000"/>
              </a:lnSpc>
              <a:spcBef>
                <a:spcPts val="0"/>
              </a:spcBef>
              <a:spcAft>
                <a:spcPts val="0"/>
              </a:spcAft>
              <a:buSzPts val="1400"/>
              <a:buNone/>
              <a:defRPr/>
            </a:lvl9pPr>
          </a:lstStyle>
          <a:p/>
        </p:txBody>
      </p:sp>
      <p:sp>
        <p:nvSpPr>
          <p:cNvPr id="30" name="Google Shape;30;p4"/>
          <p:cNvSpPr txBox="1"/>
          <p:nvPr>
            <p:ph idx="12" type="sldNum"/>
          </p:nvPr>
        </p:nvSpPr>
        <p:spPr>
          <a:xfrm>
            <a:off x="4344988" y="4856560"/>
            <a:ext cx="530100" cy="136800"/>
          </a:xfrm>
          <a:prstGeom prst="rect">
            <a:avLst/>
          </a:prstGeom>
          <a:noFill/>
          <a:ln>
            <a:noFill/>
          </a:ln>
        </p:spPr>
        <p:txBody>
          <a:bodyPr anchorCtr="0" anchor="t" bIns="0" lIns="0" spcFirstLastPara="1" rIns="0" wrap="square" tIns="0">
            <a:noAutofit/>
          </a:bodyPr>
          <a:lstStyle>
            <a:lvl1pPr indent="0" lvl="0"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1pPr>
            <a:lvl2pPr indent="0" lvl="1"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2pPr>
            <a:lvl3pPr indent="0" lvl="2"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3pPr>
            <a:lvl4pPr indent="0" lvl="3"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4pPr>
            <a:lvl5pPr indent="0" lvl="4"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5pPr>
            <a:lvl6pPr indent="0" lvl="5"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6pPr>
            <a:lvl7pPr indent="0" lvl="6"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7pPr>
            <a:lvl8pPr indent="0" lvl="7"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8pPr>
            <a:lvl9pPr indent="0" lvl="8"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9pPr>
          </a:lstStyle>
          <a:p>
            <a:pPr indent="0" lvl="0" marL="0" rtl="0" algn="ctr">
              <a:spcBef>
                <a:spcPts val="0"/>
              </a:spcBef>
              <a:spcAft>
                <a:spcPts val="0"/>
              </a:spcAft>
              <a:buNone/>
            </a:pPr>
            <a:r>
              <a:rPr lang="en"/>
              <a:t>Slide </a:t>
            </a: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31" name="Shape 31"/>
        <p:cNvGrpSpPr/>
        <p:nvPr/>
      </p:nvGrpSpPr>
      <p:grpSpPr>
        <a:xfrm>
          <a:off x="0" y="0"/>
          <a:ext cx="0" cy="0"/>
          <a:chOff x="0" y="0"/>
          <a:chExt cx="0" cy="0"/>
        </a:xfrm>
      </p:grpSpPr>
      <p:sp>
        <p:nvSpPr>
          <p:cNvPr id="32" name="Google Shape;32;p5"/>
          <p:cNvSpPr txBox="1"/>
          <p:nvPr>
            <p:ph type="title"/>
          </p:nvPr>
        </p:nvSpPr>
        <p:spPr>
          <a:xfrm>
            <a:off x="685800" y="514350"/>
            <a:ext cx="7772400" cy="800100"/>
          </a:xfrm>
          <a:prstGeom prst="rect">
            <a:avLst/>
          </a:prstGeom>
          <a:noFill/>
          <a:ln>
            <a:noFill/>
          </a:ln>
        </p:spPr>
        <p:txBody>
          <a:bodyPr anchorCtr="0" anchor="ctr" bIns="46025" lIns="92075" spcFirstLastPara="1" rIns="92075" wrap="square" tIns="46025">
            <a:noAutofit/>
          </a:bodyPr>
          <a:lstStyle>
            <a:lvl1pPr lvl="0" rtl="0" algn="ctr">
              <a:lnSpc>
                <a:spcPct val="100000"/>
              </a:lnSpc>
              <a:spcBef>
                <a:spcPts val="0"/>
              </a:spcBef>
              <a:spcAft>
                <a:spcPts val="0"/>
              </a:spcAft>
              <a:buSzPts val="1400"/>
              <a:buNone/>
              <a:defRPr/>
            </a:lvl1pPr>
            <a:lvl2pPr lvl="1" rtl="0" algn="ctr">
              <a:lnSpc>
                <a:spcPct val="100000"/>
              </a:lnSpc>
              <a:spcBef>
                <a:spcPts val="0"/>
              </a:spcBef>
              <a:spcAft>
                <a:spcPts val="0"/>
              </a:spcAft>
              <a:buSzPts val="1400"/>
              <a:buNone/>
              <a:defRPr/>
            </a:lvl2pPr>
            <a:lvl3pPr lvl="2" rtl="0" algn="ctr">
              <a:lnSpc>
                <a:spcPct val="100000"/>
              </a:lnSpc>
              <a:spcBef>
                <a:spcPts val="0"/>
              </a:spcBef>
              <a:spcAft>
                <a:spcPts val="0"/>
              </a:spcAft>
              <a:buSzPts val="1400"/>
              <a:buNone/>
              <a:defRPr/>
            </a:lvl3pPr>
            <a:lvl4pPr lvl="3" rtl="0" algn="ctr">
              <a:lnSpc>
                <a:spcPct val="100000"/>
              </a:lnSpc>
              <a:spcBef>
                <a:spcPts val="0"/>
              </a:spcBef>
              <a:spcAft>
                <a:spcPts val="0"/>
              </a:spcAft>
              <a:buSzPts val="1400"/>
              <a:buNone/>
              <a:defRPr/>
            </a:lvl4pPr>
            <a:lvl5pPr lvl="4" rtl="0" algn="ctr">
              <a:lnSpc>
                <a:spcPct val="100000"/>
              </a:lnSpc>
              <a:spcBef>
                <a:spcPts val="0"/>
              </a:spcBef>
              <a:spcAft>
                <a:spcPts val="0"/>
              </a:spcAft>
              <a:buSzPts val="1400"/>
              <a:buNone/>
              <a:defRPr/>
            </a:lvl5pPr>
            <a:lvl6pPr lvl="5" rtl="0" algn="ctr">
              <a:lnSpc>
                <a:spcPct val="100000"/>
              </a:lnSpc>
              <a:spcBef>
                <a:spcPts val="0"/>
              </a:spcBef>
              <a:spcAft>
                <a:spcPts val="0"/>
              </a:spcAft>
              <a:buSzPts val="1400"/>
              <a:buNone/>
              <a:defRPr/>
            </a:lvl6pPr>
            <a:lvl7pPr lvl="6" rtl="0" algn="ctr">
              <a:lnSpc>
                <a:spcPct val="100000"/>
              </a:lnSpc>
              <a:spcBef>
                <a:spcPts val="0"/>
              </a:spcBef>
              <a:spcAft>
                <a:spcPts val="0"/>
              </a:spcAft>
              <a:buSzPts val="1400"/>
              <a:buNone/>
              <a:defRPr/>
            </a:lvl7pPr>
            <a:lvl8pPr lvl="7" rtl="0" algn="ctr">
              <a:lnSpc>
                <a:spcPct val="100000"/>
              </a:lnSpc>
              <a:spcBef>
                <a:spcPts val="0"/>
              </a:spcBef>
              <a:spcAft>
                <a:spcPts val="0"/>
              </a:spcAft>
              <a:buSzPts val="1400"/>
              <a:buNone/>
              <a:defRPr/>
            </a:lvl8pPr>
            <a:lvl9pPr lvl="8" rtl="0" algn="ctr">
              <a:lnSpc>
                <a:spcPct val="100000"/>
              </a:lnSpc>
              <a:spcBef>
                <a:spcPts val="0"/>
              </a:spcBef>
              <a:spcAft>
                <a:spcPts val="0"/>
              </a:spcAft>
              <a:buSzPts val="1400"/>
              <a:buNone/>
              <a:defRPr/>
            </a:lvl9pPr>
          </a:lstStyle>
          <a:p/>
        </p:txBody>
      </p:sp>
      <p:sp>
        <p:nvSpPr>
          <p:cNvPr id="33" name="Google Shape;33;p5"/>
          <p:cNvSpPr txBox="1"/>
          <p:nvPr>
            <p:ph idx="1" type="body"/>
          </p:nvPr>
        </p:nvSpPr>
        <p:spPr>
          <a:xfrm>
            <a:off x="685800" y="1485900"/>
            <a:ext cx="3810000" cy="3086100"/>
          </a:xfrm>
          <a:prstGeom prst="rect">
            <a:avLst/>
          </a:prstGeom>
          <a:noFill/>
          <a:ln>
            <a:noFill/>
          </a:ln>
        </p:spPr>
        <p:txBody>
          <a:bodyPr anchorCtr="0" anchor="t" bIns="46025" lIns="92075" spcFirstLastPara="1" rIns="92075" wrap="square" tIns="46025">
            <a:noAutofit/>
          </a:bodyPr>
          <a:lstStyle>
            <a:lvl1pPr indent="-406400" lvl="0" marL="457200" rtl="0" algn="l">
              <a:lnSpc>
                <a:spcPct val="100000"/>
              </a:lnSpc>
              <a:spcBef>
                <a:spcPts val="560"/>
              </a:spcBef>
              <a:spcAft>
                <a:spcPts val="0"/>
              </a:spcAft>
              <a:buClr>
                <a:schemeClr val="dk1"/>
              </a:buClr>
              <a:buSzPts val="2800"/>
              <a:buFont typeface="Times New Roman"/>
              <a:buChar char="•"/>
              <a:defRPr sz="2800"/>
            </a:lvl1pPr>
            <a:lvl2pPr indent="-381000" lvl="1" marL="914400" rtl="0" algn="l">
              <a:lnSpc>
                <a:spcPct val="100000"/>
              </a:lnSpc>
              <a:spcBef>
                <a:spcPts val="480"/>
              </a:spcBef>
              <a:spcAft>
                <a:spcPts val="0"/>
              </a:spcAft>
              <a:buClr>
                <a:schemeClr val="dk1"/>
              </a:buClr>
              <a:buSzPts val="2400"/>
              <a:buFont typeface="Times New Roman"/>
              <a:buChar char="–"/>
              <a:defRPr sz="2400"/>
            </a:lvl2pPr>
            <a:lvl3pPr indent="-355600" lvl="2" marL="1371600" rtl="0" algn="l">
              <a:lnSpc>
                <a:spcPct val="100000"/>
              </a:lnSpc>
              <a:spcBef>
                <a:spcPts val="400"/>
              </a:spcBef>
              <a:spcAft>
                <a:spcPts val="0"/>
              </a:spcAft>
              <a:buClr>
                <a:schemeClr val="dk1"/>
              </a:buClr>
              <a:buSzPts val="2000"/>
              <a:buFont typeface="Times New Roman"/>
              <a:buChar char="•"/>
              <a:defRPr sz="2000"/>
            </a:lvl3pPr>
            <a:lvl4pPr indent="-342900" lvl="3" marL="1828800" rtl="0" algn="l">
              <a:lnSpc>
                <a:spcPct val="100000"/>
              </a:lnSpc>
              <a:spcBef>
                <a:spcPts val="360"/>
              </a:spcBef>
              <a:spcAft>
                <a:spcPts val="0"/>
              </a:spcAft>
              <a:buClr>
                <a:schemeClr val="dk1"/>
              </a:buClr>
              <a:buSzPts val="1800"/>
              <a:buFont typeface="Times New Roman"/>
              <a:buChar char="–"/>
              <a:defRPr sz="1800"/>
            </a:lvl4pPr>
            <a:lvl5pPr indent="-342900" lvl="4" marL="2286000" rtl="0" algn="l">
              <a:lnSpc>
                <a:spcPct val="100000"/>
              </a:lnSpc>
              <a:spcBef>
                <a:spcPts val="360"/>
              </a:spcBef>
              <a:spcAft>
                <a:spcPts val="0"/>
              </a:spcAft>
              <a:buClr>
                <a:schemeClr val="dk1"/>
              </a:buClr>
              <a:buSzPts val="1800"/>
              <a:buFont typeface="Times New Roman"/>
              <a:buChar char="•"/>
              <a:defRPr sz="1800"/>
            </a:lvl5pPr>
            <a:lvl6pPr indent="-342900" lvl="5" marL="2743200" rtl="0" algn="l">
              <a:lnSpc>
                <a:spcPct val="100000"/>
              </a:lnSpc>
              <a:spcBef>
                <a:spcPts val="360"/>
              </a:spcBef>
              <a:spcAft>
                <a:spcPts val="0"/>
              </a:spcAft>
              <a:buClr>
                <a:schemeClr val="dk1"/>
              </a:buClr>
              <a:buSzPts val="1800"/>
              <a:buFont typeface="Times New Roman"/>
              <a:buChar char="•"/>
              <a:defRPr sz="1800"/>
            </a:lvl6pPr>
            <a:lvl7pPr indent="-342900" lvl="6" marL="3200400" rtl="0" algn="l">
              <a:lnSpc>
                <a:spcPct val="100000"/>
              </a:lnSpc>
              <a:spcBef>
                <a:spcPts val="360"/>
              </a:spcBef>
              <a:spcAft>
                <a:spcPts val="0"/>
              </a:spcAft>
              <a:buClr>
                <a:schemeClr val="dk1"/>
              </a:buClr>
              <a:buSzPts val="1800"/>
              <a:buFont typeface="Times New Roman"/>
              <a:buChar char="•"/>
              <a:defRPr sz="1800"/>
            </a:lvl7pPr>
            <a:lvl8pPr indent="-342900" lvl="7" marL="3657600" rtl="0" algn="l">
              <a:lnSpc>
                <a:spcPct val="100000"/>
              </a:lnSpc>
              <a:spcBef>
                <a:spcPts val="360"/>
              </a:spcBef>
              <a:spcAft>
                <a:spcPts val="0"/>
              </a:spcAft>
              <a:buClr>
                <a:schemeClr val="dk1"/>
              </a:buClr>
              <a:buSzPts val="1800"/>
              <a:buFont typeface="Times New Roman"/>
              <a:buChar char="•"/>
              <a:defRPr sz="1800"/>
            </a:lvl8pPr>
            <a:lvl9pPr indent="-342900" lvl="8" marL="4114800" rtl="0" algn="l">
              <a:lnSpc>
                <a:spcPct val="100000"/>
              </a:lnSpc>
              <a:spcBef>
                <a:spcPts val="360"/>
              </a:spcBef>
              <a:spcAft>
                <a:spcPts val="0"/>
              </a:spcAft>
              <a:buClr>
                <a:schemeClr val="dk1"/>
              </a:buClr>
              <a:buSzPts val="1800"/>
              <a:buFont typeface="Times New Roman"/>
              <a:buChar char="•"/>
              <a:defRPr sz="1800"/>
            </a:lvl9pPr>
          </a:lstStyle>
          <a:p/>
        </p:txBody>
      </p:sp>
      <p:sp>
        <p:nvSpPr>
          <p:cNvPr id="34" name="Google Shape;34;p5"/>
          <p:cNvSpPr txBox="1"/>
          <p:nvPr>
            <p:ph idx="2" type="body"/>
          </p:nvPr>
        </p:nvSpPr>
        <p:spPr>
          <a:xfrm>
            <a:off x="4648200" y="1485900"/>
            <a:ext cx="3810000" cy="3086100"/>
          </a:xfrm>
          <a:prstGeom prst="rect">
            <a:avLst/>
          </a:prstGeom>
          <a:noFill/>
          <a:ln>
            <a:noFill/>
          </a:ln>
        </p:spPr>
        <p:txBody>
          <a:bodyPr anchorCtr="0" anchor="t" bIns="46025" lIns="92075" spcFirstLastPara="1" rIns="92075" wrap="square" tIns="46025">
            <a:noAutofit/>
          </a:bodyPr>
          <a:lstStyle>
            <a:lvl1pPr indent="-406400" lvl="0" marL="457200" rtl="0" algn="l">
              <a:lnSpc>
                <a:spcPct val="100000"/>
              </a:lnSpc>
              <a:spcBef>
                <a:spcPts val="560"/>
              </a:spcBef>
              <a:spcAft>
                <a:spcPts val="0"/>
              </a:spcAft>
              <a:buClr>
                <a:schemeClr val="dk1"/>
              </a:buClr>
              <a:buSzPts val="2800"/>
              <a:buFont typeface="Times New Roman"/>
              <a:buChar char="•"/>
              <a:defRPr sz="2800"/>
            </a:lvl1pPr>
            <a:lvl2pPr indent="-381000" lvl="1" marL="914400" rtl="0" algn="l">
              <a:lnSpc>
                <a:spcPct val="100000"/>
              </a:lnSpc>
              <a:spcBef>
                <a:spcPts val="480"/>
              </a:spcBef>
              <a:spcAft>
                <a:spcPts val="0"/>
              </a:spcAft>
              <a:buClr>
                <a:schemeClr val="dk1"/>
              </a:buClr>
              <a:buSzPts val="2400"/>
              <a:buFont typeface="Times New Roman"/>
              <a:buChar char="–"/>
              <a:defRPr sz="2400"/>
            </a:lvl2pPr>
            <a:lvl3pPr indent="-355600" lvl="2" marL="1371600" rtl="0" algn="l">
              <a:lnSpc>
                <a:spcPct val="100000"/>
              </a:lnSpc>
              <a:spcBef>
                <a:spcPts val="400"/>
              </a:spcBef>
              <a:spcAft>
                <a:spcPts val="0"/>
              </a:spcAft>
              <a:buClr>
                <a:schemeClr val="dk1"/>
              </a:buClr>
              <a:buSzPts val="2000"/>
              <a:buFont typeface="Times New Roman"/>
              <a:buChar char="•"/>
              <a:defRPr sz="2000"/>
            </a:lvl3pPr>
            <a:lvl4pPr indent="-342900" lvl="3" marL="1828800" rtl="0" algn="l">
              <a:lnSpc>
                <a:spcPct val="100000"/>
              </a:lnSpc>
              <a:spcBef>
                <a:spcPts val="360"/>
              </a:spcBef>
              <a:spcAft>
                <a:spcPts val="0"/>
              </a:spcAft>
              <a:buClr>
                <a:schemeClr val="dk1"/>
              </a:buClr>
              <a:buSzPts val="1800"/>
              <a:buFont typeface="Times New Roman"/>
              <a:buChar char="–"/>
              <a:defRPr sz="1800"/>
            </a:lvl4pPr>
            <a:lvl5pPr indent="-342900" lvl="4" marL="2286000" rtl="0" algn="l">
              <a:lnSpc>
                <a:spcPct val="100000"/>
              </a:lnSpc>
              <a:spcBef>
                <a:spcPts val="360"/>
              </a:spcBef>
              <a:spcAft>
                <a:spcPts val="0"/>
              </a:spcAft>
              <a:buClr>
                <a:schemeClr val="dk1"/>
              </a:buClr>
              <a:buSzPts val="1800"/>
              <a:buFont typeface="Times New Roman"/>
              <a:buChar char="•"/>
              <a:defRPr sz="1800"/>
            </a:lvl5pPr>
            <a:lvl6pPr indent="-342900" lvl="5" marL="2743200" rtl="0" algn="l">
              <a:lnSpc>
                <a:spcPct val="100000"/>
              </a:lnSpc>
              <a:spcBef>
                <a:spcPts val="360"/>
              </a:spcBef>
              <a:spcAft>
                <a:spcPts val="0"/>
              </a:spcAft>
              <a:buClr>
                <a:schemeClr val="dk1"/>
              </a:buClr>
              <a:buSzPts val="1800"/>
              <a:buFont typeface="Times New Roman"/>
              <a:buChar char="•"/>
              <a:defRPr sz="1800"/>
            </a:lvl6pPr>
            <a:lvl7pPr indent="-342900" lvl="6" marL="3200400" rtl="0" algn="l">
              <a:lnSpc>
                <a:spcPct val="100000"/>
              </a:lnSpc>
              <a:spcBef>
                <a:spcPts val="360"/>
              </a:spcBef>
              <a:spcAft>
                <a:spcPts val="0"/>
              </a:spcAft>
              <a:buClr>
                <a:schemeClr val="dk1"/>
              </a:buClr>
              <a:buSzPts val="1800"/>
              <a:buFont typeface="Times New Roman"/>
              <a:buChar char="•"/>
              <a:defRPr sz="1800"/>
            </a:lvl7pPr>
            <a:lvl8pPr indent="-342900" lvl="7" marL="3657600" rtl="0" algn="l">
              <a:lnSpc>
                <a:spcPct val="100000"/>
              </a:lnSpc>
              <a:spcBef>
                <a:spcPts val="360"/>
              </a:spcBef>
              <a:spcAft>
                <a:spcPts val="0"/>
              </a:spcAft>
              <a:buClr>
                <a:schemeClr val="dk1"/>
              </a:buClr>
              <a:buSzPts val="1800"/>
              <a:buFont typeface="Times New Roman"/>
              <a:buChar char="•"/>
              <a:defRPr sz="1800"/>
            </a:lvl8pPr>
            <a:lvl9pPr indent="-342900" lvl="8" marL="4114800" rtl="0" algn="l">
              <a:lnSpc>
                <a:spcPct val="100000"/>
              </a:lnSpc>
              <a:spcBef>
                <a:spcPts val="360"/>
              </a:spcBef>
              <a:spcAft>
                <a:spcPts val="0"/>
              </a:spcAft>
              <a:buClr>
                <a:schemeClr val="dk1"/>
              </a:buClr>
              <a:buSzPts val="1800"/>
              <a:buFont typeface="Times New Roman"/>
              <a:buChar char="•"/>
              <a:defRPr sz="1800"/>
            </a:lvl9pPr>
          </a:lstStyle>
          <a:p/>
        </p:txBody>
      </p:sp>
      <p:sp>
        <p:nvSpPr>
          <p:cNvPr id="35" name="Google Shape;35;p5"/>
          <p:cNvSpPr txBox="1"/>
          <p:nvPr>
            <p:ph idx="10" type="dt"/>
          </p:nvPr>
        </p:nvSpPr>
        <p:spPr>
          <a:xfrm>
            <a:off x="155620" y="1158050"/>
            <a:ext cx="718200" cy="207600"/>
          </a:xfrm>
          <a:prstGeom prst="rect">
            <a:avLst/>
          </a:prstGeom>
          <a:noFill/>
          <a:ln>
            <a:noFill/>
          </a:ln>
        </p:spPr>
        <p:txBody>
          <a:bodyPr anchorCtr="0" anchor="b" bIns="0" lIns="0" spcFirstLastPara="1" rIns="0" wrap="square" tIns="0">
            <a:noAutofit/>
          </a:bodyPr>
          <a:lstStyle>
            <a:lvl1pPr lvl="0" rtl="0" algn="l">
              <a:lnSpc>
                <a:spcPct val="100000"/>
              </a:lnSpc>
              <a:spcBef>
                <a:spcPts val="0"/>
              </a:spcBef>
              <a:spcAft>
                <a:spcPts val="0"/>
              </a:spcAft>
              <a:buSzPts val="1400"/>
              <a:buNone/>
              <a:defRPr/>
            </a:lvl1pPr>
            <a:lvl2pPr lvl="1" rtl="0" algn="l">
              <a:lnSpc>
                <a:spcPct val="100000"/>
              </a:lnSpc>
              <a:spcBef>
                <a:spcPts val="0"/>
              </a:spcBef>
              <a:spcAft>
                <a:spcPts val="0"/>
              </a:spcAft>
              <a:buSzPts val="1400"/>
              <a:buNone/>
              <a:defRPr/>
            </a:lvl2pPr>
            <a:lvl3pPr lvl="2" rtl="0" algn="l">
              <a:lnSpc>
                <a:spcPct val="100000"/>
              </a:lnSpc>
              <a:spcBef>
                <a:spcPts val="0"/>
              </a:spcBef>
              <a:spcAft>
                <a:spcPts val="0"/>
              </a:spcAft>
              <a:buSzPts val="1400"/>
              <a:buNone/>
              <a:defRPr/>
            </a:lvl3pPr>
            <a:lvl4pPr lvl="3" rtl="0" algn="l">
              <a:lnSpc>
                <a:spcPct val="100000"/>
              </a:lnSpc>
              <a:spcBef>
                <a:spcPts val="0"/>
              </a:spcBef>
              <a:spcAft>
                <a:spcPts val="0"/>
              </a:spcAft>
              <a:buSzPts val="1400"/>
              <a:buNone/>
              <a:defRPr/>
            </a:lvl4pPr>
            <a:lvl5pPr lvl="4" rtl="0" algn="l">
              <a:lnSpc>
                <a:spcPct val="100000"/>
              </a:lnSpc>
              <a:spcBef>
                <a:spcPts val="0"/>
              </a:spcBef>
              <a:spcAft>
                <a:spcPts val="0"/>
              </a:spcAft>
              <a:buSzPts val="1400"/>
              <a:buNone/>
              <a:defRPr/>
            </a:lvl5pPr>
            <a:lvl6pPr lvl="5" rtl="0" algn="l">
              <a:lnSpc>
                <a:spcPct val="100000"/>
              </a:lnSpc>
              <a:spcBef>
                <a:spcPts val="0"/>
              </a:spcBef>
              <a:spcAft>
                <a:spcPts val="0"/>
              </a:spcAft>
              <a:buSzPts val="1400"/>
              <a:buNone/>
              <a:defRPr/>
            </a:lvl6pPr>
            <a:lvl7pPr lvl="6" rtl="0" algn="l">
              <a:lnSpc>
                <a:spcPct val="100000"/>
              </a:lnSpc>
              <a:spcBef>
                <a:spcPts val="0"/>
              </a:spcBef>
              <a:spcAft>
                <a:spcPts val="0"/>
              </a:spcAft>
              <a:buSzPts val="1400"/>
              <a:buNone/>
              <a:defRPr/>
            </a:lvl7pPr>
            <a:lvl8pPr lvl="7" rtl="0" algn="l">
              <a:lnSpc>
                <a:spcPct val="100000"/>
              </a:lnSpc>
              <a:spcBef>
                <a:spcPts val="0"/>
              </a:spcBef>
              <a:spcAft>
                <a:spcPts val="0"/>
              </a:spcAft>
              <a:buSzPts val="1400"/>
              <a:buNone/>
              <a:defRPr/>
            </a:lvl8pPr>
            <a:lvl9pPr lvl="8" rtl="0" algn="l">
              <a:lnSpc>
                <a:spcPct val="100000"/>
              </a:lnSpc>
              <a:spcBef>
                <a:spcPts val="0"/>
              </a:spcBef>
              <a:spcAft>
                <a:spcPts val="0"/>
              </a:spcAft>
              <a:buSzPts val="1400"/>
              <a:buNone/>
              <a:defRPr/>
            </a:lvl9pPr>
          </a:lstStyle>
          <a:p/>
        </p:txBody>
      </p:sp>
      <p:sp>
        <p:nvSpPr>
          <p:cNvPr id="36" name="Google Shape;36;p5"/>
          <p:cNvSpPr txBox="1"/>
          <p:nvPr>
            <p:ph idx="12" type="sldNum"/>
          </p:nvPr>
        </p:nvSpPr>
        <p:spPr>
          <a:xfrm>
            <a:off x="4344988" y="4856560"/>
            <a:ext cx="530100" cy="136800"/>
          </a:xfrm>
          <a:prstGeom prst="rect">
            <a:avLst/>
          </a:prstGeom>
          <a:noFill/>
          <a:ln>
            <a:noFill/>
          </a:ln>
        </p:spPr>
        <p:txBody>
          <a:bodyPr anchorCtr="0" anchor="t" bIns="0" lIns="0" spcFirstLastPara="1" rIns="0" wrap="square" tIns="0">
            <a:noAutofit/>
          </a:bodyPr>
          <a:lstStyle>
            <a:lvl1pPr indent="0" lvl="0"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1pPr>
            <a:lvl2pPr indent="0" lvl="1"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2pPr>
            <a:lvl3pPr indent="0" lvl="2"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3pPr>
            <a:lvl4pPr indent="0" lvl="3"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4pPr>
            <a:lvl5pPr indent="0" lvl="4"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5pPr>
            <a:lvl6pPr indent="0" lvl="5"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6pPr>
            <a:lvl7pPr indent="0" lvl="6"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7pPr>
            <a:lvl8pPr indent="0" lvl="7"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8pPr>
            <a:lvl9pPr indent="0" lvl="8"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9pPr>
          </a:lstStyle>
          <a:p>
            <a:pPr indent="0" lvl="0" marL="0" rtl="0" algn="ctr">
              <a:spcBef>
                <a:spcPts val="0"/>
              </a:spcBef>
              <a:spcAft>
                <a:spcPts val="0"/>
              </a:spcAft>
              <a:buNone/>
            </a:pPr>
            <a:r>
              <a:rPr lang="en"/>
              <a:t>Slide </a:t>
            </a: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37" name="Shape 37"/>
        <p:cNvGrpSpPr/>
        <p:nvPr/>
      </p:nvGrpSpPr>
      <p:grpSpPr>
        <a:xfrm>
          <a:off x="0" y="0"/>
          <a:ext cx="0" cy="0"/>
          <a:chOff x="0" y="0"/>
          <a:chExt cx="0" cy="0"/>
        </a:xfrm>
      </p:grpSpPr>
      <p:sp>
        <p:nvSpPr>
          <p:cNvPr id="38" name="Google Shape;38;p6"/>
          <p:cNvSpPr txBox="1"/>
          <p:nvPr>
            <p:ph type="title"/>
          </p:nvPr>
        </p:nvSpPr>
        <p:spPr>
          <a:xfrm>
            <a:off x="457200" y="205978"/>
            <a:ext cx="8229600" cy="857400"/>
          </a:xfrm>
          <a:prstGeom prst="rect">
            <a:avLst/>
          </a:prstGeom>
          <a:noFill/>
          <a:ln>
            <a:noFill/>
          </a:ln>
        </p:spPr>
        <p:txBody>
          <a:bodyPr anchorCtr="0" anchor="ctr" bIns="46025" lIns="92075" spcFirstLastPara="1" rIns="92075" wrap="square" tIns="46025">
            <a:noAutofit/>
          </a:bodyPr>
          <a:lstStyle>
            <a:lvl1pPr lvl="0" rtl="0" algn="ctr">
              <a:lnSpc>
                <a:spcPct val="100000"/>
              </a:lnSpc>
              <a:spcBef>
                <a:spcPts val="0"/>
              </a:spcBef>
              <a:spcAft>
                <a:spcPts val="0"/>
              </a:spcAft>
              <a:buSzPts val="1400"/>
              <a:buNone/>
              <a:defRPr/>
            </a:lvl1pPr>
            <a:lvl2pPr lvl="1" rtl="0" algn="ctr">
              <a:lnSpc>
                <a:spcPct val="100000"/>
              </a:lnSpc>
              <a:spcBef>
                <a:spcPts val="0"/>
              </a:spcBef>
              <a:spcAft>
                <a:spcPts val="0"/>
              </a:spcAft>
              <a:buSzPts val="1400"/>
              <a:buNone/>
              <a:defRPr/>
            </a:lvl2pPr>
            <a:lvl3pPr lvl="2" rtl="0" algn="ctr">
              <a:lnSpc>
                <a:spcPct val="100000"/>
              </a:lnSpc>
              <a:spcBef>
                <a:spcPts val="0"/>
              </a:spcBef>
              <a:spcAft>
                <a:spcPts val="0"/>
              </a:spcAft>
              <a:buSzPts val="1400"/>
              <a:buNone/>
              <a:defRPr/>
            </a:lvl3pPr>
            <a:lvl4pPr lvl="3" rtl="0" algn="ctr">
              <a:lnSpc>
                <a:spcPct val="100000"/>
              </a:lnSpc>
              <a:spcBef>
                <a:spcPts val="0"/>
              </a:spcBef>
              <a:spcAft>
                <a:spcPts val="0"/>
              </a:spcAft>
              <a:buSzPts val="1400"/>
              <a:buNone/>
              <a:defRPr/>
            </a:lvl4pPr>
            <a:lvl5pPr lvl="4" rtl="0" algn="ctr">
              <a:lnSpc>
                <a:spcPct val="100000"/>
              </a:lnSpc>
              <a:spcBef>
                <a:spcPts val="0"/>
              </a:spcBef>
              <a:spcAft>
                <a:spcPts val="0"/>
              </a:spcAft>
              <a:buSzPts val="1400"/>
              <a:buNone/>
              <a:defRPr/>
            </a:lvl5pPr>
            <a:lvl6pPr lvl="5" rtl="0" algn="ctr">
              <a:lnSpc>
                <a:spcPct val="100000"/>
              </a:lnSpc>
              <a:spcBef>
                <a:spcPts val="0"/>
              </a:spcBef>
              <a:spcAft>
                <a:spcPts val="0"/>
              </a:spcAft>
              <a:buSzPts val="1400"/>
              <a:buNone/>
              <a:defRPr/>
            </a:lvl6pPr>
            <a:lvl7pPr lvl="6" rtl="0" algn="ctr">
              <a:lnSpc>
                <a:spcPct val="100000"/>
              </a:lnSpc>
              <a:spcBef>
                <a:spcPts val="0"/>
              </a:spcBef>
              <a:spcAft>
                <a:spcPts val="0"/>
              </a:spcAft>
              <a:buSzPts val="1400"/>
              <a:buNone/>
              <a:defRPr/>
            </a:lvl7pPr>
            <a:lvl8pPr lvl="7" rtl="0" algn="ctr">
              <a:lnSpc>
                <a:spcPct val="100000"/>
              </a:lnSpc>
              <a:spcBef>
                <a:spcPts val="0"/>
              </a:spcBef>
              <a:spcAft>
                <a:spcPts val="0"/>
              </a:spcAft>
              <a:buSzPts val="1400"/>
              <a:buNone/>
              <a:defRPr/>
            </a:lvl8pPr>
            <a:lvl9pPr lvl="8" rtl="0" algn="ctr">
              <a:lnSpc>
                <a:spcPct val="100000"/>
              </a:lnSpc>
              <a:spcBef>
                <a:spcPts val="0"/>
              </a:spcBef>
              <a:spcAft>
                <a:spcPts val="0"/>
              </a:spcAft>
              <a:buSzPts val="1400"/>
              <a:buNone/>
              <a:defRPr/>
            </a:lvl9pPr>
          </a:lstStyle>
          <a:p/>
        </p:txBody>
      </p:sp>
      <p:sp>
        <p:nvSpPr>
          <p:cNvPr id="39" name="Google Shape;39;p6"/>
          <p:cNvSpPr txBox="1"/>
          <p:nvPr>
            <p:ph idx="1" type="body"/>
          </p:nvPr>
        </p:nvSpPr>
        <p:spPr>
          <a:xfrm>
            <a:off x="457200" y="1151335"/>
            <a:ext cx="4040100" cy="479700"/>
          </a:xfrm>
          <a:prstGeom prst="rect">
            <a:avLst/>
          </a:prstGeom>
          <a:noFill/>
          <a:ln>
            <a:noFill/>
          </a:ln>
        </p:spPr>
        <p:txBody>
          <a:bodyPr anchorCtr="0" anchor="b" bIns="46025" lIns="92075" spcFirstLastPara="1" rIns="92075" wrap="square" tIns="46025">
            <a:noAutofit/>
          </a:bodyPr>
          <a:lstStyle>
            <a:lvl1pPr indent="-228600" lvl="0" marL="457200" rtl="0" algn="l">
              <a:lnSpc>
                <a:spcPct val="100000"/>
              </a:lnSpc>
              <a:spcBef>
                <a:spcPts val="480"/>
              </a:spcBef>
              <a:spcAft>
                <a:spcPts val="0"/>
              </a:spcAft>
              <a:buClr>
                <a:schemeClr val="dk1"/>
              </a:buClr>
              <a:buSzPts val="2400"/>
              <a:buFont typeface="Times New Roman"/>
              <a:buNone/>
              <a:defRPr b="1" sz="2400"/>
            </a:lvl1pPr>
            <a:lvl2pPr indent="-228600" lvl="1" marL="914400" rtl="0" algn="l">
              <a:lnSpc>
                <a:spcPct val="100000"/>
              </a:lnSpc>
              <a:spcBef>
                <a:spcPts val="400"/>
              </a:spcBef>
              <a:spcAft>
                <a:spcPts val="0"/>
              </a:spcAft>
              <a:buClr>
                <a:schemeClr val="dk1"/>
              </a:buClr>
              <a:buSzPts val="2000"/>
              <a:buFont typeface="Times New Roman"/>
              <a:buNone/>
              <a:defRPr b="1" sz="2000"/>
            </a:lvl2pPr>
            <a:lvl3pPr indent="-228600" lvl="2" marL="1371600" rtl="0" algn="l">
              <a:lnSpc>
                <a:spcPct val="100000"/>
              </a:lnSpc>
              <a:spcBef>
                <a:spcPts val="360"/>
              </a:spcBef>
              <a:spcAft>
                <a:spcPts val="0"/>
              </a:spcAft>
              <a:buClr>
                <a:schemeClr val="dk1"/>
              </a:buClr>
              <a:buSzPts val="1800"/>
              <a:buFont typeface="Times New Roman"/>
              <a:buNone/>
              <a:defRPr b="1" sz="1800"/>
            </a:lvl3pPr>
            <a:lvl4pPr indent="-228600" lvl="3" marL="1828800" rtl="0" algn="l">
              <a:lnSpc>
                <a:spcPct val="100000"/>
              </a:lnSpc>
              <a:spcBef>
                <a:spcPts val="320"/>
              </a:spcBef>
              <a:spcAft>
                <a:spcPts val="0"/>
              </a:spcAft>
              <a:buClr>
                <a:schemeClr val="dk1"/>
              </a:buClr>
              <a:buSzPts val="1600"/>
              <a:buFont typeface="Times New Roman"/>
              <a:buNone/>
              <a:defRPr b="1" sz="1600"/>
            </a:lvl4pPr>
            <a:lvl5pPr indent="-228600" lvl="4" marL="2286000" rtl="0" algn="l">
              <a:lnSpc>
                <a:spcPct val="100000"/>
              </a:lnSpc>
              <a:spcBef>
                <a:spcPts val="320"/>
              </a:spcBef>
              <a:spcAft>
                <a:spcPts val="0"/>
              </a:spcAft>
              <a:buClr>
                <a:schemeClr val="dk1"/>
              </a:buClr>
              <a:buSzPts val="1600"/>
              <a:buFont typeface="Times New Roman"/>
              <a:buNone/>
              <a:defRPr b="1" sz="1600"/>
            </a:lvl5pPr>
            <a:lvl6pPr indent="-228600" lvl="5" marL="2743200" rtl="0" algn="l">
              <a:lnSpc>
                <a:spcPct val="100000"/>
              </a:lnSpc>
              <a:spcBef>
                <a:spcPts val="320"/>
              </a:spcBef>
              <a:spcAft>
                <a:spcPts val="0"/>
              </a:spcAft>
              <a:buClr>
                <a:schemeClr val="dk1"/>
              </a:buClr>
              <a:buSzPts val="1600"/>
              <a:buFont typeface="Times New Roman"/>
              <a:buNone/>
              <a:defRPr b="1" sz="1600"/>
            </a:lvl6pPr>
            <a:lvl7pPr indent="-228600" lvl="6" marL="3200400" rtl="0" algn="l">
              <a:lnSpc>
                <a:spcPct val="100000"/>
              </a:lnSpc>
              <a:spcBef>
                <a:spcPts val="320"/>
              </a:spcBef>
              <a:spcAft>
                <a:spcPts val="0"/>
              </a:spcAft>
              <a:buClr>
                <a:schemeClr val="dk1"/>
              </a:buClr>
              <a:buSzPts val="1600"/>
              <a:buFont typeface="Times New Roman"/>
              <a:buNone/>
              <a:defRPr b="1" sz="1600"/>
            </a:lvl7pPr>
            <a:lvl8pPr indent="-228600" lvl="7" marL="3657600" rtl="0" algn="l">
              <a:lnSpc>
                <a:spcPct val="100000"/>
              </a:lnSpc>
              <a:spcBef>
                <a:spcPts val="320"/>
              </a:spcBef>
              <a:spcAft>
                <a:spcPts val="0"/>
              </a:spcAft>
              <a:buClr>
                <a:schemeClr val="dk1"/>
              </a:buClr>
              <a:buSzPts val="1600"/>
              <a:buFont typeface="Times New Roman"/>
              <a:buNone/>
              <a:defRPr b="1" sz="1600"/>
            </a:lvl8pPr>
            <a:lvl9pPr indent="-228600" lvl="8" marL="4114800" rtl="0" algn="l">
              <a:lnSpc>
                <a:spcPct val="100000"/>
              </a:lnSpc>
              <a:spcBef>
                <a:spcPts val="320"/>
              </a:spcBef>
              <a:spcAft>
                <a:spcPts val="0"/>
              </a:spcAft>
              <a:buClr>
                <a:schemeClr val="dk1"/>
              </a:buClr>
              <a:buSzPts val="1600"/>
              <a:buFont typeface="Times New Roman"/>
              <a:buNone/>
              <a:defRPr b="1" sz="1600"/>
            </a:lvl9pPr>
          </a:lstStyle>
          <a:p/>
        </p:txBody>
      </p:sp>
      <p:sp>
        <p:nvSpPr>
          <p:cNvPr id="40" name="Google Shape;40;p6"/>
          <p:cNvSpPr txBox="1"/>
          <p:nvPr>
            <p:ph idx="2" type="body"/>
          </p:nvPr>
        </p:nvSpPr>
        <p:spPr>
          <a:xfrm>
            <a:off x="457200" y="1631156"/>
            <a:ext cx="4040100" cy="2963400"/>
          </a:xfrm>
          <a:prstGeom prst="rect">
            <a:avLst/>
          </a:prstGeom>
          <a:noFill/>
          <a:ln>
            <a:noFill/>
          </a:ln>
        </p:spPr>
        <p:txBody>
          <a:bodyPr anchorCtr="0" anchor="t" bIns="46025" lIns="92075" spcFirstLastPara="1" rIns="92075" wrap="square" tIns="46025">
            <a:noAutofit/>
          </a:bodyPr>
          <a:lstStyle>
            <a:lvl1pPr indent="-381000" lvl="0" marL="457200" rtl="0" algn="l">
              <a:lnSpc>
                <a:spcPct val="100000"/>
              </a:lnSpc>
              <a:spcBef>
                <a:spcPts val="480"/>
              </a:spcBef>
              <a:spcAft>
                <a:spcPts val="0"/>
              </a:spcAft>
              <a:buClr>
                <a:schemeClr val="dk1"/>
              </a:buClr>
              <a:buSzPts val="2400"/>
              <a:buFont typeface="Times New Roman"/>
              <a:buChar char="•"/>
              <a:defRPr sz="2400"/>
            </a:lvl1pPr>
            <a:lvl2pPr indent="-355600" lvl="1" marL="914400" rtl="0" algn="l">
              <a:lnSpc>
                <a:spcPct val="100000"/>
              </a:lnSpc>
              <a:spcBef>
                <a:spcPts val="400"/>
              </a:spcBef>
              <a:spcAft>
                <a:spcPts val="0"/>
              </a:spcAft>
              <a:buClr>
                <a:schemeClr val="dk1"/>
              </a:buClr>
              <a:buSzPts val="2000"/>
              <a:buFont typeface="Times New Roman"/>
              <a:buChar char="–"/>
              <a:defRPr sz="2000"/>
            </a:lvl2pPr>
            <a:lvl3pPr indent="-342900" lvl="2" marL="1371600" rtl="0" algn="l">
              <a:lnSpc>
                <a:spcPct val="100000"/>
              </a:lnSpc>
              <a:spcBef>
                <a:spcPts val="360"/>
              </a:spcBef>
              <a:spcAft>
                <a:spcPts val="0"/>
              </a:spcAft>
              <a:buClr>
                <a:schemeClr val="dk1"/>
              </a:buClr>
              <a:buSzPts val="1800"/>
              <a:buFont typeface="Times New Roman"/>
              <a:buChar char="•"/>
              <a:defRPr sz="1800"/>
            </a:lvl3pPr>
            <a:lvl4pPr indent="-330200" lvl="3" marL="1828800" rtl="0" algn="l">
              <a:lnSpc>
                <a:spcPct val="100000"/>
              </a:lnSpc>
              <a:spcBef>
                <a:spcPts val="320"/>
              </a:spcBef>
              <a:spcAft>
                <a:spcPts val="0"/>
              </a:spcAft>
              <a:buClr>
                <a:schemeClr val="dk1"/>
              </a:buClr>
              <a:buSzPts val="1600"/>
              <a:buFont typeface="Times New Roman"/>
              <a:buChar char="–"/>
              <a:defRPr sz="1600"/>
            </a:lvl4pPr>
            <a:lvl5pPr indent="-330200" lvl="4" marL="2286000" rtl="0" algn="l">
              <a:lnSpc>
                <a:spcPct val="100000"/>
              </a:lnSpc>
              <a:spcBef>
                <a:spcPts val="320"/>
              </a:spcBef>
              <a:spcAft>
                <a:spcPts val="0"/>
              </a:spcAft>
              <a:buClr>
                <a:schemeClr val="dk1"/>
              </a:buClr>
              <a:buSzPts val="1600"/>
              <a:buFont typeface="Times New Roman"/>
              <a:buChar char="•"/>
              <a:defRPr sz="1600"/>
            </a:lvl5pPr>
            <a:lvl6pPr indent="-330200" lvl="5" marL="2743200" rtl="0" algn="l">
              <a:lnSpc>
                <a:spcPct val="100000"/>
              </a:lnSpc>
              <a:spcBef>
                <a:spcPts val="320"/>
              </a:spcBef>
              <a:spcAft>
                <a:spcPts val="0"/>
              </a:spcAft>
              <a:buClr>
                <a:schemeClr val="dk1"/>
              </a:buClr>
              <a:buSzPts val="1600"/>
              <a:buFont typeface="Times New Roman"/>
              <a:buChar char="•"/>
              <a:defRPr sz="1600"/>
            </a:lvl6pPr>
            <a:lvl7pPr indent="-330200" lvl="6" marL="3200400" rtl="0" algn="l">
              <a:lnSpc>
                <a:spcPct val="100000"/>
              </a:lnSpc>
              <a:spcBef>
                <a:spcPts val="320"/>
              </a:spcBef>
              <a:spcAft>
                <a:spcPts val="0"/>
              </a:spcAft>
              <a:buClr>
                <a:schemeClr val="dk1"/>
              </a:buClr>
              <a:buSzPts val="1600"/>
              <a:buFont typeface="Times New Roman"/>
              <a:buChar char="•"/>
              <a:defRPr sz="1600"/>
            </a:lvl7pPr>
            <a:lvl8pPr indent="-330200" lvl="7" marL="3657600" rtl="0" algn="l">
              <a:lnSpc>
                <a:spcPct val="100000"/>
              </a:lnSpc>
              <a:spcBef>
                <a:spcPts val="320"/>
              </a:spcBef>
              <a:spcAft>
                <a:spcPts val="0"/>
              </a:spcAft>
              <a:buClr>
                <a:schemeClr val="dk1"/>
              </a:buClr>
              <a:buSzPts val="1600"/>
              <a:buFont typeface="Times New Roman"/>
              <a:buChar char="•"/>
              <a:defRPr sz="1600"/>
            </a:lvl8pPr>
            <a:lvl9pPr indent="-330200" lvl="8" marL="4114800" rtl="0" algn="l">
              <a:lnSpc>
                <a:spcPct val="100000"/>
              </a:lnSpc>
              <a:spcBef>
                <a:spcPts val="320"/>
              </a:spcBef>
              <a:spcAft>
                <a:spcPts val="0"/>
              </a:spcAft>
              <a:buClr>
                <a:schemeClr val="dk1"/>
              </a:buClr>
              <a:buSzPts val="1600"/>
              <a:buFont typeface="Times New Roman"/>
              <a:buChar char="•"/>
              <a:defRPr sz="1600"/>
            </a:lvl9pPr>
          </a:lstStyle>
          <a:p/>
        </p:txBody>
      </p:sp>
      <p:sp>
        <p:nvSpPr>
          <p:cNvPr id="41" name="Google Shape;41;p6"/>
          <p:cNvSpPr txBox="1"/>
          <p:nvPr>
            <p:ph idx="3" type="body"/>
          </p:nvPr>
        </p:nvSpPr>
        <p:spPr>
          <a:xfrm>
            <a:off x="4645025" y="1151335"/>
            <a:ext cx="4041900" cy="479700"/>
          </a:xfrm>
          <a:prstGeom prst="rect">
            <a:avLst/>
          </a:prstGeom>
          <a:noFill/>
          <a:ln>
            <a:noFill/>
          </a:ln>
        </p:spPr>
        <p:txBody>
          <a:bodyPr anchorCtr="0" anchor="b" bIns="46025" lIns="92075" spcFirstLastPara="1" rIns="92075" wrap="square" tIns="46025">
            <a:noAutofit/>
          </a:bodyPr>
          <a:lstStyle>
            <a:lvl1pPr indent="-228600" lvl="0" marL="457200" rtl="0" algn="l">
              <a:lnSpc>
                <a:spcPct val="100000"/>
              </a:lnSpc>
              <a:spcBef>
                <a:spcPts val="480"/>
              </a:spcBef>
              <a:spcAft>
                <a:spcPts val="0"/>
              </a:spcAft>
              <a:buClr>
                <a:schemeClr val="dk1"/>
              </a:buClr>
              <a:buSzPts val="2400"/>
              <a:buFont typeface="Times New Roman"/>
              <a:buNone/>
              <a:defRPr b="1" sz="2400"/>
            </a:lvl1pPr>
            <a:lvl2pPr indent="-228600" lvl="1" marL="914400" rtl="0" algn="l">
              <a:lnSpc>
                <a:spcPct val="100000"/>
              </a:lnSpc>
              <a:spcBef>
                <a:spcPts val="400"/>
              </a:spcBef>
              <a:spcAft>
                <a:spcPts val="0"/>
              </a:spcAft>
              <a:buClr>
                <a:schemeClr val="dk1"/>
              </a:buClr>
              <a:buSzPts val="2000"/>
              <a:buFont typeface="Times New Roman"/>
              <a:buNone/>
              <a:defRPr b="1" sz="2000"/>
            </a:lvl2pPr>
            <a:lvl3pPr indent="-228600" lvl="2" marL="1371600" rtl="0" algn="l">
              <a:lnSpc>
                <a:spcPct val="100000"/>
              </a:lnSpc>
              <a:spcBef>
                <a:spcPts val="360"/>
              </a:spcBef>
              <a:spcAft>
                <a:spcPts val="0"/>
              </a:spcAft>
              <a:buClr>
                <a:schemeClr val="dk1"/>
              </a:buClr>
              <a:buSzPts val="1800"/>
              <a:buFont typeface="Times New Roman"/>
              <a:buNone/>
              <a:defRPr b="1" sz="1800"/>
            </a:lvl3pPr>
            <a:lvl4pPr indent="-228600" lvl="3" marL="1828800" rtl="0" algn="l">
              <a:lnSpc>
                <a:spcPct val="100000"/>
              </a:lnSpc>
              <a:spcBef>
                <a:spcPts val="320"/>
              </a:spcBef>
              <a:spcAft>
                <a:spcPts val="0"/>
              </a:spcAft>
              <a:buClr>
                <a:schemeClr val="dk1"/>
              </a:buClr>
              <a:buSzPts val="1600"/>
              <a:buFont typeface="Times New Roman"/>
              <a:buNone/>
              <a:defRPr b="1" sz="1600"/>
            </a:lvl4pPr>
            <a:lvl5pPr indent="-228600" lvl="4" marL="2286000" rtl="0" algn="l">
              <a:lnSpc>
                <a:spcPct val="100000"/>
              </a:lnSpc>
              <a:spcBef>
                <a:spcPts val="320"/>
              </a:spcBef>
              <a:spcAft>
                <a:spcPts val="0"/>
              </a:spcAft>
              <a:buClr>
                <a:schemeClr val="dk1"/>
              </a:buClr>
              <a:buSzPts val="1600"/>
              <a:buFont typeface="Times New Roman"/>
              <a:buNone/>
              <a:defRPr b="1" sz="1600"/>
            </a:lvl5pPr>
            <a:lvl6pPr indent="-228600" lvl="5" marL="2743200" rtl="0" algn="l">
              <a:lnSpc>
                <a:spcPct val="100000"/>
              </a:lnSpc>
              <a:spcBef>
                <a:spcPts val="320"/>
              </a:spcBef>
              <a:spcAft>
                <a:spcPts val="0"/>
              </a:spcAft>
              <a:buClr>
                <a:schemeClr val="dk1"/>
              </a:buClr>
              <a:buSzPts val="1600"/>
              <a:buFont typeface="Times New Roman"/>
              <a:buNone/>
              <a:defRPr b="1" sz="1600"/>
            </a:lvl6pPr>
            <a:lvl7pPr indent="-228600" lvl="6" marL="3200400" rtl="0" algn="l">
              <a:lnSpc>
                <a:spcPct val="100000"/>
              </a:lnSpc>
              <a:spcBef>
                <a:spcPts val="320"/>
              </a:spcBef>
              <a:spcAft>
                <a:spcPts val="0"/>
              </a:spcAft>
              <a:buClr>
                <a:schemeClr val="dk1"/>
              </a:buClr>
              <a:buSzPts val="1600"/>
              <a:buFont typeface="Times New Roman"/>
              <a:buNone/>
              <a:defRPr b="1" sz="1600"/>
            </a:lvl7pPr>
            <a:lvl8pPr indent="-228600" lvl="7" marL="3657600" rtl="0" algn="l">
              <a:lnSpc>
                <a:spcPct val="100000"/>
              </a:lnSpc>
              <a:spcBef>
                <a:spcPts val="320"/>
              </a:spcBef>
              <a:spcAft>
                <a:spcPts val="0"/>
              </a:spcAft>
              <a:buClr>
                <a:schemeClr val="dk1"/>
              </a:buClr>
              <a:buSzPts val="1600"/>
              <a:buFont typeface="Times New Roman"/>
              <a:buNone/>
              <a:defRPr b="1" sz="1600"/>
            </a:lvl8pPr>
            <a:lvl9pPr indent="-228600" lvl="8" marL="4114800" rtl="0" algn="l">
              <a:lnSpc>
                <a:spcPct val="100000"/>
              </a:lnSpc>
              <a:spcBef>
                <a:spcPts val="320"/>
              </a:spcBef>
              <a:spcAft>
                <a:spcPts val="0"/>
              </a:spcAft>
              <a:buClr>
                <a:schemeClr val="dk1"/>
              </a:buClr>
              <a:buSzPts val="1600"/>
              <a:buFont typeface="Times New Roman"/>
              <a:buNone/>
              <a:defRPr b="1" sz="1600"/>
            </a:lvl9pPr>
          </a:lstStyle>
          <a:p/>
        </p:txBody>
      </p:sp>
      <p:sp>
        <p:nvSpPr>
          <p:cNvPr id="42" name="Google Shape;42;p6"/>
          <p:cNvSpPr txBox="1"/>
          <p:nvPr>
            <p:ph idx="4" type="body"/>
          </p:nvPr>
        </p:nvSpPr>
        <p:spPr>
          <a:xfrm>
            <a:off x="4645025" y="1631156"/>
            <a:ext cx="4041900" cy="2963400"/>
          </a:xfrm>
          <a:prstGeom prst="rect">
            <a:avLst/>
          </a:prstGeom>
          <a:noFill/>
          <a:ln>
            <a:noFill/>
          </a:ln>
        </p:spPr>
        <p:txBody>
          <a:bodyPr anchorCtr="0" anchor="t" bIns="46025" lIns="92075" spcFirstLastPara="1" rIns="92075" wrap="square" tIns="46025">
            <a:noAutofit/>
          </a:bodyPr>
          <a:lstStyle>
            <a:lvl1pPr indent="-381000" lvl="0" marL="457200" rtl="0" algn="l">
              <a:lnSpc>
                <a:spcPct val="100000"/>
              </a:lnSpc>
              <a:spcBef>
                <a:spcPts val="480"/>
              </a:spcBef>
              <a:spcAft>
                <a:spcPts val="0"/>
              </a:spcAft>
              <a:buClr>
                <a:schemeClr val="dk1"/>
              </a:buClr>
              <a:buSzPts val="2400"/>
              <a:buFont typeface="Times New Roman"/>
              <a:buChar char="•"/>
              <a:defRPr sz="2400"/>
            </a:lvl1pPr>
            <a:lvl2pPr indent="-355600" lvl="1" marL="914400" rtl="0" algn="l">
              <a:lnSpc>
                <a:spcPct val="100000"/>
              </a:lnSpc>
              <a:spcBef>
                <a:spcPts val="400"/>
              </a:spcBef>
              <a:spcAft>
                <a:spcPts val="0"/>
              </a:spcAft>
              <a:buClr>
                <a:schemeClr val="dk1"/>
              </a:buClr>
              <a:buSzPts val="2000"/>
              <a:buFont typeface="Times New Roman"/>
              <a:buChar char="–"/>
              <a:defRPr sz="2000"/>
            </a:lvl2pPr>
            <a:lvl3pPr indent="-342900" lvl="2" marL="1371600" rtl="0" algn="l">
              <a:lnSpc>
                <a:spcPct val="100000"/>
              </a:lnSpc>
              <a:spcBef>
                <a:spcPts val="360"/>
              </a:spcBef>
              <a:spcAft>
                <a:spcPts val="0"/>
              </a:spcAft>
              <a:buClr>
                <a:schemeClr val="dk1"/>
              </a:buClr>
              <a:buSzPts val="1800"/>
              <a:buFont typeface="Times New Roman"/>
              <a:buChar char="•"/>
              <a:defRPr sz="1800"/>
            </a:lvl3pPr>
            <a:lvl4pPr indent="-330200" lvl="3" marL="1828800" rtl="0" algn="l">
              <a:lnSpc>
                <a:spcPct val="100000"/>
              </a:lnSpc>
              <a:spcBef>
                <a:spcPts val="320"/>
              </a:spcBef>
              <a:spcAft>
                <a:spcPts val="0"/>
              </a:spcAft>
              <a:buClr>
                <a:schemeClr val="dk1"/>
              </a:buClr>
              <a:buSzPts val="1600"/>
              <a:buFont typeface="Times New Roman"/>
              <a:buChar char="–"/>
              <a:defRPr sz="1600"/>
            </a:lvl4pPr>
            <a:lvl5pPr indent="-330200" lvl="4" marL="2286000" rtl="0" algn="l">
              <a:lnSpc>
                <a:spcPct val="100000"/>
              </a:lnSpc>
              <a:spcBef>
                <a:spcPts val="320"/>
              </a:spcBef>
              <a:spcAft>
                <a:spcPts val="0"/>
              </a:spcAft>
              <a:buClr>
                <a:schemeClr val="dk1"/>
              </a:buClr>
              <a:buSzPts val="1600"/>
              <a:buFont typeface="Times New Roman"/>
              <a:buChar char="•"/>
              <a:defRPr sz="1600"/>
            </a:lvl5pPr>
            <a:lvl6pPr indent="-330200" lvl="5" marL="2743200" rtl="0" algn="l">
              <a:lnSpc>
                <a:spcPct val="100000"/>
              </a:lnSpc>
              <a:spcBef>
                <a:spcPts val="320"/>
              </a:spcBef>
              <a:spcAft>
                <a:spcPts val="0"/>
              </a:spcAft>
              <a:buClr>
                <a:schemeClr val="dk1"/>
              </a:buClr>
              <a:buSzPts val="1600"/>
              <a:buFont typeface="Times New Roman"/>
              <a:buChar char="•"/>
              <a:defRPr sz="1600"/>
            </a:lvl6pPr>
            <a:lvl7pPr indent="-330200" lvl="6" marL="3200400" rtl="0" algn="l">
              <a:lnSpc>
                <a:spcPct val="100000"/>
              </a:lnSpc>
              <a:spcBef>
                <a:spcPts val="320"/>
              </a:spcBef>
              <a:spcAft>
                <a:spcPts val="0"/>
              </a:spcAft>
              <a:buClr>
                <a:schemeClr val="dk1"/>
              </a:buClr>
              <a:buSzPts val="1600"/>
              <a:buFont typeface="Times New Roman"/>
              <a:buChar char="•"/>
              <a:defRPr sz="1600"/>
            </a:lvl7pPr>
            <a:lvl8pPr indent="-330200" lvl="7" marL="3657600" rtl="0" algn="l">
              <a:lnSpc>
                <a:spcPct val="100000"/>
              </a:lnSpc>
              <a:spcBef>
                <a:spcPts val="320"/>
              </a:spcBef>
              <a:spcAft>
                <a:spcPts val="0"/>
              </a:spcAft>
              <a:buClr>
                <a:schemeClr val="dk1"/>
              </a:buClr>
              <a:buSzPts val="1600"/>
              <a:buFont typeface="Times New Roman"/>
              <a:buChar char="•"/>
              <a:defRPr sz="1600"/>
            </a:lvl8pPr>
            <a:lvl9pPr indent="-330200" lvl="8" marL="4114800" rtl="0" algn="l">
              <a:lnSpc>
                <a:spcPct val="100000"/>
              </a:lnSpc>
              <a:spcBef>
                <a:spcPts val="320"/>
              </a:spcBef>
              <a:spcAft>
                <a:spcPts val="0"/>
              </a:spcAft>
              <a:buClr>
                <a:schemeClr val="dk1"/>
              </a:buClr>
              <a:buSzPts val="1600"/>
              <a:buFont typeface="Times New Roman"/>
              <a:buChar char="•"/>
              <a:defRPr sz="1600"/>
            </a:lvl9pPr>
          </a:lstStyle>
          <a:p/>
        </p:txBody>
      </p:sp>
      <p:sp>
        <p:nvSpPr>
          <p:cNvPr id="43" name="Google Shape;43;p6"/>
          <p:cNvSpPr txBox="1"/>
          <p:nvPr>
            <p:ph idx="10" type="dt"/>
          </p:nvPr>
        </p:nvSpPr>
        <p:spPr>
          <a:xfrm>
            <a:off x="155620" y="1158050"/>
            <a:ext cx="718200" cy="207600"/>
          </a:xfrm>
          <a:prstGeom prst="rect">
            <a:avLst/>
          </a:prstGeom>
          <a:noFill/>
          <a:ln>
            <a:noFill/>
          </a:ln>
        </p:spPr>
        <p:txBody>
          <a:bodyPr anchorCtr="0" anchor="b" bIns="0" lIns="0" spcFirstLastPara="1" rIns="0" wrap="square" tIns="0">
            <a:noAutofit/>
          </a:bodyPr>
          <a:lstStyle>
            <a:lvl1pPr lvl="0" rtl="0" algn="l">
              <a:lnSpc>
                <a:spcPct val="100000"/>
              </a:lnSpc>
              <a:spcBef>
                <a:spcPts val="0"/>
              </a:spcBef>
              <a:spcAft>
                <a:spcPts val="0"/>
              </a:spcAft>
              <a:buSzPts val="1400"/>
              <a:buNone/>
              <a:defRPr/>
            </a:lvl1pPr>
            <a:lvl2pPr lvl="1" rtl="0" algn="l">
              <a:lnSpc>
                <a:spcPct val="100000"/>
              </a:lnSpc>
              <a:spcBef>
                <a:spcPts val="0"/>
              </a:spcBef>
              <a:spcAft>
                <a:spcPts val="0"/>
              </a:spcAft>
              <a:buSzPts val="1400"/>
              <a:buNone/>
              <a:defRPr/>
            </a:lvl2pPr>
            <a:lvl3pPr lvl="2" rtl="0" algn="l">
              <a:lnSpc>
                <a:spcPct val="100000"/>
              </a:lnSpc>
              <a:spcBef>
                <a:spcPts val="0"/>
              </a:spcBef>
              <a:spcAft>
                <a:spcPts val="0"/>
              </a:spcAft>
              <a:buSzPts val="1400"/>
              <a:buNone/>
              <a:defRPr/>
            </a:lvl3pPr>
            <a:lvl4pPr lvl="3" rtl="0" algn="l">
              <a:lnSpc>
                <a:spcPct val="100000"/>
              </a:lnSpc>
              <a:spcBef>
                <a:spcPts val="0"/>
              </a:spcBef>
              <a:spcAft>
                <a:spcPts val="0"/>
              </a:spcAft>
              <a:buSzPts val="1400"/>
              <a:buNone/>
              <a:defRPr/>
            </a:lvl4pPr>
            <a:lvl5pPr lvl="4" rtl="0" algn="l">
              <a:lnSpc>
                <a:spcPct val="100000"/>
              </a:lnSpc>
              <a:spcBef>
                <a:spcPts val="0"/>
              </a:spcBef>
              <a:spcAft>
                <a:spcPts val="0"/>
              </a:spcAft>
              <a:buSzPts val="1400"/>
              <a:buNone/>
              <a:defRPr/>
            </a:lvl5pPr>
            <a:lvl6pPr lvl="5" rtl="0" algn="l">
              <a:lnSpc>
                <a:spcPct val="100000"/>
              </a:lnSpc>
              <a:spcBef>
                <a:spcPts val="0"/>
              </a:spcBef>
              <a:spcAft>
                <a:spcPts val="0"/>
              </a:spcAft>
              <a:buSzPts val="1400"/>
              <a:buNone/>
              <a:defRPr/>
            </a:lvl6pPr>
            <a:lvl7pPr lvl="6" rtl="0" algn="l">
              <a:lnSpc>
                <a:spcPct val="100000"/>
              </a:lnSpc>
              <a:spcBef>
                <a:spcPts val="0"/>
              </a:spcBef>
              <a:spcAft>
                <a:spcPts val="0"/>
              </a:spcAft>
              <a:buSzPts val="1400"/>
              <a:buNone/>
              <a:defRPr/>
            </a:lvl7pPr>
            <a:lvl8pPr lvl="7" rtl="0" algn="l">
              <a:lnSpc>
                <a:spcPct val="100000"/>
              </a:lnSpc>
              <a:spcBef>
                <a:spcPts val="0"/>
              </a:spcBef>
              <a:spcAft>
                <a:spcPts val="0"/>
              </a:spcAft>
              <a:buSzPts val="1400"/>
              <a:buNone/>
              <a:defRPr/>
            </a:lvl8pPr>
            <a:lvl9pPr lvl="8" rtl="0" algn="l">
              <a:lnSpc>
                <a:spcPct val="100000"/>
              </a:lnSpc>
              <a:spcBef>
                <a:spcPts val="0"/>
              </a:spcBef>
              <a:spcAft>
                <a:spcPts val="0"/>
              </a:spcAft>
              <a:buSzPts val="1400"/>
              <a:buNone/>
              <a:defRPr/>
            </a:lvl9pPr>
          </a:lstStyle>
          <a:p/>
        </p:txBody>
      </p:sp>
      <p:sp>
        <p:nvSpPr>
          <p:cNvPr id="44" name="Google Shape;44;p6"/>
          <p:cNvSpPr txBox="1"/>
          <p:nvPr>
            <p:ph idx="12" type="sldNum"/>
          </p:nvPr>
        </p:nvSpPr>
        <p:spPr>
          <a:xfrm>
            <a:off x="4344988" y="4856560"/>
            <a:ext cx="530100" cy="136800"/>
          </a:xfrm>
          <a:prstGeom prst="rect">
            <a:avLst/>
          </a:prstGeom>
          <a:noFill/>
          <a:ln>
            <a:noFill/>
          </a:ln>
        </p:spPr>
        <p:txBody>
          <a:bodyPr anchorCtr="0" anchor="t" bIns="0" lIns="0" spcFirstLastPara="1" rIns="0" wrap="square" tIns="0">
            <a:noAutofit/>
          </a:bodyPr>
          <a:lstStyle>
            <a:lvl1pPr indent="0" lvl="0"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1pPr>
            <a:lvl2pPr indent="0" lvl="1"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2pPr>
            <a:lvl3pPr indent="0" lvl="2"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3pPr>
            <a:lvl4pPr indent="0" lvl="3"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4pPr>
            <a:lvl5pPr indent="0" lvl="4"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5pPr>
            <a:lvl6pPr indent="0" lvl="5"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6pPr>
            <a:lvl7pPr indent="0" lvl="6"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7pPr>
            <a:lvl8pPr indent="0" lvl="7"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8pPr>
            <a:lvl9pPr indent="0" lvl="8"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9pPr>
          </a:lstStyle>
          <a:p>
            <a:pPr indent="0" lvl="0" marL="0" rtl="0" algn="ctr">
              <a:spcBef>
                <a:spcPts val="0"/>
              </a:spcBef>
              <a:spcAft>
                <a:spcPts val="0"/>
              </a:spcAft>
              <a:buNone/>
            </a:pPr>
            <a:r>
              <a:rPr lang="en"/>
              <a:t>Slide </a:t>
            </a: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45" name="Shape 45"/>
        <p:cNvGrpSpPr/>
        <p:nvPr/>
      </p:nvGrpSpPr>
      <p:grpSpPr>
        <a:xfrm>
          <a:off x="0" y="0"/>
          <a:ext cx="0" cy="0"/>
          <a:chOff x="0" y="0"/>
          <a:chExt cx="0" cy="0"/>
        </a:xfrm>
      </p:grpSpPr>
      <p:sp>
        <p:nvSpPr>
          <p:cNvPr id="46" name="Google Shape;46;p7"/>
          <p:cNvSpPr txBox="1"/>
          <p:nvPr>
            <p:ph type="title"/>
          </p:nvPr>
        </p:nvSpPr>
        <p:spPr>
          <a:xfrm>
            <a:off x="685800" y="514350"/>
            <a:ext cx="7772400" cy="800100"/>
          </a:xfrm>
          <a:prstGeom prst="rect">
            <a:avLst/>
          </a:prstGeom>
          <a:noFill/>
          <a:ln>
            <a:noFill/>
          </a:ln>
        </p:spPr>
        <p:txBody>
          <a:bodyPr anchorCtr="0" anchor="ctr" bIns="46025" lIns="92075" spcFirstLastPara="1" rIns="92075" wrap="square" tIns="46025">
            <a:noAutofit/>
          </a:bodyPr>
          <a:lstStyle>
            <a:lvl1pPr lvl="0" rtl="0" algn="ctr">
              <a:lnSpc>
                <a:spcPct val="100000"/>
              </a:lnSpc>
              <a:spcBef>
                <a:spcPts val="0"/>
              </a:spcBef>
              <a:spcAft>
                <a:spcPts val="0"/>
              </a:spcAft>
              <a:buSzPts val="1400"/>
              <a:buNone/>
              <a:defRPr/>
            </a:lvl1pPr>
            <a:lvl2pPr lvl="1" rtl="0" algn="ctr">
              <a:lnSpc>
                <a:spcPct val="100000"/>
              </a:lnSpc>
              <a:spcBef>
                <a:spcPts val="0"/>
              </a:spcBef>
              <a:spcAft>
                <a:spcPts val="0"/>
              </a:spcAft>
              <a:buSzPts val="1400"/>
              <a:buNone/>
              <a:defRPr/>
            </a:lvl2pPr>
            <a:lvl3pPr lvl="2" rtl="0" algn="ctr">
              <a:lnSpc>
                <a:spcPct val="100000"/>
              </a:lnSpc>
              <a:spcBef>
                <a:spcPts val="0"/>
              </a:spcBef>
              <a:spcAft>
                <a:spcPts val="0"/>
              </a:spcAft>
              <a:buSzPts val="1400"/>
              <a:buNone/>
              <a:defRPr/>
            </a:lvl3pPr>
            <a:lvl4pPr lvl="3" rtl="0" algn="ctr">
              <a:lnSpc>
                <a:spcPct val="100000"/>
              </a:lnSpc>
              <a:spcBef>
                <a:spcPts val="0"/>
              </a:spcBef>
              <a:spcAft>
                <a:spcPts val="0"/>
              </a:spcAft>
              <a:buSzPts val="1400"/>
              <a:buNone/>
              <a:defRPr/>
            </a:lvl4pPr>
            <a:lvl5pPr lvl="4" rtl="0" algn="ctr">
              <a:lnSpc>
                <a:spcPct val="100000"/>
              </a:lnSpc>
              <a:spcBef>
                <a:spcPts val="0"/>
              </a:spcBef>
              <a:spcAft>
                <a:spcPts val="0"/>
              </a:spcAft>
              <a:buSzPts val="1400"/>
              <a:buNone/>
              <a:defRPr/>
            </a:lvl5pPr>
            <a:lvl6pPr lvl="5" rtl="0" algn="ctr">
              <a:lnSpc>
                <a:spcPct val="100000"/>
              </a:lnSpc>
              <a:spcBef>
                <a:spcPts val="0"/>
              </a:spcBef>
              <a:spcAft>
                <a:spcPts val="0"/>
              </a:spcAft>
              <a:buSzPts val="1400"/>
              <a:buNone/>
              <a:defRPr/>
            </a:lvl6pPr>
            <a:lvl7pPr lvl="6" rtl="0" algn="ctr">
              <a:lnSpc>
                <a:spcPct val="100000"/>
              </a:lnSpc>
              <a:spcBef>
                <a:spcPts val="0"/>
              </a:spcBef>
              <a:spcAft>
                <a:spcPts val="0"/>
              </a:spcAft>
              <a:buSzPts val="1400"/>
              <a:buNone/>
              <a:defRPr/>
            </a:lvl7pPr>
            <a:lvl8pPr lvl="7" rtl="0" algn="ctr">
              <a:lnSpc>
                <a:spcPct val="100000"/>
              </a:lnSpc>
              <a:spcBef>
                <a:spcPts val="0"/>
              </a:spcBef>
              <a:spcAft>
                <a:spcPts val="0"/>
              </a:spcAft>
              <a:buSzPts val="1400"/>
              <a:buNone/>
              <a:defRPr/>
            </a:lvl8pPr>
            <a:lvl9pPr lvl="8" rtl="0" algn="ctr">
              <a:lnSpc>
                <a:spcPct val="100000"/>
              </a:lnSpc>
              <a:spcBef>
                <a:spcPts val="0"/>
              </a:spcBef>
              <a:spcAft>
                <a:spcPts val="0"/>
              </a:spcAft>
              <a:buSzPts val="1400"/>
              <a:buNone/>
              <a:defRPr/>
            </a:lvl9pPr>
          </a:lstStyle>
          <a:p/>
        </p:txBody>
      </p:sp>
      <p:sp>
        <p:nvSpPr>
          <p:cNvPr id="47" name="Google Shape;47;p7"/>
          <p:cNvSpPr txBox="1"/>
          <p:nvPr>
            <p:ph idx="10" type="dt"/>
          </p:nvPr>
        </p:nvSpPr>
        <p:spPr>
          <a:xfrm>
            <a:off x="155625" y="1821350"/>
            <a:ext cx="718200" cy="136800"/>
          </a:xfrm>
          <a:prstGeom prst="rect">
            <a:avLst/>
          </a:prstGeom>
          <a:noFill/>
          <a:ln>
            <a:noFill/>
          </a:ln>
        </p:spPr>
        <p:txBody>
          <a:bodyPr anchorCtr="0" anchor="b" bIns="0" lIns="0" spcFirstLastPara="1" rIns="0" wrap="square" tIns="0">
            <a:noAutofit/>
          </a:bodyPr>
          <a:lstStyle>
            <a:lvl1pPr lvl="0" rtl="0" algn="l">
              <a:lnSpc>
                <a:spcPct val="100000"/>
              </a:lnSpc>
              <a:spcBef>
                <a:spcPts val="0"/>
              </a:spcBef>
              <a:spcAft>
                <a:spcPts val="0"/>
              </a:spcAft>
              <a:buSzPts val="1400"/>
              <a:buNone/>
              <a:defRPr/>
            </a:lvl1pPr>
            <a:lvl2pPr lvl="1" rtl="0" algn="l">
              <a:lnSpc>
                <a:spcPct val="100000"/>
              </a:lnSpc>
              <a:spcBef>
                <a:spcPts val="0"/>
              </a:spcBef>
              <a:spcAft>
                <a:spcPts val="0"/>
              </a:spcAft>
              <a:buSzPts val="1400"/>
              <a:buNone/>
              <a:defRPr/>
            </a:lvl2pPr>
            <a:lvl3pPr lvl="2" rtl="0" algn="l">
              <a:lnSpc>
                <a:spcPct val="100000"/>
              </a:lnSpc>
              <a:spcBef>
                <a:spcPts val="0"/>
              </a:spcBef>
              <a:spcAft>
                <a:spcPts val="0"/>
              </a:spcAft>
              <a:buSzPts val="1400"/>
              <a:buNone/>
              <a:defRPr/>
            </a:lvl3pPr>
            <a:lvl4pPr lvl="3" rtl="0" algn="l">
              <a:lnSpc>
                <a:spcPct val="100000"/>
              </a:lnSpc>
              <a:spcBef>
                <a:spcPts val="0"/>
              </a:spcBef>
              <a:spcAft>
                <a:spcPts val="0"/>
              </a:spcAft>
              <a:buSzPts val="1400"/>
              <a:buNone/>
              <a:defRPr/>
            </a:lvl4pPr>
            <a:lvl5pPr lvl="4" rtl="0" algn="l">
              <a:lnSpc>
                <a:spcPct val="100000"/>
              </a:lnSpc>
              <a:spcBef>
                <a:spcPts val="0"/>
              </a:spcBef>
              <a:spcAft>
                <a:spcPts val="0"/>
              </a:spcAft>
              <a:buSzPts val="1400"/>
              <a:buNone/>
              <a:defRPr/>
            </a:lvl5pPr>
            <a:lvl6pPr lvl="5" rtl="0" algn="l">
              <a:lnSpc>
                <a:spcPct val="100000"/>
              </a:lnSpc>
              <a:spcBef>
                <a:spcPts val="0"/>
              </a:spcBef>
              <a:spcAft>
                <a:spcPts val="0"/>
              </a:spcAft>
              <a:buSzPts val="1400"/>
              <a:buNone/>
              <a:defRPr/>
            </a:lvl6pPr>
            <a:lvl7pPr lvl="6" rtl="0" algn="l">
              <a:lnSpc>
                <a:spcPct val="100000"/>
              </a:lnSpc>
              <a:spcBef>
                <a:spcPts val="0"/>
              </a:spcBef>
              <a:spcAft>
                <a:spcPts val="0"/>
              </a:spcAft>
              <a:buSzPts val="1400"/>
              <a:buNone/>
              <a:defRPr/>
            </a:lvl7pPr>
            <a:lvl8pPr lvl="7" rtl="0" algn="l">
              <a:lnSpc>
                <a:spcPct val="100000"/>
              </a:lnSpc>
              <a:spcBef>
                <a:spcPts val="0"/>
              </a:spcBef>
              <a:spcAft>
                <a:spcPts val="0"/>
              </a:spcAft>
              <a:buSzPts val="1400"/>
              <a:buNone/>
              <a:defRPr/>
            </a:lvl8pPr>
            <a:lvl9pPr lvl="8" rtl="0" algn="l">
              <a:lnSpc>
                <a:spcPct val="100000"/>
              </a:lnSpc>
              <a:spcBef>
                <a:spcPts val="0"/>
              </a:spcBef>
              <a:spcAft>
                <a:spcPts val="0"/>
              </a:spcAft>
              <a:buSzPts val="1400"/>
              <a:buNone/>
              <a:defRPr/>
            </a:lvl9pPr>
          </a:lstStyle>
          <a:p/>
        </p:txBody>
      </p:sp>
      <p:sp>
        <p:nvSpPr>
          <p:cNvPr id="48" name="Google Shape;48;p7"/>
          <p:cNvSpPr txBox="1"/>
          <p:nvPr>
            <p:ph idx="12" type="sldNum"/>
          </p:nvPr>
        </p:nvSpPr>
        <p:spPr>
          <a:xfrm>
            <a:off x="4344988" y="4856560"/>
            <a:ext cx="530100" cy="136800"/>
          </a:xfrm>
          <a:prstGeom prst="rect">
            <a:avLst/>
          </a:prstGeom>
          <a:noFill/>
          <a:ln>
            <a:noFill/>
          </a:ln>
        </p:spPr>
        <p:txBody>
          <a:bodyPr anchorCtr="0" anchor="t" bIns="0" lIns="0" spcFirstLastPara="1" rIns="0" wrap="square" tIns="0">
            <a:noAutofit/>
          </a:bodyPr>
          <a:lstStyle>
            <a:lvl1pPr indent="0" lvl="0"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1pPr>
            <a:lvl2pPr indent="0" lvl="1"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2pPr>
            <a:lvl3pPr indent="0" lvl="2"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3pPr>
            <a:lvl4pPr indent="0" lvl="3"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4pPr>
            <a:lvl5pPr indent="0" lvl="4"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5pPr>
            <a:lvl6pPr indent="0" lvl="5"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6pPr>
            <a:lvl7pPr indent="0" lvl="6"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7pPr>
            <a:lvl8pPr indent="0" lvl="7"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8pPr>
            <a:lvl9pPr indent="0" lvl="8"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9pPr>
          </a:lstStyle>
          <a:p>
            <a:pPr indent="0" lvl="0" marL="0" rtl="0" algn="ctr">
              <a:spcBef>
                <a:spcPts val="0"/>
              </a:spcBef>
              <a:spcAft>
                <a:spcPts val="0"/>
              </a:spcAft>
              <a:buNone/>
            </a:pPr>
            <a:r>
              <a:rPr lang="en"/>
              <a:t>Slide </a:t>
            </a: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9" name="Shape 49"/>
        <p:cNvGrpSpPr/>
        <p:nvPr/>
      </p:nvGrpSpPr>
      <p:grpSpPr>
        <a:xfrm>
          <a:off x="0" y="0"/>
          <a:ext cx="0" cy="0"/>
          <a:chOff x="0" y="0"/>
          <a:chExt cx="0" cy="0"/>
        </a:xfrm>
      </p:grpSpPr>
      <p:sp>
        <p:nvSpPr>
          <p:cNvPr id="50" name="Google Shape;50;p8"/>
          <p:cNvSpPr txBox="1"/>
          <p:nvPr>
            <p:ph idx="10" type="dt"/>
          </p:nvPr>
        </p:nvSpPr>
        <p:spPr>
          <a:xfrm>
            <a:off x="155620" y="1158050"/>
            <a:ext cx="718200" cy="207600"/>
          </a:xfrm>
          <a:prstGeom prst="rect">
            <a:avLst/>
          </a:prstGeom>
          <a:noFill/>
          <a:ln>
            <a:noFill/>
          </a:ln>
        </p:spPr>
        <p:txBody>
          <a:bodyPr anchorCtr="0" anchor="b" bIns="0" lIns="0" spcFirstLastPara="1" rIns="0" wrap="square" tIns="0">
            <a:noAutofit/>
          </a:bodyPr>
          <a:lstStyle>
            <a:lvl1pPr lvl="0" rtl="0" algn="l">
              <a:lnSpc>
                <a:spcPct val="100000"/>
              </a:lnSpc>
              <a:spcBef>
                <a:spcPts val="0"/>
              </a:spcBef>
              <a:spcAft>
                <a:spcPts val="0"/>
              </a:spcAft>
              <a:buSzPts val="1400"/>
              <a:buNone/>
              <a:defRPr/>
            </a:lvl1pPr>
            <a:lvl2pPr lvl="1" rtl="0" algn="l">
              <a:lnSpc>
                <a:spcPct val="100000"/>
              </a:lnSpc>
              <a:spcBef>
                <a:spcPts val="0"/>
              </a:spcBef>
              <a:spcAft>
                <a:spcPts val="0"/>
              </a:spcAft>
              <a:buSzPts val="1400"/>
              <a:buNone/>
              <a:defRPr/>
            </a:lvl2pPr>
            <a:lvl3pPr lvl="2" rtl="0" algn="l">
              <a:lnSpc>
                <a:spcPct val="100000"/>
              </a:lnSpc>
              <a:spcBef>
                <a:spcPts val="0"/>
              </a:spcBef>
              <a:spcAft>
                <a:spcPts val="0"/>
              </a:spcAft>
              <a:buSzPts val="1400"/>
              <a:buNone/>
              <a:defRPr/>
            </a:lvl3pPr>
            <a:lvl4pPr lvl="3" rtl="0" algn="l">
              <a:lnSpc>
                <a:spcPct val="100000"/>
              </a:lnSpc>
              <a:spcBef>
                <a:spcPts val="0"/>
              </a:spcBef>
              <a:spcAft>
                <a:spcPts val="0"/>
              </a:spcAft>
              <a:buSzPts val="1400"/>
              <a:buNone/>
              <a:defRPr/>
            </a:lvl4pPr>
            <a:lvl5pPr lvl="4" rtl="0" algn="l">
              <a:lnSpc>
                <a:spcPct val="100000"/>
              </a:lnSpc>
              <a:spcBef>
                <a:spcPts val="0"/>
              </a:spcBef>
              <a:spcAft>
                <a:spcPts val="0"/>
              </a:spcAft>
              <a:buSzPts val="1400"/>
              <a:buNone/>
              <a:defRPr/>
            </a:lvl5pPr>
            <a:lvl6pPr lvl="5" rtl="0" algn="l">
              <a:lnSpc>
                <a:spcPct val="100000"/>
              </a:lnSpc>
              <a:spcBef>
                <a:spcPts val="0"/>
              </a:spcBef>
              <a:spcAft>
                <a:spcPts val="0"/>
              </a:spcAft>
              <a:buSzPts val="1400"/>
              <a:buNone/>
              <a:defRPr/>
            </a:lvl6pPr>
            <a:lvl7pPr lvl="6" rtl="0" algn="l">
              <a:lnSpc>
                <a:spcPct val="100000"/>
              </a:lnSpc>
              <a:spcBef>
                <a:spcPts val="0"/>
              </a:spcBef>
              <a:spcAft>
                <a:spcPts val="0"/>
              </a:spcAft>
              <a:buSzPts val="1400"/>
              <a:buNone/>
              <a:defRPr/>
            </a:lvl7pPr>
            <a:lvl8pPr lvl="7" rtl="0" algn="l">
              <a:lnSpc>
                <a:spcPct val="100000"/>
              </a:lnSpc>
              <a:spcBef>
                <a:spcPts val="0"/>
              </a:spcBef>
              <a:spcAft>
                <a:spcPts val="0"/>
              </a:spcAft>
              <a:buSzPts val="1400"/>
              <a:buNone/>
              <a:defRPr/>
            </a:lvl8pPr>
            <a:lvl9pPr lvl="8" rtl="0" algn="l">
              <a:lnSpc>
                <a:spcPct val="100000"/>
              </a:lnSpc>
              <a:spcBef>
                <a:spcPts val="0"/>
              </a:spcBef>
              <a:spcAft>
                <a:spcPts val="0"/>
              </a:spcAft>
              <a:buSzPts val="1400"/>
              <a:buNone/>
              <a:defRPr/>
            </a:lvl9pPr>
          </a:lstStyle>
          <a:p/>
        </p:txBody>
      </p:sp>
      <p:sp>
        <p:nvSpPr>
          <p:cNvPr id="51" name="Google Shape;51;p8"/>
          <p:cNvSpPr txBox="1"/>
          <p:nvPr>
            <p:ph idx="12" type="sldNum"/>
          </p:nvPr>
        </p:nvSpPr>
        <p:spPr>
          <a:xfrm>
            <a:off x="4344988" y="4856560"/>
            <a:ext cx="530100" cy="136800"/>
          </a:xfrm>
          <a:prstGeom prst="rect">
            <a:avLst/>
          </a:prstGeom>
          <a:noFill/>
          <a:ln>
            <a:noFill/>
          </a:ln>
        </p:spPr>
        <p:txBody>
          <a:bodyPr anchorCtr="0" anchor="t" bIns="0" lIns="0" spcFirstLastPara="1" rIns="0" wrap="square" tIns="0">
            <a:noAutofit/>
          </a:bodyPr>
          <a:lstStyle>
            <a:lvl1pPr indent="0" lvl="0"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1pPr>
            <a:lvl2pPr indent="0" lvl="1"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2pPr>
            <a:lvl3pPr indent="0" lvl="2"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3pPr>
            <a:lvl4pPr indent="0" lvl="3"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4pPr>
            <a:lvl5pPr indent="0" lvl="4"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5pPr>
            <a:lvl6pPr indent="0" lvl="5"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6pPr>
            <a:lvl7pPr indent="0" lvl="6"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7pPr>
            <a:lvl8pPr indent="0" lvl="7"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8pPr>
            <a:lvl9pPr indent="0" lvl="8"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9pPr>
          </a:lstStyle>
          <a:p>
            <a:pPr indent="0" lvl="0" marL="0" rtl="0" algn="ctr">
              <a:spcBef>
                <a:spcPts val="0"/>
              </a:spcBef>
              <a:spcAft>
                <a:spcPts val="0"/>
              </a:spcAft>
              <a:buNone/>
            </a:pPr>
            <a:r>
              <a:rPr lang="en"/>
              <a:t>Slide </a:t>
            </a: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52" name="Shape 52"/>
        <p:cNvGrpSpPr/>
        <p:nvPr/>
      </p:nvGrpSpPr>
      <p:grpSpPr>
        <a:xfrm>
          <a:off x="0" y="0"/>
          <a:ext cx="0" cy="0"/>
          <a:chOff x="0" y="0"/>
          <a:chExt cx="0" cy="0"/>
        </a:xfrm>
      </p:grpSpPr>
      <p:sp>
        <p:nvSpPr>
          <p:cNvPr id="53" name="Google Shape;53;p9"/>
          <p:cNvSpPr txBox="1"/>
          <p:nvPr>
            <p:ph type="title"/>
          </p:nvPr>
        </p:nvSpPr>
        <p:spPr>
          <a:xfrm>
            <a:off x="457200" y="204788"/>
            <a:ext cx="3008400" cy="871500"/>
          </a:xfrm>
          <a:prstGeom prst="rect">
            <a:avLst/>
          </a:prstGeom>
          <a:noFill/>
          <a:ln>
            <a:noFill/>
          </a:ln>
        </p:spPr>
        <p:txBody>
          <a:bodyPr anchorCtr="0" anchor="b" bIns="46025" lIns="92075" spcFirstLastPara="1" rIns="92075" wrap="square" tIns="46025">
            <a:noAutofit/>
          </a:bodyPr>
          <a:lstStyle>
            <a:lvl1pPr lvl="0" rtl="0" algn="l">
              <a:lnSpc>
                <a:spcPct val="100000"/>
              </a:lnSpc>
              <a:spcBef>
                <a:spcPts val="0"/>
              </a:spcBef>
              <a:spcAft>
                <a:spcPts val="0"/>
              </a:spcAft>
              <a:buSzPts val="1400"/>
              <a:buNone/>
              <a:defRPr b="1" sz="2000"/>
            </a:lvl1pPr>
            <a:lvl2pPr lvl="1" rtl="0" algn="ctr">
              <a:lnSpc>
                <a:spcPct val="100000"/>
              </a:lnSpc>
              <a:spcBef>
                <a:spcPts val="0"/>
              </a:spcBef>
              <a:spcAft>
                <a:spcPts val="0"/>
              </a:spcAft>
              <a:buSzPts val="1400"/>
              <a:buNone/>
              <a:defRPr/>
            </a:lvl2pPr>
            <a:lvl3pPr lvl="2" rtl="0" algn="ctr">
              <a:lnSpc>
                <a:spcPct val="100000"/>
              </a:lnSpc>
              <a:spcBef>
                <a:spcPts val="0"/>
              </a:spcBef>
              <a:spcAft>
                <a:spcPts val="0"/>
              </a:spcAft>
              <a:buSzPts val="1400"/>
              <a:buNone/>
              <a:defRPr/>
            </a:lvl3pPr>
            <a:lvl4pPr lvl="3" rtl="0" algn="ctr">
              <a:lnSpc>
                <a:spcPct val="100000"/>
              </a:lnSpc>
              <a:spcBef>
                <a:spcPts val="0"/>
              </a:spcBef>
              <a:spcAft>
                <a:spcPts val="0"/>
              </a:spcAft>
              <a:buSzPts val="1400"/>
              <a:buNone/>
              <a:defRPr/>
            </a:lvl4pPr>
            <a:lvl5pPr lvl="4" rtl="0" algn="ctr">
              <a:lnSpc>
                <a:spcPct val="100000"/>
              </a:lnSpc>
              <a:spcBef>
                <a:spcPts val="0"/>
              </a:spcBef>
              <a:spcAft>
                <a:spcPts val="0"/>
              </a:spcAft>
              <a:buSzPts val="1400"/>
              <a:buNone/>
              <a:defRPr/>
            </a:lvl5pPr>
            <a:lvl6pPr lvl="5" rtl="0" algn="ctr">
              <a:lnSpc>
                <a:spcPct val="100000"/>
              </a:lnSpc>
              <a:spcBef>
                <a:spcPts val="0"/>
              </a:spcBef>
              <a:spcAft>
                <a:spcPts val="0"/>
              </a:spcAft>
              <a:buSzPts val="1400"/>
              <a:buNone/>
              <a:defRPr/>
            </a:lvl6pPr>
            <a:lvl7pPr lvl="6" rtl="0" algn="ctr">
              <a:lnSpc>
                <a:spcPct val="100000"/>
              </a:lnSpc>
              <a:spcBef>
                <a:spcPts val="0"/>
              </a:spcBef>
              <a:spcAft>
                <a:spcPts val="0"/>
              </a:spcAft>
              <a:buSzPts val="1400"/>
              <a:buNone/>
              <a:defRPr/>
            </a:lvl7pPr>
            <a:lvl8pPr lvl="7" rtl="0" algn="ctr">
              <a:lnSpc>
                <a:spcPct val="100000"/>
              </a:lnSpc>
              <a:spcBef>
                <a:spcPts val="0"/>
              </a:spcBef>
              <a:spcAft>
                <a:spcPts val="0"/>
              </a:spcAft>
              <a:buSzPts val="1400"/>
              <a:buNone/>
              <a:defRPr/>
            </a:lvl8pPr>
            <a:lvl9pPr lvl="8" rtl="0" algn="ctr">
              <a:lnSpc>
                <a:spcPct val="100000"/>
              </a:lnSpc>
              <a:spcBef>
                <a:spcPts val="0"/>
              </a:spcBef>
              <a:spcAft>
                <a:spcPts val="0"/>
              </a:spcAft>
              <a:buSzPts val="1400"/>
              <a:buNone/>
              <a:defRPr/>
            </a:lvl9pPr>
          </a:lstStyle>
          <a:p/>
        </p:txBody>
      </p:sp>
      <p:sp>
        <p:nvSpPr>
          <p:cNvPr id="54" name="Google Shape;54;p9"/>
          <p:cNvSpPr txBox="1"/>
          <p:nvPr>
            <p:ph idx="1" type="body"/>
          </p:nvPr>
        </p:nvSpPr>
        <p:spPr>
          <a:xfrm>
            <a:off x="3575050" y="204788"/>
            <a:ext cx="5111700" cy="4389900"/>
          </a:xfrm>
          <a:prstGeom prst="rect">
            <a:avLst/>
          </a:prstGeom>
          <a:noFill/>
          <a:ln>
            <a:noFill/>
          </a:ln>
        </p:spPr>
        <p:txBody>
          <a:bodyPr anchorCtr="0" anchor="t" bIns="46025" lIns="92075" spcFirstLastPara="1" rIns="92075" wrap="square" tIns="46025">
            <a:noAutofit/>
          </a:bodyPr>
          <a:lstStyle>
            <a:lvl1pPr indent="-431800" lvl="0" marL="457200" rtl="0" algn="l">
              <a:lnSpc>
                <a:spcPct val="100000"/>
              </a:lnSpc>
              <a:spcBef>
                <a:spcPts val="640"/>
              </a:spcBef>
              <a:spcAft>
                <a:spcPts val="0"/>
              </a:spcAft>
              <a:buClr>
                <a:schemeClr val="dk1"/>
              </a:buClr>
              <a:buSzPts val="3200"/>
              <a:buFont typeface="Times New Roman"/>
              <a:buChar char="•"/>
              <a:defRPr sz="3200"/>
            </a:lvl1pPr>
            <a:lvl2pPr indent="-406400" lvl="1" marL="914400" rtl="0" algn="l">
              <a:lnSpc>
                <a:spcPct val="100000"/>
              </a:lnSpc>
              <a:spcBef>
                <a:spcPts val="560"/>
              </a:spcBef>
              <a:spcAft>
                <a:spcPts val="0"/>
              </a:spcAft>
              <a:buClr>
                <a:schemeClr val="dk1"/>
              </a:buClr>
              <a:buSzPts val="2800"/>
              <a:buFont typeface="Times New Roman"/>
              <a:buChar char="–"/>
              <a:defRPr sz="2800"/>
            </a:lvl2pPr>
            <a:lvl3pPr indent="-381000" lvl="2" marL="1371600" rtl="0" algn="l">
              <a:lnSpc>
                <a:spcPct val="100000"/>
              </a:lnSpc>
              <a:spcBef>
                <a:spcPts val="480"/>
              </a:spcBef>
              <a:spcAft>
                <a:spcPts val="0"/>
              </a:spcAft>
              <a:buClr>
                <a:schemeClr val="dk1"/>
              </a:buClr>
              <a:buSzPts val="2400"/>
              <a:buFont typeface="Times New Roman"/>
              <a:buChar char="•"/>
              <a:defRPr sz="2400"/>
            </a:lvl3pPr>
            <a:lvl4pPr indent="-355600" lvl="3" marL="1828800" rtl="0" algn="l">
              <a:lnSpc>
                <a:spcPct val="100000"/>
              </a:lnSpc>
              <a:spcBef>
                <a:spcPts val="400"/>
              </a:spcBef>
              <a:spcAft>
                <a:spcPts val="0"/>
              </a:spcAft>
              <a:buClr>
                <a:schemeClr val="dk1"/>
              </a:buClr>
              <a:buSzPts val="2000"/>
              <a:buFont typeface="Times New Roman"/>
              <a:buChar char="–"/>
              <a:defRPr sz="2000"/>
            </a:lvl4pPr>
            <a:lvl5pPr indent="-355600" lvl="4" marL="2286000" rtl="0" algn="l">
              <a:lnSpc>
                <a:spcPct val="100000"/>
              </a:lnSpc>
              <a:spcBef>
                <a:spcPts val="400"/>
              </a:spcBef>
              <a:spcAft>
                <a:spcPts val="0"/>
              </a:spcAft>
              <a:buClr>
                <a:schemeClr val="dk1"/>
              </a:buClr>
              <a:buSzPts val="2000"/>
              <a:buFont typeface="Times New Roman"/>
              <a:buChar char="•"/>
              <a:defRPr sz="2000"/>
            </a:lvl5pPr>
            <a:lvl6pPr indent="-355600" lvl="5" marL="2743200" rtl="0" algn="l">
              <a:lnSpc>
                <a:spcPct val="100000"/>
              </a:lnSpc>
              <a:spcBef>
                <a:spcPts val="400"/>
              </a:spcBef>
              <a:spcAft>
                <a:spcPts val="0"/>
              </a:spcAft>
              <a:buClr>
                <a:schemeClr val="dk1"/>
              </a:buClr>
              <a:buSzPts val="2000"/>
              <a:buFont typeface="Times New Roman"/>
              <a:buChar char="•"/>
              <a:defRPr sz="2000"/>
            </a:lvl6pPr>
            <a:lvl7pPr indent="-355600" lvl="6" marL="3200400" rtl="0" algn="l">
              <a:lnSpc>
                <a:spcPct val="100000"/>
              </a:lnSpc>
              <a:spcBef>
                <a:spcPts val="400"/>
              </a:spcBef>
              <a:spcAft>
                <a:spcPts val="0"/>
              </a:spcAft>
              <a:buClr>
                <a:schemeClr val="dk1"/>
              </a:buClr>
              <a:buSzPts val="2000"/>
              <a:buFont typeface="Times New Roman"/>
              <a:buChar char="•"/>
              <a:defRPr sz="2000"/>
            </a:lvl7pPr>
            <a:lvl8pPr indent="-355600" lvl="7" marL="3657600" rtl="0" algn="l">
              <a:lnSpc>
                <a:spcPct val="100000"/>
              </a:lnSpc>
              <a:spcBef>
                <a:spcPts val="400"/>
              </a:spcBef>
              <a:spcAft>
                <a:spcPts val="0"/>
              </a:spcAft>
              <a:buClr>
                <a:schemeClr val="dk1"/>
              </a:buClr>
              <a:buSzPts val="2000"/>
              <a:buFont typeface="Times New Roman"/>
              <a:buChar char="•"/>
              <a:defRPr sz="2000"/>
            </a:lvl8pPr>
            <a:lvl9pPr indent="-355600" lvl="8" marL="4114800" rtl="0" algn="l">
              <a:lnSpc>
                <a:spcPct val="100000"/>
              </a:lnSpc>
              <a:spcBef>
                <a:spcPts val="400"/>
              </a:spcBef>
              <a:spcAft>
                <a:spcPts val="0"/>
              </a:spcAft>
              <a:buClr>
                <a:schemeClr val="dk1"/>
              </a:buClr>
              <a:buSzPts val="2000"/>
              <a:buFont typeface="Times New Roman"/>
              <a:buChar char="•"/>
              <a:defRPr sz="2000"/>
            </a:lvl9pPr>
          </a:lstStyle>
          <a:p/>
        </p:txBody>
      </p:sp>
      <p:sp>
        <p:nvSpPr>
          <p:cNvPr id="55" name="Google Shape;55;p9"/>
          <p:cNvSpPr txBox="1"/>
          <p:nvPr>
            <p:ph idx="2" type="body"/>
          </p:nvPr>
        </p:nvSpPr>
        <p:spPr>
          <a:xfrm>
            <a:off x="457200" y="1076325"/>
            <a:ext cx="3008400" cy="3518400"/>
          </a:xfrm>
          <a:prstGeom prst="rect">
            <a:avLst/>
          </a:prstGeom>
          <a:noFill/>
          <a:ln>
            <a:noFill/>
          </a:ln>
        </p:spPr>
        <p:txBody>
          <a:bodyPr anchorCtr="0" anchor="t" bIns="46025" lIns="92075" spcFirstLastPara="1" rIns="92075" wrap="square" tIns="46025">
            <a:noAutofit/>
          </a:bodyPr>
          <a:lstStyle>
            <a:lvl1pPr indent="-228600" lvl="0" marL="457200" rtl="0" algn="l">
              <a:lnSpc>
                <a:spcPct val="100000"/>
              </a:lnSpc>
              <a:spcBef>
                <a:spcPts val="280"/>
              </a:spcBef>
              <a:spcAft>
                <a:spcPts val="0"/>
              </a:spcAft>
              <a:buClr>
                <a:schemeClr val="dk1"/>
              </a:buClr>
              <a:buSzPts val="1400"/>
              <a:buFont typeface="Times New Roman"/>
              <a:buNone/>
              <a:defRPr sz="1400"/>
            </a:lvl1pPr>
            <a:lvl2pPr indent="-228600" lvl="1" marL="914400" rtl="0" algn="l">
              <a:lnSpc>
                <a:spcPct val="100000"/>
              </a:lnSpc>
              <a:spcBef>
                <a:spcPts val="240"/>
              </a:spcBef>
              <a:spcAft>
                <a:spcPts val="0"/>
              </a:spcAft>
              <a:buClr>
                <a:schemeClr val="dk1"/>
              </a:buClr>
              <a:buSzPts val="1200"/>
              <a:buFont typeface="Times New Roman"/>
              <a:buNone/>
              <a:defRPr sz="1200"/>
            </a:lvl2pPr>
            <a:lvl3pPr indent="-228600" lvl="2" marL="1371600" rtl="0" algn="l">
              <a:lnSpc>
                <a:spcPct val="100000"/>
              </a:lnSpc>
              <a:spcBef>
                <a:spcPts val="200"/>
              </a:spcBef>
              <a:spcAft>
                <a:spcPts val="0"/>
              </a:spcAft>
              <a:buClr>
                <a:schemeClr val="dk1"/>
              </a:buClr>
              <a:buSzPts val="1000"/>
              <a:buFont typeface="Times New Roman"/>
              <a:buNone/>
              <a:defRPr sz="1000"/>
            </a:lvl3pPr>
            <a:lvl4pPr indent="-228600" lvl="3" marL="1828800" rtl="0" algn="l">
              <a:lnSpc>
                <a:spcPct val="100000"/>
              </a:lnSpc>
              <a:spcBef>
                <a:spcPts val="180"/>
              </a:spcBef>
              <a:spcAft>
                <a:spcPts val="0"/>
              </a:spcAft>
              <a:buClr>
                <a:schemeClr val="dk1"/>
              </a:buClr>
              <a:buSzPts val="900"/>
              <a:buFont typeface="Times New Roman"/>
              <a:buNone/>
              <a:defRPr sz="900"/>
            </a:lvl4pPr>
            <a:lvl5pPr indent="-228600" lvl="4" marL="2286000" rtl="0" algn="l">
              <a:lnSpc>
                <a:spcPct val="100000"/>
              </a:lnSpc>
              <a:spcBef>
                <a:spcPts val="180"/>
              </a:spcBef>
              <a:spcAft>
                <a:spcPts val="0"/>
              </a:spcAft>
              <a:buClr>
                <a:schemeClr val="dk1"/>
              </a:buClr>
              <a:buSzPts val="900"/>
              <a:buFont typeface="Times New Roman"/>
              <a:buNone/>
              <a:defRPr sz="900"/>
            </a:lvl5pPr>
            <a:lvl6pPr indent="-228600" lvl="5" marL="2743200" rtl="0" algn="l">
              <a:lnSpc>
                <a:spcPct val="100000"/>
              </a:lnSpc>
              <a:spcBef>
                <a:spcPts val="180"/>
              </a:spcBef>
              <a:spcAft>
                <a:spcPts val="0"/>
              </a:spcAft>
              <a:buClr>
                <a:schemeClr val="dk1"/>
              </a:buClr>
              <a:buSzPts val="900"/>
              <a:buFont typeface="Times New Roman"/>
              <a:buNone/>
              <a:defRPr sz="900"/>
            </a:lvl6pPr>
            <a:lvl7pPr indent="-228600" lvl="6" marL="3200400" rtl="0" algn="l">
              <a:lnSpc>
                <a:spcPct val="100000"/>
              </a:lnSpc>
              <a:spcBef>
                <a:spcPts val="180"/>
              </a:spcBef>
              <a:spcAft>
                <a:spcPts val="0"/>
              </a:spcAft>
              <a:buClr>
                <a:schemeClr val="dk1"/>
              </a:buClr>
              <a:buSzPts val="900"/>
              <a:buFont typeface="Times New Roman"/>
              <a:buNone/>
              <a:defRPr sz="900"/>
            </a:lvl7pPr>
            <a:lvl8pPr indent="-228600" lvl="7" marL="3657600" rtl="0" algn="l">
              <a:lnSpc>
                <a:spcPct val="100000"/>
              </a:lnSpc>
              <a:spcBef>
                <a:spcPts val="180"/>
              </a:spcBef>
              <a:spcAft>
                <a:spcPts val="0"/>
              </a:spcAft>
              <a:buClr>
                <a:schemeClr val="dk1"/>
              </a:buClr>
              <a:buSzPts val="900"/>
              <a:buFont typeface="Times New Roman"/>
              <a:buNone/>
              <a:defRPr sz="900"/>
            </a:lvl8pPr>
            <a:lvl9pPr indent="-228600" lvl="8" marL="4114800" rtl="0" algn="l">
              <a:lnSpc>
                <a:spcPct val="100000"/>
              </a:lnSpc>
              <a:spcBef>
                <a:spcPts val="180"/>
              </a:spcBef>
              <a:spcAft>
                <a:spcPts val="0"/>
              </a:spcAft>
              <a:buClr>
                <a:schemeClr val="dk1"/>
              </a:buClr>
              <a:buSzPts val="900"/>
              <a:buFont typeface="Times New Roman"/>
              <a:buNone/>
              <a:defRPr sz="900"/>
            </a:lvl9pPr>
          </a:lstStyle>
          <a:p/>
        </p:txBody>
      </p:sp>
      <p:sp>
        <p:nvSpPr>
          <p:cNvPr id="56" name="Google Shape;56;p9"/>
          <p:cNvSpPr txBox="1"/>
          <p:nvPr>
            <p:ph idx="10" type="dt"/>
          </p:nvPr>
        </p:nvSpPr>
        <p:spPr>
          <a:xfrm>
            <a:off x="155620" y="1158050"/>
            <a:ext cx="718200" cy="207600"/>
          </a:xfrm>
          <a:prstGeom prst="rect">
            <a:avLst/>
          </a:prstGeom>
          <a:noFill/>
          <a:ln>
            <a:noFill/>
          </a:ln>
        </p:spPr>
        <p:txBody>
          <a:bodyPr anchorCtr="0" anchor="b" bIns="0" lIns="0" spcFirstLastPara="1" rIns="0" wrap="square" tIns="0">
            <a:noAutofit/>
          </a:bodyPr>
          <a:lstStyle>
            <a:lvl1pPr lvl="0" rtl="0" algn="l">
              <a:lnSpc>
                <a:spcPct val="100000"/>
              </a:lnSpc>
              <a:spcBef>
                <a:spcPts val="0"/>
              </a:spcBef>
              <a:spcAft>
                <a:spcPts val="0"/>
              </a:spcAft>
              <a:buSzPts val="1400"/>
              <a:buNone/>
              <a:defRPr/>
            </a:lvl1pPr>
            <a:lvl2pPr lvl="1" rtl="0" algn="l">
              <a:lnSpc>
                <a:spcPct val="100000"/>
              </a:lnSpc>
              <a:spcBef>
                <a:spcPts val="0"/>
              </a:spcBef>
              <a:spcAft>
                <a:spcPts val="0"/>
              </a:spcAft>
              <a:buSzPts val="1400"/>
              <a:buNone/>
              <a:defRPr/>
            </a:lvl2pPr>
            <a:lvl3pPr lvl="2" rtl="0" algn="l">
              <a:lnSpc>
                <a:spcPct val="100000"/>
              </a:lnSpc>
              <a:spcBef>
                <a:spcPts val="0"/>
              </a:spcBef>
              <a:spcAft>
                <a:spcPts val="0"/>
              </a:spcAft>
              <a:buSzPts val="1400"/>
              <a:buNone/>
              <a:defRPr/>
            </a:lvl3pPr>
            <a:lvl4pPr lvl="3" rtl="0" algn="l">
              <a:lnSpc>
                <a:spcPct val="100000"/>
              </a:lnSpc>
              <a:spcBef>
                <a:spcPts val="0"/>
              </a:spcBef>
              <a:spcAft>
                <a:spcPts val="0"/>
              </a:spcAft>
              <a:buSzPts val="1400"/>
              <a:buNone/>
              <a:defRPr/>
            </a:lvl4pPr>
            <a:lvl5pPr lvl="4" rtl="0" algn="l">
              <a:lnSpc>
                <a:spcPct val="100000"/>
              </a:lnSpc>
              <a:spcBef>
                <a:spcPts val="0"/>
              </a:spcBef>
              <a:spcAft>
                <a:spcPts val="0"/>
              </a:spcAft>
              <a:buSzPts val="1400"/>
              <a:buNone/>
              <a:defRPr/>
            </a:lvl5pPr>
            <a:lvl6pPr lvl="5" rtl="0" algn="l">
              <a:lnSpc>
                <a:spcPct val="100000"/>
              </a:lnSpc>
              <a:spcBef>
                <a:spcPts val="0"/>
              </a:spcBef>
              <a:spcAft>
                <a:spcPts val="0"/>
              </a:spcAft>
              <a:buSzPts val="1400"/>
              <a:buNone/>
              <a:defRPr/>
            </a:lvl6pPr>
            <a:lvl7pPr lvl="6" rtl="0" algn="l">
              <a:lnSpc>
                <a:spcPct val="100000"/>
              </a:lnSpc>
              <a:spcBef>
                <a:spcPts val="0"/>
              </a:spcBef>
              <a:spcAft>
                <a:spcPts val="0"/>
              </a:spcAft>
              <a:buSzPts val="1400"/>
              <a:buNone/>
              <a:defRPr/>
            </a:lvl7pPr>
            <a:lvl8pPr lvl="7" rtl="0" algn="l">
              <a:lnSpc>
                <a:spcPct val="100000"/>
              </a:lnSpc>
              <a:spcBef>
                <a:spcPts val="0"/>
              </a:spcBef>
              <a:spcAft>
                <a:spcPts val="0"/>
              </a:spcAft>
              <a:buSzPts val="1400"/>
              <a:buNone/>
              <a:defRPr/>
            </a:lvl8pPr>
            <a:lvl9pPr lvl="8" rtl="0" algn="l">
              <a:lnSpc>
                <a:spcPct val="100000"/>
              </a:lnSpc>
              <a:spcBef>
                <a:spcPts val="0"/>
              </a:spcBef>
              <a:spcAft>
                <a:spcPts val="0"/>
              </a:spcAft>
              <a:buSzPts val="1400"/>
              <a:buNone/>
              <a:defRPr/>
            </a:lvl9pPr>
          </a:lstStyle>
          <a:p/>
        </p:txBody>
      </p:sp>
      <p:sp>
        <p:nvSpPr>
          <p:cNvPr id="57" name="Google Shape;57;p9"/>
          <p:cNvSpPr txBox="1"/>
          <p:nvPr>
            <p:ph idx="12" type="sldNum"/>
          </p:nvPr>
        </p:nvSpPr>
        <p:spPr>
          <a:xfrm>
            <a:off x="4344988" y="4856560"/>
            <a:ext cx="530100" cy="136800"/>
          </a:xfrm>
          <a:prstGeom prst="rect">
            <a:avLst/>
          </a:prstGeom>
          <a:noFill/>
          <a:ln>
            <a:noFill/>
          </a:ln>
        </p:spPr>
        <p:txBody>
          <a:bodyPr anchorCtr="0" anchor="t" bIns="0" lIns="0" spcFirstLastPara="1" rIns="0" wrap="square" tIns="0">
            <a:noAutofit/>
          </a:bodyPr>
          <a:lstStyle>
            <a:lvl1pPr indent="0" lvl="0"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1pPr>
            <a:lvl2pPr indent="0" lvl="1"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2pPr>
            <a:lvl3pPr indent="0" lvl="2"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3pPr>
            <a:lvl4pPr indent="0" lvl="3"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4pPr>
            <a:lvl5pPr indent="0" lvl="4"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5pPr>
            <a:lvl6pPr indent="0" lvl="5"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6pPr>
            <a:lvl7pPr indent="0" lvl="6"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7pPr>
            <a:lvl8pPr indent="0" lvl="7"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8pPr>
            <a:lvl9pPr indent="0" lvl="8"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9pPr>
          </a:lstStyle>
          <a:p>
            <a:pPr indent="0" lvl="0" marL="0" rtl="0" algn="ctr">
              <a:spcBef>
                <a:spcPts val="0"/>
              </a:spcBef>
              <a:spcAft>
                <a:spcPts val="0"/>
              </a:spcAft>
              <a:buNone/>
            </a:pPr>
            <a:r>
              <a:rPr lang="en"/>
              <a:t>Slide </a:t>
            </a: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58" name="Shape 58"/>
        <p:cNvGrpSpPr/>
        <p:nvPr/>
      </p:nvGrpSpPr>
      <p:grpSpPr>
        <a:xfrm>
          <a:off x="0" y="0"/>
          <a:ext cx="0" cy="0"/>
          <a:chOff x="0" y="0"/>
          <a:chExt cx="0" cy="0"/>
        </a:xfrm>
      </p:grpSpPr>
      <p:sp>
        <p:nvSpPr>
          <p:cNvPr id="59" name="Google Shape;59;p10"/>
          <p:cNvSpPr txBox="1"/>
          <p:nvPr>
            <p:ph type="title"/>
          </p:nvPr>
        </p:nvSpPr>
        <p:spPr>
          <a:xfrm>
            <a:off x="1792288" y="3600450"/>
            <a:ext cx="5486400" cy="425100"/>
          </a:xfrm>
          <a:prstGeom prst="rect">
            <a:avLst/>
          </a:prstGeom>
          <a:noFill/>
          <a:ln>
            <a:noFill/>
          </a:ln>
        </p:spPr>
        <p:txBody>
          <a:bodyPr anchorCtr="0" anchor="b" bIns="46025" lIns="92075" spcFirstLastPara="1" rIns="92075" wrap="square" tIns="46025">
            <a:noAutofit/>
          </a:bodyPr>
          <a:lstStyle>
            <a:lvl1pPr lvl="0" rtl="0" algn="l">
              <a:lnSpc>
                <a:spcPct val="100000"/>
              </a:lnSpc>
              <a:spcBef>
                <a:spcPts val="0"/>
              </a:spcBef>
              <a:spcAft>
                <a:spcPts val="0"/>
              </a:spcAft>
              <a:buSzPts val="1400"/>
              <a:buNone/>
              <a:defRPr b="1" sz="2000"/>
            </a:lvl1pPr>
            <a:lvl2pPr lvl="1" rtl="0" algn="ctr">
              <a:lnSpc>
                <a:spcPct val="100000"/>
              </a:lnSpc>
              <a:spcBef>
                <a:spcPts val="0"/>
              </a:spcBef>
              <a:spcAft>
                <a:spcPts val="0"/>
              </a:spcAft>
              <a:buSzPts val="1400"/>
              <a:buNone/>
              <a:defRPr/>
            </a:lvl2pPr>
            <a:lvl3pPr lvl="2" rtl="0" algn="ctr">
              <a:lnSpc>
                <a:spcPct val="100000"/>
              </a:lnSpc>
              <a:spcBef>
                <a:spcPts val="0"/>
              </a:spcBef>
              <a:spcAft>
                <a:spcPts val="0"/>
              </a:spcAft>
              <a:buSzPts val="1400"/>
              <a:buNone/>
              <a:defRPr/>
            </a:lvl3pPr>
            <a:lvl4pPr lvl="3" rtl="0" algn="ctr">
              <a:lnSpc>
                <a:spcPct val="100000"/>
              </a:lnSpc>
              <a:spcBef>
                <a:spcPts val="0"/>
              </a:spcBef>
              <a:spcAft>
                <a:spcPts val="0"/>
              </a:spcAft>
              <a:buSzPts val="1400"/>
              <a:buNone/>
              <a:defRPr/>
            </a:lvl4pPr>
            <a:lvl5pPr lvl="4" rtl="0" algn="ctr">
              <a:lnSpc>
                <a:spcPct val="100000"/>
              </a:lnSpc>
              <a:spcBef>
                <a:spcPts val="0"/>
              </a:spcBef>
              <a:spcAft>
                <a:spcPts val="0"/>
              </a:spcAft>
              <a:buSzPts val="1400"/>
              <a:buNone/>
              <a:defRPr/>
            </a:lvl5pPr>
            <a:lvl6pPr lvl="5" rtl="0" algn="ctr">
              <a:lnSpc>
                <a:spcPct val="100000"/>
              </a:lnSpc>
              <a:spcBef>
                <a:spcPts val="0"/>
              </a:spcBef>
              <a:spcAft>
                <a:spcPts val="0"/>
              </a:spcAft>
              <a:buSzPts val="1400"/>
              <a:buNone/>
              <a:defRPr/>
            </a:lvl6pPr>
            <a:lvl7pPr lvl="6" rtl="0" algn="ctr">
              <a:lnSpc>
                <a:spcPct val="100000"/>
              </a:lnSpc>
              <a:spcBef>
                <a:spcPts val="0"/>
              </a:spcBef>
              <a:spcAft>
                <a:spcPts val="0"/>
              </a:spcAft>
              <a:buSzPts val="1400"/>
              <a:buNone/>
              <a:defRPr/>
            </a:lvl7pPr>
            <a:lvl8pPr lvl="7" rtl="0" algn="ctr">
              <a:lnSpc>
                <a:spcPct val="100000"/>
              </a:lnSpc>
              <a:spcBef>
                <a:spcPts val="0"/>
              </a:spcBef>
              <a:spcAft>
                <a:spcPts val="0"/>
              </a:spcAft>
              <a:buSzPts val="1400"/>
              <a:buNone/>
              <a:defRPr/>
            </a:lvl8pPr>
            <a:lvl9pPr lvl="8" rtl="0" algn="ctr">
              <a:lnSpc>
                <a:spcPct val="100000"/>
              </a:lnSpc>
              <a:spcBef>
                <a:spcPts val="0"/>
              </a:spcBef>
              <a:spcAft>
                <a:spcPts val="0"/>
              </a:spcAft>
              <a:buSzPts val="1400"/>
              <a:buNone/>
              <a:defRPr/>
            </a:lvl9pPr>
          </a:lstStyle>
          <a:p/>
        </p:txBody>
      </p:sp>
      <p:sp>
        <p:nvSpPr>
          <p:cNvPr id="60" name="Google Shape;60;p10"/>
          <p:cNvSpPr/>
          <p:nvPr>
            <p:ph idx="2" type="pic"/>
          </p:nvPr>
        </p:nvSpPr>
        <p:spPr>
          <a:xfrm>
            <a:off x="1792288" y="459581"/>
            <a:ext cx="5486400" cy="3086100"/>
          </a:xfrm>
          <a:prstGeom prst="rect">
            <a:avLst/>
          </a:prstGeom>
          <a:noFill/>
          <a:ln>
            <a:noFill/>
          </a:ln>
        </p:spPr>
        <p:txBody>
          <a:bodyPr anchorCtr="0" anchor="t" bIns="46025" lIns="92075" spcFirstLastPara="1" rIns="92075" wrap="square" tIns="46025">
            <a:noAutofit/>
          </a:bodyPr>
          <a:lstStyle>
            <a:lvl1pPr lvl="0" marR="0" rtl="0" algn="l">
              <a:lnSpc>
                <a:spcPct val="100000"/>
              </a:lnSpc>
              <a:spcBef>
                <a:spcPts val="640"/>
              </a:spcBef>
              <a:spcAft>
                <a:spcPts val="0"/>
              </a:spcAft>
              <a:buClr>
                <a:schemeClr val="dk1"/>
              </a:buClr>
              <a:buSzPts val="3200"/>
              <a:buFont typeface="Times New Roman"/>
              <a:buNone/>
              <a:defRPr b="1" i="0" sz="3200" u="none" cap="none" strike="noStrike">
                <a:solidFill>
                  <a:schemeClr val="dk1"/>
                </a:solidFill>
                <a:latin typeface="Times New Roman"/>
                <a:ea typeface="Times New Roman"/>
                <a:cs typeface="Times New Roman"/>
                <a:sym typeface="Times New Roman"/>
              </a:defRPr>
            </a:lvl1pPr>
            <a:lvl2pPr lvl="1" marR="0" rtl="0" algn="l">
              <a:lnSpc>
                <a:spcPct val="100000"/>
              </a:lnSpc>
              <a:spcBef>
                <a:spcPts val="560"/>
              </a:spcBef>
              <a:spcAft>
                <a:spcPts val="0"/>
              </a:spcAft>
              <a:buClr>
                <a:schemeClr val="dk1"/>
              </a:buClr>
              <a:buSzPts val="2800"/>
              <a:buFont typeface="Times New Roman"/>
              <a:buNone/>
              <a:defRPr b="0" i="0" sz="2800" u="none" cap="none" strike="noStrike">
                <a:solidFill>
                  <a:schemeClr val="dk1"/>
                </a:solidFill>
                <a:latin typeface="Times New Roman"/>
                <a:ea typeface="Times New Roman"/>
                <a:cs typeface="Times New Roman"/>
                <a:sym typeface="Times New Roman"/>
              </a:defRPr>
            </a:lvl2pPr>
            <a:lvl3pPr lvl="2" marR="0" rtl="0" algn="l">
              <a:lnSpc>
                <a:spcPct val="100000"/>
              </a:lnSpc>
              <a:spcBef>
                <a:spcPts val="480"/>
              </a:spcBef>
              <a:spcAft>
                <a:spcPts val="0"/>
              </a:spcAft>
              <a:buClr>
                <a:schemeClr val="dk1"/>
              </a:buClr>
              <a:buSzPts val="2400"/>
              <a:buFont typeface="Times New Roman"/>
              <a:buNone/>
              <a:defRPr b="0" i="0" sz="2400" u="none" cap="none" strike="noStrike">
                <a:solidFill>
                  <a:schemeClr val="dk1"/>
                </a:solidFill>
                <a:latin typeface="Times New Roman"/>
                <a:ea typeface="Times New Roman"/>
                <a:cs typeface="Times New Roman"/>
                <a:sym typeface="Times New Roman"/>
              </a:defRPr>
            </a:lvl3pPr>
            <a:lvl4pPr lvl="3" marR="0" rtl="0" algn="l">
              <a:lnSpc>
                <a:spcPct val="100000"/>
              </a:lnSpc>
              <a:spcBef>
                <a:spcPts val="400"/>
              </a:spcBef>
              <a:spcAft>
                <a:spcPts val="0"/>
              </a:spcAft>
              <a:buClr>
                <a:schemeClr val="dk1"/>
              </a:buClr>
              <a:buSzPts val="2000"/>
              <a:buFont typeface="Times New Roman"/>
              <a:buNone/>
              <a:defRPr b="0" i="0" sz="2000" u="none" cap="none" strike="noStrike">
                <a:solidFill>
                  <a:schemeClr val="dk1"/>
                </a:solidFill>
                <a:latin typeface="Times New Roman"/>
                <a:ea typeface="Times New Roman"/>
                <a:cs typeface="Times New Roman"/>
                <a:sym typeface="Times New Roman"/>
              </a:defRPr>
            </a:lvl4pPr>
            <a:lvl5pPr lvl="4" marR="0" rtl="0" algn="l">
              <a:lnSpc>
                <a:spcPct val="100000"/>
              </a:lnSpc>
              <a:spcBef>
                <a:spcPts val="400"/>
              </a:spcBef>
              <a:spcAft>
                <a:spcPts val="0"/>
              </a:spcAft>
              <a:buClr>
                <a:schemeClr val="dk1"/>
              </a:buClr>
              <a:buSzPts val="2000"/>
              <a:buFont typeface="Times New Roman"/>
              <a:buNone/>
              <a:defRPr b="0" i="0" sz="2000" u="none" cap="none" strike="noStrike">
                <a:solidFill>
                  <a:schemeClr val="dk1"/>
                </a:solidFill>
                <a:latin typeface="Times New Roman"/>
                <a:ea typeface="Times New Roman"/>
                <a:cs typeface="Times New Roman"/>
                <a:sym typeface="Times New Roman"/>
              </a:defRPr>
            </a:lvl5pPr>
            <a:lvl6pPr lvl="5" marR="0" rtl="0" algn="l">
              <a:lnSpc>
                <a:spcPct val="100000"/>
              </a:lnSpc>
              <a:spcBef>
                <a:spcPts val="400"/>
              </a:spcBef>
              <a:spcAft>
                <a:spcPts val="0"/>
              </a:spcAft>
              <a:buClr>
                <a:schemeClr val="dk1"/>
              </a:buClr>
              <a:buSzPts val="2000"/>
              <a:buFont typeface="Times New Roman"/>
              <a:buNone/>
              <a:defRPr b="0" i="0" sz="2000" u="none" cap="none" strike="noStrike">
                <a:solidFill>
                  <a:schemeClr val="dk1"/>
                </a:solidFill>
                <a:latin typeface="Times New Roman"/>
                <a:ea typeface="Times New Roman"/>
                <a:cs typeface="Times New Roman"/>
                <a:sym typeface="Times New Roman"/>
              </a:defRPr>
            </a:lvl6pPr>
            <a:lvl7pPr lvl="6" marR="0" rtl="0" algn="l">
              <a:lnSpc>
                <a:spcPct val="100000"/>
              </a:lnSpc>
              <a:spcBef>
                <a:spcPts val="400"/>
              </a:spcBef>
              <a:spcAft>
                <a:spcPts val="0"/>
              </a:spcAft>
              <a:buClr>
                <a:schemeClr val="dk1"/>
              </a:buClr>
              <a:buSzPts val="2000"/>
              <a:buFont typeface="Times New Roman"/>
              <a:buNone/>
              <a:defRPr b="0" i="0" sz="2000" u="none" cap="none" strike="noStrike">
                <a:solidFill>
                  <a:schemeClr val="dk1"/>
                </a:solidFill>
                <a:latin typeface="Times New Roman"/>
                <a:ea typeface="Times New Roman"/>
                <a:cs typeface="Times New Roman"/>
                <a:sym typeface="Times New Roman"/>
              </a:defRPr>
            </a:lvl7pPr>
            <a:lvl8pPr lvl="7" marR="0" rtl="0" algn="l">
              <a:lnSpc>
                <a:spcPct val="100000"/>
              </a:lnSpc>
              <a:spcBef>
                <a:spcPts val="400"/>
              </a:spcBef>
              <a:spcAft>
                <a:spcPts val="0"/>
              </a:spcAft>
              <a:buClr>
                <a:schemeClr val="dk1"/>
              </a:buClr>
              <a:buSzPts val="2000"/>
              <a:buFont typeface="Times New Roman"/>
              <a:buNone/>
              <a:defRPr b="0" i="0" sz="2000" u="none" cap="none" strike="noStrike">
                <a:solidFill>
                  <a:schemeClr val="dk1"/>
                </a:solidFill>
                <a:latin typeface="Times New Roman"/>
                <a:ea typeface="Times New Roman"/>
                <a:cs typeface="Times New Roman"/>
                <a:sym typeface="Times New Roman"/>
              </a:defRPr>
            </a:lvl8pPr>
            <a:lvl9pPr lvl="8" marR="0" rtl="0" algn="l">
              <a:lnSpc>
                <a:spcPct val="100000"/>
              </a:lnSpc>
              <a:spcBef>
                <a:spcPts val="400"/>
              </a:spcBef>
              <a:spcAft>
                <a:spcPts val="0"/>
              </a:spcAft>
              <a:buClr>
                <a:schemeClr val="dk1"/>
              </a:buClr>
              <a:buSzPts val="2000"/>
              <a:buFont typeface="Times New Roman"/>
              <a:buNone/>
              <a:defRPr b="0" i="0" sz="2000" u="none" cap="none" strike="noStrike">
                <a:solidFill>
                  <a:schemeClr val="dk1"/>
                </a:solidFill>
                <a:latin typeface="Times New Roman"/>
                <a:ea typeface="Times New Roman"/>
                <a:cs typeface="Times New Roman"/>
                <a:sym typeface="Times New Roman"/>
              </a:defRPr>
            </a:lvl9pPr>
          </a:lstStyle>
          <a:p/>
        </p:txBody>
      </p:sp>
      <p:sp>
        <p:nvSpPr>
          <p:cNvPr id="61" name="Google Shape;61;p10"/>
          <p:cNvSpPr txBox="1"/>
          <p:nvPr>
            <p:ph idx="1" type="body"/>
          </p:nvPr>
        </p:nvSpPr>
        <p:spPr>
          <a:xfrm>
            <a:off x="1792288" y="4025503"/>
            <a:ext cx="5486400" cy="603600"/>
          </a:xfrm>
          <a:prstGeom prst="rect">
            <a:avLst/>
          </a:prstGeom>
          <a:noFill/>
          <a:ln>
            <a:noFill/>
          </a:ln>
        </p:spPr>
        <p:txBody>
          <a:bodyPr anchorCtr="0" anchor="t" bIns="46025" lIns="92075" spcFirstLastPara="1" rIns="92075" wrap="square" tIns="46025">
            <a:noAutofit/>
          </a:bodyPr>
          <a:lstStyle>
            <a:lvl1pPr indent="-228600" lvl="0" marL="457200" rtl="0" algn="l">
              <a:lnSpc>
                <a:spcPct val="100000"/>
              </a:lnSpc>
              <a:spcBef>
                <a:spcPts val="280"/>
              </a:spcBef>
              <a:spcAft>
                <a:spcPts val="0"/>
              </a:spcAft>
              <a:buClr>
                <a:schemeClr val="dk1"/>
              </a:buClr>
              <a:buSzPts val="1400"/>
              <a:buFont typeface="Times New Roman"/>
              <a:buNone/>
              <a:defRPr sz="1400"/>
            </a:lvl1pPr>
            <a:lvl2pPr indent="-228600" lvl="1" marL="914400" rtl="0" algn="l">
              <a:lnSpc>
                <a:spcPct val="100000"/>
              </a:lnSpc>
              <a:spcBef>
                <a:spcPts val="240"/>
              </a:spcBef>
              <a:spcAft>
                <a:spcPts val="0"/>
              </a:spcAft>
              <a:buClr>
                <a:schemeClr val="dk1"/>
              </a:buClr>
              <a:buSzPts val="1200"/>
              <a:buFont typeface="Times New Roman"/>
              <a:buNone/>
              <a:defRPr sz="1200"/>
            </a:lvl2pPr>
            <a:lvl3pPr indent="-228600" lvl="2" marL="1371600" rtl="0" algn="l">
              <a:lnSpc>
                <a:spcPct val="100000"/>
              </a:lnSpc>
              <a:spcBef>
                <a:spcPts val="200"/>
              </a:spcBef>
              <a:spcAft>
                <a:spcPts val="0"/>
              </a:spcAft>
              <a:buClr>
                <a:schemeClr val="dk1"/>
              </a:buClr>
              <a:buSzPts val="1000"/>
              <a:buFont typeface="Times New Roman"/>
              <a:buNone/>
              <a:defRPr sz="1000"/>
            </a:lvl3pPr>
            <a:lvl4pPr indent="-228600" lvl="3" marL="1828800" rtl="0" algn="l">
              <a:lnSpc>
                <a:spcPct val="100000"/>
              </a:lnSpc>
              <a:spcBef>
                <a:spcPts val="180"/>
              </a:spcBef>
              <a:spcAft>
                <a:spcPts val="0"/>
              </a:spcAft>
              <a:buClr>
                <a:schemeClr val="dk1"/>
              </a:buClr>
              <a:buSzPts val="900"/>
              <a:buFont typeface="Times New Roman"/>
              <a:buNone/>
              <a:defRPr sz="900"/>
            </a:lvl4pPr>
            <a:lvl5pPr indent="-228600" lvl="4" marL="2286000" rtl="0" algn="l">
              <a:lnSpc>
                <a:spcPct val="100000"/>
              </a:lnSpc>
              <a:spcBef>
                <a:spcPts val="180"/>
              </a:spcBef>
              <a:spcAft>
                <a:spcPts val="0"/>
              </a:spcAft>
              <a:buClr>
                <a:schemeClr val="dk1"/>
              </a:buClr>
              <a:buSzPts val="900"/>
              <a:buFont typeface="Times New Roman"/>
              <a:buNone/>
              <a:defRPr sz="900"/>
            </a:lvl5pPr>
            <a:lvl6pPr indent="-228600" lvl="5" marL="2743200" rtl="0" algn="l">
              <a:lnSpc>
                <a:spcPct val="100000"/>
              </a:lnSpc>
              <a:spcBef>
                <a:spcPts val="180"/>
              </a:spcBef>
              <a:spcAft>
                <a:spcPts val="0"/>
              </a:spcAft>
              <a:buClr>
                <a:schemeClr val="dk1"/>
              </a:buClr>
              <a:buSzPts val="900"/>
              <a:buFont typeface="Times New Roman"/>
              <a:buNone/>
              <a:defRPr sz="900"/>
            </a:lvl6pPr>
            <a:lvl7pPr indent="-228600" lvl="6" marL="3200400" rtl="0" algn="l">
              <a:lnSpc>
                <a:spcPct val="100000"/>
              </a:lnSpc>
              <a:spcBef>
                <a:spcPts val="180"/>
              </a:spcBef>
              <a:spcAft>
                <a:spcPts val="0"/>
              </a:spcAft>
              <a:buClr>
                <a:schemeClr val="dk1"/>
              </a:buClr>
              <a:buSzPts val="900"/>
              <a:buFont typeface="Times New Roman"/>
              <a:buNone/>
              <a:defRPr sz="900"/>
            </a:lvl7pPr>
            <a:lvl8pPr indent="-228600" lvl="7" marL="3657600" rtl="0" algn="l">
              <a:lnSpc>
                <a:spcPct val="100000"/>
              </a:lnSpc>
              <a:spcBef>
                <a:spcPts val="180"/>
              </a:spcBef>
              <a:spcAft>
                <a:spcPts val="0"/>
              </a:spcAft>
              <a:buClr>
                <a:schemeClr val="dk1"/>
              </a:buClr>
              <a:buSzPts val="900"/>
              <a:buFont typeface="Times New Roman"/>
              <a:buNone/>
              <a:defRPr sz="900"/>
            </a:lvl8pPr>
            <a:lvl9pPr indent="-228600" lvl="8" marL="4114800" rtl="0" algn="l">
              <a:lnSpc>
                <a:spcPct val="100000"/>
              </a:lnSpc>
              <a:spcBef>
                <a:spcPts val="180"/>
              </a:spcBef>
              <a:spcAft>
                <a:spcPts val="0"/>
              </a:spcAft>
              <a:buClr>
                <a:schemeClr val="dk1"/>
              </a:buClr>
              <a:buSzPts val="900"/>
              <a:buFont typeface="Times New Roman"/>
              <a:buNone/>
              <a:defRPr sz="900"/>
            </a:lvl9pPr>
          </a:lstStyle>
          <a:p/>
        </p:txBody>
      </p:sp>
      <p:sp>
        <p:nvSpPr>
          <p:cNvPr id="62" name="Google Shape;62;p10"/>
          <p:cNvSpPr txBox="1"/>
          <p:nvPr>
            <p:ph idx="10" type="dt"/>
          </p:nvPr>
        </p:nvSpPr>
        <p:spPr>
          <a:xfrm>
            <a:off x="155620" y="1158050"/>
            <a:ext cx="718200" cy="207600"/>
          </a:xfrm>
          <a:prstGeom prst="rect">
            <a:avLst/>
          </a:prstGeom>
          <a:noFill/>
          <a:ln>
            <a:noFill/>
          </a:ln>
        </p:spPr>
        <p:txBody>
          <a:bodyPr anchorCtr="0" anchor="b" bIns="0" lIns="0" spcFirstLastPara="1" rIns="0" wrap="square" tIns="0">
            <a:noAutofit/>
          </a:bodyPr>
          <a:lstStyle>
            <a:lvl1pPr lvl="0" rtl="0" algn="l">
              <a:lnSpc>
                <a:spcPct val="100000"/>
              </a:lnSpc>
              <a:spcBef>
                <a:spcPts val="0"/>
              </a:spcBef>
              <a:spcAft>
                <a:spcPts val="0"/>
              </a:spcAft>
              <a:buSzPts val="1400"/>
              <a:buNone/>
              <a:defRPr/>
            </a:lvl1pPr>
            <a:lvl2pPr lvl="1" rtl="0" algn="l">
              <a:lnSpc>
                <a:spcPct val="100000"/>
              </a:lnSpc>
              <a:spcBef>
                <a:spcPts val="0"/>
              </a:spcBef>
              <a:spcAft>
                <a:spcPts val="0"/>
              </a:spcAft>
              <a:buSzPts val="1400"/>
              <a:buNone/>
              <a:defRPr/>
            </a:lvl2pPr>
            <a:lvl3pPr lvl="2" rtl="0" algn="l">
              <a:lnSpc>
                <a:spcPct val="100000"/>
              </a:lnSpc>
              <a:spcBef>
                <a:spcPts val="0"/>
              </a:spcBef>
              <a:spcAft>
                <a:spcPts val="0"/>
              </a:spcAft>
              <a:buSzPts val="1400"/>
              <a:buNone/>
              <a:defRPr/>
            </a:lvl3pPr>
            <a:lvl4pPr lvl="3" rtl="0" algn="l">
              <a:lnSpc>
                <a:spcPct val="100000"/>
              </a:lnSpc>
              <a:spcBef>
                <a:spcPts val="0"/>
              </a:spcBef>
              <a:spcAft>
                <a:spcPts val="0"/>
              </a:spcAft>
              <a:buSzPts val="1400"/>
              <a:buNone/>
              <a:defRPr/>
            </a:lvl4pPr>
            <a:lvl5pPr lvl="4" rtl="0" algn="l">
              <a:lnSpc>
                <a:spcPct val="100000"/>
              </a:lnSpc>
              <a:spcBef>
                <a:spcPts val="0"/>
              </a:spcBef>
              <a:spcAft>
                <a:spcPts val="0"/>
              </a:spcAft>
              <a:buSzPts val="1400"/>
              <a:buNone/>
              <a:defRPr/>
            </a:lvl5pPr>
            <a:lvl6pPr lvl="5" rtl="0" algn="l">
              <a:lnSpc>
                <a:spcPct val="100000"/>
              </a:lnSpc>
              <a:spcBef>
                <a:spcPts val="0"/>
              </a:spcBef>
              <a:spcAft>
                <a:spcPts val="0"/>
              </a:spcAft>
              <a:buSzPts val="1400"/>
              <a:buNone/>
              <a:defRPr/>
            </a:lvl6pPr>
            <a:lvl7pPr lvl="6" rtl="0" algn="l">
              <a:lnSpc>
                <a:spcPct val="100000"/>
              </a:lnSpc>
              <a:spcBef>
                <a:spcPts val="0"/>
              </a:spcBef>
              <a:spcAft>
                <a:spcPts val="0"/>
              </a:spcAft>
              <a:buSzPts val="1400"/>
              <a:buNone/>
              <a:defRPr/>
            </a:lvl7pPr>
            <a:lvl8pPr lvl="7" rtl="0" algn="l">
              <a:lnSpc>
                <a:spcPct val="100000"/>
              </a:lnSpc>
              <a:spcBef>
                <a:spcPts val="0"/>
              </a:spcBef>
              <a:spcAft>
                <a:spcPts val="0"/>
              </a:spcAft>
              <a:buSzPts val="1400"/>
              <a:buNone/>
              <a:defRPr/>
            </a:lvl8pPr>
            <a:lvl9pPr lvl="8" rtl="0" algn="l">
              <a:lnSpc>
                <a:spcPct val="100000"/>
              </a:lnSpc>
              <a:spcBef>
                <a:spcPts val="0"/>
              </a:spcBef>
              <a:spcAft>
                <a:spcPts val="0"/>
              </a:spcAft>
              <a:buSzPts val="1400"/>
              <a:buNone/>
              <a:defRPr/>
            </a:lvl9pPr>
          </a:lstStyle>
          <a:p/>
        </p:txBody>
      </p:sp>
      <p:sp>
        <p:nvSpPr>
          <p:cNvPr id="63" name="Google Shape;63;p10"/>
          <p:cNvSpPr txBox="1"/>
          <p:nvPr>
            <p:ph idx="12" type="sldNum"/>
          </p:nvPr>
        </p:nvSpPr>
        <p:spPr>
          <a:xfrm>
            <a:off x="4344988" y="4856560"/>
            <a:ext cx="530100" cy="136800"/>
          </a:xfrm>
          <a:prstGeom prst="rect">
            <a:avLst/>
          </a:prstGeom>
          <a:noFill/>
          <a:ln>
            <a:noFill/>
          </a:ln>
        </p:spPr>
        <p:txBody>
          <a:bodyPr anchorCtr="0" anchor="t" bIns="0" lIns="0" spcFirstLastPara="1" rIns="0" wrap="square" tIns="0">
            <a:noAutofit/>
          </a:bodyPr>
          <a:lstStyle>
            <a:lvl1pPr indent="0" lvl="0"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1pPr>
            <a:lvl2pPr indent="0" lvl="1"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2pPr>
            <a:lvl3pPr indent="0" lvl="2"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3pPr>
            <a:lvl4pPr indent="0" lvl="3"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4pPr>
            <a:lvl5pPr indent="0" lvl="4"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5pPr>
            <a:lvl6pPr indent="0" lvl="5"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6pPr>
            <a:lvl7pPr indent="0" lvl="6"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7pPr>
            <a:lvl8pPr indent="0" lvl="7"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8pPr>
            <a:lvl9pPr indent="0" lvl="8"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9pPr>
          </a:lstStyle>
          <a:p>
            <a:pPr indent="0" lvl="0" marL="0" rtl="0" algn="ctr">
              <a:spcBef>
                <a:spcPts val="0"/>
              </a:spcBef>
              <a:spcAft>
                <a:spcPts val="0"/>
              </a:spcAft>
              <a:buNone/>
            </a:pPr>
            <a:r>
              <a:rPr lang="en"/>
              <a:t>Slide </a:t>
            </a: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0" Type="http://schemas.openxmlformats.org/officeDocument/2006/relationships/slideLayout" Target="../slideLayouts/slideLayout10.xml"/><Relationship Id="rId13" Type="http://schemas.openxmlformats.org/officeDocument/2006/relationships/theme" Target="../theme/theme1.xml"/><Relationship Id="rId12" Type="http://schemas.openxmlformats.org/officeDocument/2006/relationships/slideLayout" Target="../slideLayouts/slideLayout12.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685800" y="514350"/>
            <a:ext cx="7772400" cy="800100"/>
          </a:xfrm>
          <a:prstGeom prst="rect">
            <a:avLst/>
          </a:prstGeom>
          <a:noFill/>
          <a:ln>
            <a:noFill/>
          </a:ln>
        </p:spPr>
        <p:txBody>
          <a:bodyPr anchorCtr="0" anchor="ctr" bIns="46025" lIns="92075" spcFirstLastPara="1" rIns="92075" wrap="square" tIns="46025">
            <a:noAutofit/>
          </a:bodyPr>
          <a:lstStyle>
            <a:lvl1pPr lvl="0" marR="0" rtl="0" algn="ctr">
              <a:lnSpc>
                <a:spcPct val="100000"/>
              </a:lnSpc>
              <a:spcBef>
                <a:spcPts val="0"/>
              </a:spcBef>
              <a:spcAft>
                <a:spcPts val="0"/>
              </a:spcAft>
              <a:buClr>
                <a:srgbClr val="000000"/>
              </a:buClr>
              <a:buSzPts val="1400"/>
              <a:buFont typeface="Arial"/>
              <a:buNone/>
              <a:defRPr b="1" i="0" sz="3200" u="none" cap="none" strike="noStrike">
                <a:solidFill>
                  <a:schemeClr val="dk2"/>
                </a:solidFill>
                <a:latin typeface="Times New Roman"/>
                <a:ea typeface="Times New Roman"/>
                <a:cs typeface="Times New Roman"/>
                <a:sym typeface="Times New Roman"/>
              </a:defRPr>
            </a:lvl1pPr>
            <a:lvl2pPr lvl="1" marR="0" rtl="0" algn="ctr">
              <a:lnSpc>
                <a:spcPct val="100000"/>
              </a:lnSpc>
              <a:spcBef>
                <a:spcPts val="0"/>
              </a:spcBef>
              <a:spcAft>
                <a:spcPts val="0"/>
              </a:spcAft>
              <a:buClr>
                <a:srgbClr val="000000"/>
              </a:buClr>
              <a:buSzPts val="1400"/>
              <a:buFont typeface="Arial"/>
              <a:buNone/>
              <a:defRPr b="1" i="0" sz="3200" u="none" cap="none" strike="noStrike">
                <a:solidFill>
                  <a:schemeClr val="dk2"/>
                </a:solidFill>
                <a:latin typeface="Times New Roman"/>
                <a:ea typeface="Times New Roman"/>
                <a:cs typeface="Times New Roman"/>
                <a:sym typeface="Times New Roman"/>
              </a:defRPr>
            </a:lvl2pPr>
            <a:lvl3pPr lvl="2" marR="0" rtl="0" algn="ctr">
              <a:lnSpc>
                <a:spcPct val="100000"/>
              </a:lnSpc>
              <a:spcBef>
                <a:spcPts val="0"/>
              </a:spcBef>
              <a:spcAft>
                <a:spcPts val="0"/>
              </a:spcAft>
              <a:buClr>
                <a:srgbClr val="000000"/>
              </a:buClr>
              <a:buSzPts val="1400"/>
              <a:buFont typeface="Arial"/>
              <a:buNone/>
              <a:defRPr b="1" i="0" sz="3200" u="none" cap="none" strike="noStrike">
                <a:solidFill>
                  <a:schemeClr val="dk2"/>
                </a:solidFill>
                <a:latin typeface="Times New Roman"/>
                <a:ea typeface="Times New Roman"/>
                <a:cs typeface="Times New Roman"/>
                <a:sym typeface="Times New Roman"/>
              </a:defRPr>
            </a:lvl3pPr>
            <a:lvl4pPr lvl="3" marR="0" rtl="0" algn="ctr">
              <a:lnSpc>
                <a:spcPct val="100000"/>
              </a:lnSpc>
              <a:spcBef>
                <a:spcPts val="0"/>
              </a:spcBef>
              <a:spcAft>
                <a:spcPts val="0"/>
              </a:spcAft>
              <a:buClr>
                <a:srgbClr val="000000"/>
              </a:buClr>
              <a:buSzPts val="1400"/>
              <a:buFont typeface="Arial"/>
              <a:buNone/>
              <a:defRPr b="1" i="0" sz="3200" u="none" cap="none" strike="noStrike">
                <a:solidFill>
                  <a:schemeClr val="dk2"/>
                </a:solidFill>
                <a:latin typeface="Times New Roman"/>
                <a:ea typeface="Times New Roman"/>
                <a:cs typeface="Times New Roman"/>
                <a:sym typeface="Times New Roman"/>
              </a:defRPr>
            </a:lvl4pPr>
            <a:lvl5pPr lvl="4" marR="0" rtl="0" algn="ctr">
              <a:lnSpc>
                <a:spcPct val="100000"/>
              </a:lnSpc>
              <a:spcBef>
                <a:spcPts val="0"/>
              </a:spcBef>
              <a:spcAft>
                <a:spcPts val="0"/>
              </a:spcAft>
              <a:buClr>
                <a:srgbClr val="000000"/>
              </a:buClr>
              <a:buSzPts val="1400"/>
              <a:buFont typeface="Arial"/>
              <a:buNone/>
              <a:defRPr b="1" i="0" sz="3200" u="none" cap="none" strike="noStrike">
                <a:solidFill>
                  <a:schemeClr val="dk2"/>
                </a:solidFill>
                <a:latin typeface="Times New Roman"/>
                <a:ea typeface="Times New Roman"/>
                <a:cs typeface="Times New Roman"/>
                <a:sym typeface="Times New Roman"/>
              </a:defRPr>
            </a:lvl5pPr>
            <a:lvl6pPr lvl="5" marR="0" rtl="0" algn="ctr">
              <a:lnSpc>
                <a:spcPct val="100000"/>
              </a:lnSpc>
              <a:spcBef>
                <a:spcPts val="0"/>
              </a:spcBef>
              <a:spcAft>
                <a:spcPts val="0"/>
              </a:spcAft>
              <a:buClr>
                <a:srgbClr val="000000"/>
              </a:buClr>
              <a:buSzPts val="1400"/>
              <a:buFont typeface="Arial"/>
              <a:buNone/>
              <a:defRPr b="1" i="0" sz="3200" u="none" cap="none" strike="noStrike">
                <a:solidFill>
                  <a:schemeClr val="dk2"/>
                </a:solidFill>
                <a:latin typeface="Times New Roman"/>
                <a:ea typeface="Times New Roman"/>
                <a:cs typeface="Times New Roman"/>
                <a:sym typeface="Times New Roman"/>
              </a:defRPr>
            </a:lvl6pPr>
            <a:lvl7pPr lvl="6" marR="0" rtl="0" algn="ctr">
              <a:lnSpc>
                <a:spcPct val="100000"/>
              </a:lnSpc>
              <a:spcBef>
                <a:spcPts val="0"/>
              </a:spcBef>
              <a:spcAft>
                <a:spcPts val="0"/>
              </a:spcAft>
              <a:buClr>
                <a:srgbClr val="000000"/>
              </a:buClr>
              <a:buSzPts val="1400"/>
              <a:buFont typeface="Arial"/>
              <a:buNone/>
              <a:defRPr b="1" i="0" sz="3200" u="none" cap="none" strike="noStrike">
                <a:solidFill>
                  <a:schemeClr val="dk2"/>
                </a:solidFill>
                <a:latin typeface="Times New Roman"/>
                <a:ea typeface="Times New Roman"/>
                <a:cs typeface="Times New Roman"/>
                <a:sym typeface="Times New Roman"/>
              </a:defRPr>
            </a:lvl7pPr>
            <a:lvl8pPr lvl="7" marR="0" rtl="0" algn="ctr">
              <a:lnSpc>
                <a:spcPct val="100000"/>
              </a:lnSpc>
              <a:spcBef>
                <a:spcPts val="0"/>
              </a:spcBef>
              <a:spcAft>
                <a:spcPts val="0"/>
              </a:spcAft>
              <a:buClr>
                <a:srgbClr val="000000"/>
              </a:buClr>
              <a:buSzPts val="1400"/>
              <a:buFont typeface="Arial"/>
              <a:buNone/>
              <a:defRPr b="1" i="0" sz="3200" u="none" cap="none" strike="noStrike">
                <a:solidFill>
                  <a:schemeClr val="dk2"/>
                </a:solidFill>
                <a:latin typeface="Times New Roman"/>
                <a:ea typeface="Times New Roman"/>
                <a:cs typeface="Times New Roman"/>
                <a:sym typeface="Times New Roman"/>
              </a:defRPr>
            </a:lvl8pPr>
            <a:lvl9pPr lvl="8" marR="0" rtl="0" algn="ctr">
              <a:lnSpc>
                <a:spcPct val="100000"/>
              </a:lnSpc>
              <a:spcBef>
                <a:spcPts val="0"/>
              </a:spcBef>
              <a:spcAft>
                <a:spcPts val="0"/>
              </a:spcAft>
              <a:buClr>
                <a:srgbClr val="000000"/>
              </a:buClr>
              <a:buSzPts val="1400"/>
              <a:buFont typeface="Arial"/>
              <a:buNone/>
              <a:defRPr b="1" i="0" sz="3200" u="none" cap="none" strike="noStrike">
                <a:solidFill>
                  <a:schemeClr val="dk2"/>
                </a:solidFill>
                <a:latin typeface="Times New Roman"/>
                <a:ea typeface="Times New Roman"/>
                <a:cs typeface="Times New Roman"/>
                <a:sym typeface="Times New Roman"/>
              </a:defRPr>
            </a:lvl9pPr>
          </a:lstStyle>
          <a:p/>
        </p:txBody>
      </p:sp>
      <p:sp>
        <p:nvSpPr>
          <p:cNvPr id="7" name="Google Shape;7;p1"/>
          <p:cNvSpPr txBox="1"/>
          <p:nvPr>
            <p:ph idx="1" type="body"/>
          </p:nvPr>
        </p:nvSpPr>
        <p:spPr>
          <a:xfrm>
            <a:off x="684213" y="1491854"/>
            <a:ext cx="7772400" cy="3086100"/>
          </a:xfrm>
          <a:prstGeom prst="rect">
            <a:avLst/>
          </a:prstGeom>
          <a:noFill/>
          <a:ln>
            <a:noFill/>
          </a:ln>
        </p:spPr>
        <p:txBody>
          <a:bodyPr anchorCtr="0" anchor="t" bIns="46025" lIns="92075" spcFirstLastPara="1" rIns="92075" wrap="square" tIns="46025">
            <a:noAutofit/>
          </a:bodyPr>
          <a:lstStyle>
            <a:lvl1pPr indent="-381000" lvl="0" marL="457200" marR="0" rtl="0" algn="l">
              <a:lnSpc>
                <a:spcPct val="100000"/>
              </a:lnSpc>
              <a:spcBef>
                <a:spcPts val="480"/>
              </a:spcBef>
              <a:spcAft>
                <a:spcPts val="0"/>
              </a:spcAft>
              <a:buClr>
                <a:schemeClr val="dk1"/>
              </a:buClr>
              <a:buSzPts val="2400"/>
              <a:buFont typeface="Times New Roman"/>
              <a:buChar char="•"/>
              <a:defRPr b="1" i="0" sz="2400" u="none" cap="none" strike="noStrike">
                <a:solidFill>
                  <a:schemeClr val="dk1"/>
                </a:solidFill>
                <a:latin typeface="Times New Roman"/>
                <a:ea typeface="Times New Roman"/>
                <a:cs typeface="Times New Roman"/>
                <a:sym typeface="Times New Roman"/>
              </a:defRPr>
            </a:lvl1pPr>
            <a:lvl2pPr indent="-355600" lvl="1" marL="914400" marR="0" rtl="0" algn="l">
              <a:lnSpc>
                <a:spcPct val="100000"/>
              </a:lnSpc>
              <a:spcBef>
                <a:spcPts val="400"/>
              </a:spcBef>
              <a:spcAft>
                <a:spcPts val="0"/>
              </a:spcAft>
              <a:buClr>
                <a:schemeClr val="dk1"/>
              </a:buClr>
              <a:buSzPts val="2000"/>
              <a:buFont typeface="Times New Roman"/>
              <a:buChar char="–"/>
              <a:defRPr b="0" i="0" sz="2000" u="none" cap="none" strike="noStrike">
                <a:solidFill>
                  <a:schemeClr val="dk1"/>
                </a:solidFill>
                <a:latin typeface="Times New Roman"/>
                <a:ea typeface="Times New Roman"/>
                <a:cs typeface="Times New Roman"/>
                <a:sym typeface="Times New Roman"/>
              </a:defRPr>
            </a:lvl2pPr>
            <a:lvl3pPr indent="-342900" lvl="2" marL="1371600" marR="0" rtl="0" algn="l">
              <a:lnSpc>
                <a:spcPct val="100000"/>
              </a:lnSpc>
              <a:spcBef>
                <a:spcPts val="360"/>
              </a:spcBef>
              <a:spcAft>
                <a:spcPts val="0"/>
              </a:spcAft>
              <a:buClr>
                <a:schemeClr val="dk1"/>
              </a:buClr>
              <a:buSzPts val="1800"/>
              <a:buFont typeface="Times New Roman"/>
              <a:buChar char="•"/>
              <a:defRPr b="0" i="0" sz="1800" u="none" cap="none" strike="noStrike">
                <a:solidFill>
                  <a:schemeClr val="dk1"/>
                </a:solidFill>
                <a:latin typeface="Times New Roman"/>
                <a:ea typeface="Times New Roman"/>
                <a:cs typeface="Times New Roman"/>
                <a:sym typeface="Times New Roman"/>
              </a:defRPr>
            </a:lvl3pPr>
            <a:lvl4pPr indent="-330200" lvl="3" marL="1828800" marR="0" rtl="0" algn="l">
              <a:lnSpc>
                <a:spcPct val="100000"/>
              </a:lnSpc>
              <a:spcBef>
                <a:spcPts val="320"/>
              </a:spcBef>
              <a:spcAft>
                <a:spcPts val="0"/>
              </a:spcAft>
              <a:buClr>
                <a:schemeClr val="dk1"/>
              </a:buClr>
              <a:buSzPts val="1600"/>
              <a:buFont typeface="Times New Roman"/>
              <a:buChar char="–"/>
              <a:defRPr b="0" i="0" sz="1600" u="none" cap="none" strike="noStrike">
                <a:solidFill>
                  <a:schemeClr val="dk1"/>
                </a:solidFill>
                <a:latin typeface="Times New Roman"/>
                <a:ea typeface="Times New Roman"/>
                <a:cs typeface="Times New Roman"/>
                <a:sym typeface="Times New Roman"/>
              </a:defRPr>
            </a:lvl4pPr>
            <a:lvl5pPr indent="-330200" lvl="4" marL="2286000" marR="0" rtl="0" algn="l">
              <a:lnSpc>
                <a:spcPct val="100000"/>
              </a:lnSpc>
              <a:spcBef>
                <a:spcPts val="320"/>
              </a:spcBef>
              <a:spcAft>
                <a:spcPts val="0"/>
              </a:spcAft>
              <a:buClr>
                <a:schemeClr val="dk1"/>
              </a:buClr>
              <a:buSzPts val="1600"/>
              <a:buFont typeface="Times New Roman"/>
              <a:buChar char="•"/>
              <a:defRPr b="0" i="0" sz="1600" u="none" cap="none" strike="noStrike">
                <a:solidFill>
                  <a:schemeClr val="dk1"/>
                </a:solidFill>
                <a:latin typeface="Times New Roman"/>
                <a:ea typeface="Times New Roman"/>
                <a:cs typeface="Times New Roman"/>
                <a:sym typeface="Times New Roman"/>
              </a:defRPr>
            </a:lvl5pPr>
            <a:lvl6pPr indent="-330200" lvl="5" marL="2743200" marR="0" rtl="0" algn="l">
              <a:lnSpc>
                <a:spcPct val="100000"/>
              </a:lnSpc>
              <a:spcBef>
                <a:spcPts val="320"/>
              </a:spcBef>
              <a:spcAft>
                <a:spcPts val="0"/>
              </a:spcAft>
              <a:buClr>
                <a:schemeClr val="dk1"/>
              </a:buClr>
              <a:buSzPts val="1600"/>
              <a:buFont typeface="Times New Roman"/>
              <a:buChar char="•"/>
              <a:defRPr b="0" i="0" sz="1600" u="none" cap="none" strike="noStrike">
                <a:solidFill>
                  <a:schemeClr val="dk1"/>
                </a:solidFill>
                <a:latin typeface="Times New Roman"/>
                <a:ea typeface="Times New Roman"/>
                <a:cs typeface="Times New Roman"/>
                <a:sym typeface="Times New Roman"/>
              </a:defRPr>
            </a:lvl6pPr>
            <a:lvl7pPr indent="-330200" lvl="6" marL="3200400" marR="0" rtl="0" algn="l">
              <a:lnSpc>
                <a:spcPct val="100000"/>
              </a:lnSpc>
              <a:spcBef>
                <a:spcPts val="320"/>
              </a:spcBef>
              <a:spcAft>
                <a:spcPts val="0"/>
              </a:spcAft>
              <a:buClr>
                <a:schemeClr val="dk1"/>
              </a:buClr>
              <a:buSzPts val="1600"/>
              <a:buFont typeface="Times New Roman"/>
              <a:buChar char="•"/>
              <a:defRPr b="0" i="0" sz="1600" u="none" cap="none" strike="noStrike">
                <a:solidFill>
                  <a:schemeClr val="dk1"/>
                </a:solidFill>
                <a:latin typeface="Times New Roman"/>
                <a:ea typeface="Times New Roman"/>
                <a:cs typeface="Times New Roman"/>
                <a:sym typeface="Times New Roman"/>
              </a:defRPr>
            </a:lvl7pPr>
            <a:lvl8pPr indent="-330200" lvl="7" marL="3657600" marR="0" rtl="0" algn="l">
              <a:lnSpc>
                <a:spcPct val="100000"/>
              </a:lnSpc>
              <a:spcBef>
                <a:spcPts val="320"/>
              </a:spcBef>
              <a:spcAft>
                <a:spcPts val="0"/>
              </a:spcAft>
              <a:buClr>
                <a:schemeClr val="dk1"/>
              </a:buClr>
              <a:buSzPts val="1600"/>
              <a:buFont typeface="Times New Roman"/>
              <a:buChar char="•"/>
              <a:defRPr b="0" i="0" sz="1600" u="none" cap="none" strike="noStrike">
                <a:solidFill>
                  <a:schemeClr val="dk1"/>
                </a:solidFill>
                <a:latin typeface="Times New Roman"/>
                <a:ea typeface="Times New Roman"/>
                <a:cs typeface="Times New Roman"/>
                <a:sym typeface="Times New Roman"/>
              </a:defRPr>
            </a:lvl8pPr>
            <a:lvl9pPr indent="-330200" lvl="8" marL="4114800" marR="0" rtl="0" algn="l">
              <a:lnSpc>
                <a:spcPct val="100000"/>
              </a:lnSpc>
              <a:spcBef>
                <a:spcPts val="320"/>
              </a:spcBef>
              <a:spcAft>
                <a:spcPts val="0"/>
              </a:spcAft>
              <a:buClr>
                <a:schemeClr val="dk1"/>
              </a:buClr>
              <a:buSzPts val="1600"/>
              <a:buFont typeface="Times New Roman"/>
              <a:buChar char="•"/>
              <a:defRPr b="0" i="0" sz="1600" u="none" cap="none" strike="noStrike">
                <a:solidFill>
                  <a:schemeClr val="dk1"/>
                </a:solidFill>
                <a:latin typeface="Times New Roman"/>
                <a:ea typeface="Times New Roman"/>
                <a:cs typeface="Times New Roman"/>
                <a:sym typeface="Times New Roman"/>
              </a:defRPr>
            </a:lvl9pPr>
          </a:lstStyle>
          <a:p/>
        </p:txBody>
      </p:sp>
      <p:sp>
        <p:nvSpPr>
          <p:cNvPr id="8" name="Google Shape;8;p1"/>
          <p:cNvSpPr txBox="1"/>
          <p:nvPr>
            <p:ph idx="10" type="dt"/>
          </p:nvPr>
        </p:nvSpPr>
        <p:spPr>
          <a:xfrm>
            <a:off x="155620" y="1158050"/>
            <a:ext cx="718200" cy="207600"/>
          </a:xfrm>
          <a:prstGeom prst="rect">
            <a:avLst/>
          </a:prstGeom>
          <a:noFill/>
          <a:ln>
            <a:noFill/>
          </a:ln>
        </p:spPr>
        <p:txBody>
          <a:bodyPr anchorCtr="0" anchor="b" bIns="0" lIns="0" spcFirstLastPara="1" rIns="0" wrap="square" tIns="0">
            <a:noAutofit/>
          </a:bodyPr>
          <a:lstStyle>
            <a:lvl1pPr lvl="0" marR="0" rtl="0" algn="l">
              <a:lnSpc>
                <a:spcPct val="100000"/>
              </a:lnSpc>
              <a:spcBef>
                <a:spcPts val="0"/>
              </a:spcBef>
              <a:spcAft>
                <a:spcPts val="0"/>
              </a:spcAft>
              <a:buClr>
                <a:schemeClr val="lt1"/>
              </a:buClr>
              <a:buSzPts val="1400"/>
              <a:buFont typeface="Arial"/>
              <a:buNone/>
              <a:defRPr b="1" i="0" sz="1800" u="none" cap="none" strike="noStrike">
                <a:solidFill>
                  <a:schemeClr val="lt1"/>
                </a:solidFill>
                <a:latin typeface="Times New Roman"/>
                <a:ea typeface="Times New Roman"/>
                <a:cs typeface="Times New Roman"/>
                <a:sym typeface="Times New Roman"/>
              </a:defRPr>
            </a:lvl1pPr>
            <a:lvl2pPr lvl="1"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Times New Roman"/>
                <a:ea typeface="Times New Roman"/>
                <a:cs typeface="Times New Roman"/>
                <a:sym typeface="Times New Roman"/>
              </a:defRPr>
            </a:lvl2pPr>
            <a:lvl3pPr lvl="2"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Times New Roman"/>
                <a:ea typeface="Times New Roman"/>
                <a:cs typeface="Times New Roman"/>
                <a:sym typeface="Times New Roman"/>
              </a:defRPr>
            </a:lvl3pPr>
            <a:lvl4pPr lvl="3"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Times New Roman"/>
                <a:ea typeface="Times New Roman"/>
                <a:cs typeface="Times New Roman"/>
                <a:sym typeface="Times New Roman"/>
              </a:defRPr>
            </a:lvl4pPr>
            <a:lvl5pPr lvl="4"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Times New Roman"/>
                <a:ea typeface="Times New Roman"/>
                <a:cs typeface="Times New Roman"/>
                <a:sym typeface="Times New Roman"/>
              </a:defRPr>
            </a:lvl5pPr>
            <a:lvl6pPr lvl="5"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Times New Roman"/>
                <a:ea typeface="Times New Roman"/>
                <a:cs typeface="Times New Roman"/>
                <a:sym typeface="Times New Roman"/>
              </a:defRPr>
            </a:lvl6pPr>
            <a:lvl7pPr lvl="6"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Times New Roman"/>
                <a:ea typeface="Times New Roman"/>
                <a:cs typeface="Times New Roman"/>
                <a:sym typeface="Times New Roman"/>
              </a:defRPr>
            </a:lvl7pPr>
            <a:lvl8pPr lvl="7"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Times New Roman"/>
                <a:ea typeface="Times New Roman"/>
                <a:cs typeface="Times New Roman"/>
                <a:sym typeface="Times New Roman"/>
              </a:defRPr>
            </a:lvl8pPr>
            <a:lvl9pPr lvl="8"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Times New Roman"/>
                <a:ea typeface="Times New Roman"/>
                <a:cs typeface="Times New Roman"/>
                <a:sym typeface="Times New Roman"/>
              </a:defRPr>
            </a:lvl9pPr>
          </a:lstStyle>
          <a:p/>
        </p:txBody>
      </p:sp>
      <p:sp>
        <p:nvSpPr>
          <p:cNvPr id="9" name="Google Shape;9;p1"/>
          <p:cNvSpPr txBox="1"/>
          <p:nvPr>
            <p:ph idx="12" type="sldNum"/>
          </p:nvPr>
        </p:nvSpPr>
        <p:spPr>
          <a:xfrm>
            <a:off x="4344988" y="4856560"/>
            <a:ext cx="530100" cy="136800"/>
          </a:xfrm>
          <a:prstGeom prst="rect">
            <a:avLst/>
          </a:prstGeom>
          <a:noFill/>
          <a:ln>
            <a:noFill/>
          </a:ln>
        </p:spPr>
        <p:txBody>
          <a:bodyPr anchorCtr="0" anchor="t" bIns="0" lIns="0" spcFirstLastPara="1" rIns="0" wrap="square" tIns="0">
            <a:noAutofit/>
          </a:bodyPr>
          <a:lstStyle>
            <a:lvl1pPr indent="0" lvl="0"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1pPr>
            <a:lvl2pPr indent="0" lvl="1"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2pPr>
            <a:lvl3pPr indent="0" lvl="2"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3pPr>
            <a:lvl4pPr indent="0" lvl="3"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4pPr>
            <a:lvl5pPr indent="0" lvl="4"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5pPr>
            <a:lvl6pPr indent="0" lvl="5"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6pPr>
            <a:lvl7pPr indent="0" lvl="6"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7pPr>
            <a:lvl8pPr indent="0" lvl="7"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8pPr>
            <a:lvl9pPr indent="0" lvl="8"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9pPr>
          </a:lstStyle>
          <a:p>
            <a:pPr indent="0" lvl="0" marL="0" rtl="0" algn="ctr">
              <a:spcBef>
                <a:spcPts val="0"/>
              </a:spcBef>
              <a:spcAft>
                <a:spcPts val="0"/>
              </a:spcAft>
              <a:buNone/>
            </a:pPr>
            <a:r>
              <a:rPr lang="en"/>
              <a:t>Slide </a:t>
            </a:r>
            <a:fld id="{00000000-1234-1234-1234-123412341234}" type="slidenum">
              <a:rPr lang="en"/>
              <a:t>‹#›</a:t>
            </a:fld>
            <a:endParaRPr/>
          </a:p>
        </p:txBody>
      </p:sp>
      <p:sp>
        <p:nvSpPr>
          <p:cNvPr id="10" name="Google Shape;10;p1"/>
          <p:cNvSpPr/>
          <p:nvPr/>
        </p:nvSpPr>
        <p:spPr>
          <a:xfrm>
            <a:off x="5129148" y="248260"/>
            <a:ext cx="3282900" cy="207600"/>
          </a:xfrm>
          <a:prstGeom prst="rect">
            <a:avLst/>
          </a:prstGeom>
          <a:noFill/>
          <a:ln>
            <a:noFill/>
          </a:ln>
        </p:spPr>
        <p:txBody>
          <a:bodyPr anchorCtr="0" anchor="b" bIns="0" lIns="0" spcFirstLastPara="1" rIns="0" wrap="square" tIns="0">
            <a:noAutofit/>
          </a:bodyPr>
          <a:lstStyle/>
          <a:p>
            <a:pPr indent="0" lvl="4" marL="457200" marR="0" rtl="0" algn="r">
              <a:lnSpc>
                <a:spcPct val="100000"/>
              </a:lnSpc>
              <a:spcBef>
                <a:spcPts val="0"/>
              </a:spcBef>
              <a:spcAft>
                <a:spcPts val="0"/>
              </a:spcAft>
              <a:buClr>
                <a:srgbClr val="000000"/>
              </a:buClr>
              <a:buSzPts val="1800"/>
              <a:buFont typeface="Arial"/>
              <a:buNone/>
            </a:pPr>
            <a:r>
              <a:rPr b="1" i="0" lang="en" sz="1800" u="none" cap="none" strike="noStrike">
                <a:solidFill>
                  <a:schemeClr val="dk1"/>
                </a:solidFill>
                <a:latin typeface="Times New Roman"/>
                <a:ea typeface="Times New Roman"/>
                <a:cs typeface="Times New Roman"/>
                <a:sym typeface="Times New Roman"/>
              </a:rPr>
              <a:t>doc.: IEEE 802.11-</a:t>
            </a:r>
            <a:r>
              <a:rPr b="1" lang="en" sz="1800">
                <a:solidFill>
                  <a:schemeClr val="dk1"/>
                </a:solidFill>
                <a:latin typeface="Times New Roman"/>
                <a:ea typeface="Times New Roman"/>
                <a:cs typeface="Times New Roman"/>
                <a:sym typeface="Times New Roman"/>
              </a:rPr>
              <a:t>24</a:t>
            </a:r>
            <a:r>
              <a:rPr b="1" i="0" lang="en" sz="1800" u="none" cap="none" strike="noStrike">
                <a:solidFill>
                  <a:schemeClr val="dk1"/>
                </a:solidFill>
                <a:latin typeface="Times New Roman"/>
                <a:ea typeface="Times New Roman"/>
                <a:cs typeface="Times New Roman"/>
                <a:sym typeface="Times New Roman"/>
              </a:rPr>
              <a:t>/</a:t>
            </a:r>
            <a:r>
              <a:rPr b="1" lang="en" sz="1800">
                <a:solidFill>
                  <a:schemeClr val="dk1"/>
                </a:solidFill>
                <a:latin typeface="Times New Roman"/>
                <a:ea typeface="Times New Roman"/>
                <a:cs typeface="Times New Roman"/>
                <a:sym typeface="Times New Roman"/>
              </a:rPr>
              <a:t>1559</a:t>
            </a:r>
            <a:r>
              <a:rPr b="1" lang="en" sz="1800">
                <a:solidFill>
                  <a:schemeClr val="dk1"/>
                </a:solidFill>
                <a:latin typeface="Times New Roman"/>
                <a:ea typeface="Times New Roman"/>
                <a:cs typeface="Times New Roman"/>
                <a:sym typeface="Times New Roman"/>
              </a:rPr>
              <a:t>r0</a:t>
            </a:r>
            <a:endParaRPr b="1" i="0" sz="1800" u="none" cap="none" strike="noStrike">
              <a:solidFill>
                <a:schemeClr val="dk1"/>
              </a:solidFill>
              <a:latin typeface="Times New Roman"/>
              <a:ea typeface="Times New Roman"/>
              <a:cs typeface="Times New Roman"/>
              <a:sym typeface="Times New Roman"/>
            </a:endParaRPr>
          </a:p>
        </p:txBody>
      </p:sp>
      <p:cxnSp>
        <p:nvCxnSpPr>
          <p:cNvPr id="11" name="Google Shape;11;p1"/>
          <p:cNvCxnSpPr/>
          <p:nvPr/>
        </p:nvCxnSpPr>
        <p:spPr>
          <a:xfrm>
            <a:off x="685800" y="457200"/>
            <a:ext cx="7772400" cy="0"/>
          </a:xfrm>
          <a:prstGeom prst="straightConnector1">
            <a:avLst/>
          </a:prstGeom>
          <a:noFill/>
          <a:ln cap="flat" cmpd="sng" w="12700">
            <a:solidFill>
              <a:schemeClr val="dk1"/>
            </a:solidFill>
            <a:prstDash val="solid"/>
            <a:round/>
            <a:headEnd len="sm" w="sm" type="none"/>
            <a:tailEnd len="sm" w="sm" type="none"/>
          </a:ln>
        </p:spPr>
      </p:cxnSp>
      <p:sp>
        <p:nvSpPr>
          <p:cNvPr id="12" name="Google Shape;12;p1"/>
          <p:cNvSpPr/>
          <p:nvPr/>
        </p:nvSpPr>
        <p:spPr>
          <a:xfrm>
            <a:off x="685800" y="4856560"/>
            <a:ext cx="718200" cy="138600"/>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200"/>
              <a:buFont typeface="Arial"/>
              <a:buNone/>
            </a:pPr>
            <a:r>
              <a:rPr b="0" i="0" lang="en" sz="1200" u="none" cap="none" strike="noStrike">
                <a:solidFill>
                  <a:schemeClr val="dk1"/>
                </a:solidFill>
                <a:latin typeface="Times New Roman"/>
                <a:ea typeface="Times New Roman"/>
                <a:cs typeface="Times New Roman"/>
                <a:sym typeface="Times New Roman"/>
              </a:rPr>
              <a:t>Submission</a:t>
            </a:r>
            <a:endParaRPr b="0" i="0" sz="1400" u="none" cap="none" strike="noStrike">
              <a:solidFill>
                <a:srgbClr val="000000"/>
              </a:solidFill>
              <a:latin typeface="Arial"/>
              <a:ea typeface="Arial"/>
              <a:cs typeface="Arial"/>
              <a:sym typeface="Arial"/>
            </a:endParaRPr>
          </a:p>
        </p:txBody>
      </p:sp>
      <p:cxnSp>
        <p:nvCxnSpPr>
          <p:cNvPr id="13" name="Google Shape;13;p1"/>
          <p:cNvCxnSpPr/>
          <p:nvPr/>
        </p:nvCxnSpPr>
        <p:spPr>
          <a:xfrm>
            <a:off x="685813" y="4820875"/>
            <a:ext cx="7848600" cy="0"/>
          </a:xfrm>
          <a:prstGeom prst="straightConnector1">
            <a:avLst/>
          </a:prstGeom>
          <a:noFill/>
          <a:ln cap="flat" cmpd="sng" w="12700">
            <a:solidFill>
              <a:schemeClr val="dk1"/>
            </a:solidFill>
            <a:prstDash val="solid"/>
            <a:round/>
            <a:headEnd len="sm" w="sm" type="none"/>
            <a:tailEnd len="sm" w="sm" type="none"/>
          </a:ln>
        </p:spPr>
      </p:cxnSp>
      <p:sp>
        <p:nvSpPr>
          <p:cNvPr id="14" name="Google Shape;14;p1"/>
          <p:cNvSpPr txBox="1"/>
          <p:nvPr/>
        </p:nvSpPr>
        <p:spPr>
          <a:xfrm>
            <a:off x="545600" y="150000"/>
            <a:ext cx="1914000" cy="404100"/>
          </a:xfrm>
          <a:prstGeom prst="rect">
            <a:avLst/>
          </a:prstGeom>
          <a:noFill/>
          <a:ln>
            <a:noFill/>
          </a:ln>
        </p:spPr>
        <p:txBody>
          <a:bodyPr anchorCtr="0" anchor="b" bIns="91425" lIns="91425" spcFirstLastPara="1" rIns="91425" wrap="square" tIns="91425">
            <a:noAutofit/>
          </a:bodyPr>
          <a:lstStyle/>
          <a:p>
            <a:pPr indent="0" lvl="0" marL="0" rtl="0" algn="l">
              <a:spcBef>
                <a:spcPts val="0"/>
              </a:spcBef>
              <a:spcAft>
                <a:spcPts val="0"/>
              </a:spcAft>
              <a:buNone/>
            </a:pPr>
            <a:r>
              <a:rPr b="1" lang="en" sz="1800">
                <a:solidFill>
                  <a:schemeClr val="dk1"/>
                </a:solidFill>
                <a:latin typeface="Times New Roman"/>
                <a:ea typeface="Times New Roman"/>
                <a:cs typeface="Times New Roman"/>
                <a:sym typeface="Times New Roman"/>
              </a:rPr>
              <a:t>September 2024</a:t>
            </a:r>
            <a:endParaRPr b="1" sz="1800">
              <a:solidFill>
                <a:schemeClr val="dk1"/>
              </a:solidFill>
              <a:latin typeface="Times New Roman"/>
              <a:ea typeface="Times New Roman"/>
              <a:cs typeface="Times New Roman"/>
              <a:sym typeface="Times New Roman"/>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4" name="Shape 84"/>
        <p:cNvGrpSpPr/>
        <p:nvPr/>
      </p:nvGrpSpPr>
      <p:grpSpPr>
        <a:xfrm>
          <a:off x="0" y="0"/>
          <a:ext cx="0" cy="0"/>
          <a:chOff x="0" y="0"/>
          <a:chExt cx="0" cy="0"/>
        </a:xfrm>
      </p:grpSpPr>
      <p:sp>
        <p:nvSpPr>
          <p:cNvPr id="85" name="Google Shape;85;p14"/>
          <p:cNvSpPr txBox="1"/>
          <p:nvPr>
            <p:ph type="title"/>
          </p:nvPr>
        </p:nvSpPr>
        <p:spPr>
          <a:xfrm>
            <a:off x="105875" y="668025"/>
            <a:ext cx="8816100" cy="815700"/>
          </a:xfrm>
          <a:prstGeom prst="rect">
            <a:avLst/>
          </a:prstGeom>
          <a:noFill/>
          <a:ln>
            <a:noFill/>
          </a:ln>
        </p:spPr>
        <p:txBody>
          <a:bodyPr anchorCtr="0" anchor="ctr" bIns="46025" lIns="92075" spcFirstLastPara="1" rIns="92075" wrap="square" tIns="46025">
            <a:noAutofit/>
          </a:bodyPr>
          <a:lstStyle/>
          <a:p>
            <a:pPr indent="0" lvl="0" marL="0" rtl="0" algn="ctr">
              <a:spcBef>
                <a:spcPts val="0"/>
              </a:spcBef>
              <a:spcAft>
                <a:spcPts val="0"/>
              </a:spcAft>
              <a:buClr>
                <a:schemeClr val="dk1"/>
              </a:buClr>
              <a:buFont typeface="Arial"/>
              <a:buNone/>
            </a:pPr>
            <a:r>
              <a:rPr lang="en">
                <a:solidFill>
                  <a:schemeClr val="dk1"/>
                </a:solidFill>
              </a:rPr>
              <a:t>In-Device-Coexistence Next Steps</a:t>
            </a:r>
            <a:endParaRPr/>
          </a:p>
        </p:txBody>
      </p:sp>
      <p:sp>
        <p:nvSpPr>
          <p:cNvPr id="86" name="Google Shape;86;p14"/>
          <p:cNvSpPr txBox="1"/>
          <p:nvPr>
            <p:ph idx="4294967295" type="body"/>
          </p:nvPr>
        </p:nvSpPr>
        <p:spPr>
          <a:xfrm>
            <a:off x="685799" y="1542302"/>
            <a:ext cx="7772400" cy="285900"/>
          </a:xfrm>
          <a:prstGeom prst="rect">
            <a:avLst/>
          </a:prstGeom>
          <a:noFill/>
          <a:ln>
            <a:noFill/>
          </a:ln>
        </p:spPr>
        <p:txBody>
          <a:bodyPr anchorCtr="0" anchor="t" bIns="46025" lIns="92075" spcFirstLastPara="1" rIns="92075" wrap="square" tIns="46025">
            <a:noAutofit/>
          </a:bodyPr>
          <a:lstStyle/>
          <a:p>
            <a:pPr indent="-342900" lvl="0" marL="342900" rtl="0" algn="ctr">
              <a:lnSpc>
                <a:spcPct val="100000"/>
              </a:lnSpc>
              <a:spcBef>
                <a:spcPts val="0"/>
              </a:spcBef>
              <a:spcAft>
                <a:spcPts val="0"/>
              </a:spcAft>
              <a:buClr>
                <a:schemeClr val="dk1"/>
              </a:buClr>
              <a:buSzPts val="2000"/>
              <a:buFont typeface="Times New Roman"/>
              <a:buNone/>
            </a:pPr>
            <a:r>
              <a:rPr lang="en" sz="2000"/>
              <a:t>Date:</a:t>
            </a:r>
            <a:r>
              <a:rPr b="0" lang="en" sz="2000"/>
              <a:t> </a:t>
            </a:r>
            <a:r>
              <a:rPr b="0" lang="en" sz="2000"/>
              <a:t>2024-09-</a:t>
            </a:r>
            <a:r>
              <a:rPr b="0" lang="en" sz="2000"/>
              <a:t>06</a:t>
            </a:r>
            <a:endParaRPr b="0" sz="2000"/>
          </a:p>
        </p:txBody>
      </p:sp>
      <p:sp>
        <p:nvSpPr>
          <p:cNvPr id="87" name="Google Shape;87;p14"/>
          <p:cNvSpPr/>
          <p:nvPr/>
        </p:nvSpPr>
        <p:spPr>
          <a:xfrm>
            <a:off x="718260" y="1943347"/>
            <a:ext cx="1085700" cy="285900"/>
          </a:xfrm>
          <a:prstGeom prst="rect">
            <a:avLst/>
          </a:prstGeom>
          <a:noFill/>
          <a:ln>
            <a:noFill/>
          </a:ln>
        </p:spPr>
        <p:txBody>
          <a:bodyPr anchorCtr="0" anchor="t" bIns="34550" lIns="69125" spcFirstLastPara="1" rIns="69125" wrap="square" tIns="34550">
            <a:noAutofit/>
          </a:bodyPr>
          <a:lstStyle/>
          <a:p>
            <a:pPr indent="0" lvl="0" marL="0" marR="0" rtl="0" algn="l">
              <a:lnSpc>
                <a:spcPct val="100000"/>
              </a:lnSpc>
              <a:spcBef>
                <a:spcPts val="0"/>
              </a:spcBef>
              <a:spcAft>
                <a:spcPts val="0"/>
              </a:spcAft>
              <a:buClr>
                <a:srgbClr val="000000"/>
              </a:buClr>
              <a:buSzPts val="1500"/>
              <a:buFont typeface="Arial"/>
              <a:buNone/>
            </a:pPr>
            <a:r>
              <a:rPr b="0" i="0" lang="en" sz="1500" u="none" cap="none" strike="noStrike">
                <a:solidFill>
                  <a:srgbClr val="000000"/>
                </a:solidFill>
                <a:latin typeface="Times New Roman"/>
                <a:ea typeface="Times New Roman"/>
                <a:cs typeface="Times New Roman"/>
                <a:sym typeface="Times New Roman"/>
              </a:rPr>
              <a:t>Authors:</a:t>
            </a:r>
            <a:endParaRPr b="0" i="0" sz="1100" u="none" cap="none" strike="noStrike">
              <a:solidFill>
                <a:srgbClr val="000000"/>
              </a:solidFill>
              <a:latin typeface="Arial"/>
              <a:ea typeface="Arial"/>
              <a:cs typeface="Arial"/>
              <a:sym typeface="Arial"/>
            </a:endParaRPr>
          </a:p>
        </p:txBody>
      </p:sp>
      <p:graphicFrame>
        <p:nvGraphicFramePr>
          <p:cNvPr id="88" name="Google Shape;88;p14"/>
          <p:cNvGraphicFramePr/>
          <p:nvPr/>
        </p:nvGraphicFramePr>
        <p:xfrm>
          <a:off x="794460" y="2336123"/>
          <a:ext cx="3000000" cy="3000000"/>
        </p:xfrm>
        <a:graphic>
          <a:graphicData uri="http://schemas.openxmlformats.org/drawingml/2006/table">
            <a:tbl>
              <a:tblPr>
                <a:noFill/>
                <a:tableStyleId>{5A915B17-3BA6-4064-99F1-131AB6F54045}</a:tableStyleId>
              </a:tblPr>
              <a:tblGrid>
                <a:gridCol w="1586425"/>
                <a:gridCol w="877675"/>
                <a:gridCol w="1695975"/>
                <a:gridCol w="634600"/>
                <a:gridCol w="2367825"/>
              </a:tblGrid>
              <a:tr h="364975">
                <a:tc>
                  <a:txBody>
                    <a:bodyPr/>
                    <a:lstStyle/>
                    <a:p>
                      <a:pPr indent="0" lvl="0" marL="0" marR="0" rtl="0" algn="ctr">
                        <a:lnSpc>
                          <a:spcPct val="100000"/>
                        </a:lnSpc>
                        <a:spcBef>
                          <a:spcPts val="0"/>
                        </a:spcBef>
                        <a:spcAft>
                          <a:spcPts val="0"/>
                        </a:spcAft>
                        <a:buNone/>
                      </a:pPr>
                      <a:r>
                        <a:rPr lang="en" sz="1100" u="none" cap="none" strike="noStrike">
                          <a:solidFill>
                            <a:srgbClr val="000000"/>
                          </a:solidFill>
                          <a:latin typeface="Times New Roman"/>
                          <a:ea typeface="Times New Roman"/>
                          <a:cs typeface="Times New Roman"/>
                          <a:sym typeface="Times New Roman"/>
                        </a:rPr>
                        <a:t>Name</a:t>
                      </a:r>
                      <a:endParaRPr sz="1100"/>
                    </a:p>
                  </a:txBody>
                  <a:tcPr marT="34300" marB="34300" marR="68600" marL="686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00000"/>
                        </a:lnSpc>
                        <a:spcBef>
                          <a:spcPts val="0"/>
                        </a:spcBef>
                        <a:spcAft>
                          <a:spcPts val="0"/>
                        </a:spcAft>
                        <a:buNone/>
                      </a:pPr>
                      <a:r>
                        <a:rPr lang="en" sz="1100" u="none" cap="none" strike="noStrike">
                          <a:solidFill>
                            <a:srgbClr val="000000"/>
                          </a:solidFill>
                          <a:latin typeface="Times New Roman"/>
                          <a:ea typeface="Times New Roman"/>
                          <a:cs typeface="Times New Roman"/>
                          <a:sym typeface="Times New Roman"/>
                        </a:rPr>
                        <a:t>Affiliations</a:t>
                      </a:r>
                      <a:endParaRPr sz="1100"/>
                    </a:p>
                  </a:txBody>
                  <a:tcPr marT="34300" marB="34300" marR="68600" marL="686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00000"/>
                        </a:lnSpc>
                        <a:spcBef>
                          <a:spcPts val="0"/>
                        </a:spcBef>
                        <a:spcAft>
                          <a:spcPts val="0"/>
                        </a:spcAft>
                        <a:buNone/>
                      </a:pPr>
                      <a:r>
                        <a:rPr lang="en" sz="1100" u="none" cap="none" strike="noStrike">
                          <a:solidFill>
                            <a:srgbClr val="000000"/>
                          </a:solidFill>
                          <a:latin typeface="Times New Roman"/>
                          <a:ea typeface="Times New Roman"/>
                          <a:cs typeface="Times New Roman"/>
                          <a:sym typeface="Times New Roman"/>
                        </a:rPr>
                        <a:t>Address</a:t>
                      </a:r>
                      <a:endParaRPr sz="1100"/>
                    </a:p>
                  </a:txBody>
                  <a:tcPr marT="34300" marB="34300" marR="68600" marL="686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00000"/>
                        </a:lnSpc>
                        <a:spcBef>
                          <a:spcPts val="0"/>
                        </a:spcBef>
                        <a:spcAft>
                          <a:spcPts val="0"/>
                        </a:spcAft>
                        <a:buNone/>
                      </a:pPr>
                      <a:r>
                        <a:rPr lang="en" sz="1100" u="none" cap="none" strike="noStrike">
                          <a:solidFill>
                            <a:srgbClr val="000000"/>
                          </a:solidFill>
                          <a:latin typeface="Times New Roman"/>
                          <a:ea typeface="Times New Roman"/>
                          <a:cs typeface="Times New Roman"/>
                          <a:sym typeface="Times New Roman"/>
                        </a:rPr>
                        <a:t>Phone</a:t>
                      </a:r>
                      <a:endParaRPr sz="1100"/>
                    </a:p>
                  </a:txBody>
                  <a:tcPr marT="34300" marB="34300" marR="68600" marL="686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00000"/>
                        </a:lnSpc>
                        <a:spcBef>
                          <a:spcPts val="0"/>
                        </a:spcBef>
                        <a:spcAft>
                          <a:spcPts val="0"/>
                        </a:spcAft>
                        <a:buNone/>
                      </a:pPr>
                      <a:r>
                        <a:rPr lang="en" sz="1100" u="none" cap="none" strike="noStrike">
                          <a:solidFill>
                            <a:srgbClr val="000000"/>
                          </a:solidFill>
                          <a:latin typeface="Times New Roman"/>
                          <a:ea typeface="Times New Roman"/>
                          <a:cs typeface="Times New Roman"/>
                          <a:sym typeface="Times New Roman"/>
                        </a:rPr>
                        <a:t>Email</a:t>
                      </a:r>
                      <a:endParaRPr sz="1100"/>
                    </a:p>
                  </a:txBody>
                  <a:tcPr marT="34300" marB="34300" marR="68600" marL="686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r h="232600">
                <a:tc>
                  <a:txBody>
                    <a:bodyPr/>
                    <a:lstStyle/>
                    <a:p>
                      <a:pPr indent="0" lvl="0" marL="0" rtl="0" algn="ctr">
                        <a:spcBef>
                          <a:spcPts val="0"/>
                        </a:spcBef>
                        <a:spcAft>
                          <a:spcPts val="0"/>
                        </a:spcAft>
                        <a:buClr>
                          <a:srgbClr val="000000"/>
                        </a:buClr>
                        <a:buSzPts val="1100"/>
                        <a:buFont typeface="Arial"/>
                        <a:buNone/>
                      </a:pPr>
                      <a:r>
                        <a:rPr lang="en" sz="1100">
                          <a:solidFill>
                            <a:srgbClr val="000000"/>
                          </a:solidFill>
                          <a:latin typeface="Times New Roman"/>
                          <a:ea typeface="Times New Roman"/>
                          <a:cs typeface="Times New Roman"/>
                          <a:sym typeface="Times New Roman"/>
                        </a:rPr>
                        <a:t>Sindhu Verma</a:t>
                      </a:r>
                      <a:endParaRPr/>
                    </a:p>
                  </a:txBody>
                  <a:tcPr marT="34300" marB="34300" marR="68600" marL="686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rowSpan="5">
                  <a:txBody>
                    <a:bodyPr/>
                    <a:lstStyle/>
                    <a:p>
                      <a:pPr indent="0" lvl="0" marL="0" rtl="0" algn="ctr">
                        <a:spcBef>
                          <a:spcPts val="0"/>
                        </a:spcBef>
                        <a:spcAft>
                          <a:spcPts val="0"/>
                        </a:spcAft>
                        <a:buNone/>
                      </a:pPr>
                      <a:r>
                        <a:rPr lang="en" sz="1100">
                          <a:latin typeface="Times New Roman"/>
                          <a:ea typeface="Times New Roman"/>
                          <a:cs typeface="Times New Roman"/>
                          <a:sym typeface="Times New Roman"/>
                        </a:rPr>
                        <a:t>Broadcom</a:t>
                      </a:r>
                      <a:endParaRPr sz="1100">
                        <a:latin typeface="Times New Roman"/>
                        <a:ea typeface="Times New Roman"/>
                        <a:cs typeface="Times New Roman"/>
                        <a:sym typeface="Times New Roman"/>
                      </a:endParaRPr>
                    </a:p>
                  </a:txBody>
                  <a:tcPr marT="34300" marB="34300" marR="68600" marL="68600"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l">
                        <a:lnSpc>
                          <a:spcPct val="100000"/>
                        </a:lnSpc>
                        <a:spcBef>
                          <a:spcPts val="0"/>
                        </a:spcBef>
                        <a:spcAft>
                          <a:spcPts val="0"/>
                        </a:spcAft>
                        <a:buNone/>
                      </a:pPr>
                      <a:r>
                        <a:t/>
                      </a:r>
                      <a:endParaRPr sz="1100" u="none" cap="none" strike="noStrike">
                        <a:solidFill>
                          <a:srgbClr val="000000"/>
                        </a:solidFill>
                        <a:latin typeface="Times New Roman"/>
                        <a:ea typeface="Times New Roman"/>
                        <a:cs typeface="Times New Roman"/>
                        <a:sym typeface="Times New Roman"/>
                      </a:endParaRPr>
                    </a:p>
                  </a:txBody>
                  <a:tcPr marT="34300" marB="34300" marR="68600" marL="686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00000"/>
                        </a:lnSpc>
                        <a:spcBef>
                          <a:spcPts val="0"/>
                        </a:spcBef>
                        <a:spcAft>
                          <a:spcPts val="0"/>
                        </a:spcAft>
                        <a:buNone/>
                      </a:pPr>
                      <a:r>
                        <a:t/>
                      </a:r>
                      <a:endParaRPr sz="1100" u="none" cap="none" strike="noStrike">
                        <a:solidFill>
                          <a:srgbClr val="000000"/>
                        </a:solidFill>
                        <a:latin typeface="Times New Roman"/>
                        <a:ea typeface="Times New Roman"/>
                        <a:cs typeface="Times New Roman"/>
                        <a:sym typeface="Times New Roman"/>
                      </a:endParaRPr>
                    </a:p>
                  </a:txBody>
                  <a:tcPr marT="34300" marB="34300" marR="68600" marL="686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rtl="0" algn="ctr">
                        <a:spcBef>
                          <a:spcPts val="0"/>
                        </a:spcBef>
                        <a:spcAft>
                          <a:spcPts val="0"/>
                        </a:spcAft>
                        <a:buClr>
                          <a:srgbClr val="000000"/>
                        </a:buClr>
                        <a:buSzPts val="1100"/>
                        <a:buFont typeface="Arial"/>
                        <a:buNone/>
                      </a:pPr>
                      <a:r>
                        <a:rPr lang="en" sz="1100">
                          <a:solidFill>
                            <a:srgbClr val="000000"/>
                          </a:solidFill>
                          <a:latin typeface="Times New Roman"/>
                          <a:ea typeface="Times New Roman"/>
                          <a:cs typeface="Times New Roman"/>
                          <a:sym typeface="Times New Roman"/>
                        </a:rPr>
                        <a:t>sindhu.verma@broadcom.com</a:t>
                      </a:r>
                      <a:endParaRPr sz="1100"/>
                    </a:p>
                  </a:txBody>
                  <a:tcPr marT="34300" marB="34300" marR="68600" marL="686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r h="218325">
                <a:tc>
                  <a:txBody>
                    <a:bodyPr/>
                    <a:lstStyle/>
                    <a:p>
                      <a:pPr indent="0" lvl="0" marL="0" marR="0" rtl="0" algn="ctr">
                        <a:lnSpc>
                          <a:spcPct val="100000"/>
                        </a:lnSpc>
                        <a:spcBef>
                          <a:spcPts val="0"/>
                        </a:spcBef>
                        <a:spcAft>
                          <a:spcPts val="0"/>
                        </a:spcAft>
                        <a:buClr>
                          <a:srgbClr val="000000"/>
                        </a:buClr>
                        <a:buSzPts val="1100"/>
                        <a:buFont typeface="Arial"/>
                        <a:buNone/>
                      </a:pPr>
                      <a:r>
                        <a:rPr lang="en" sz="1100">
                          <a:latin typeface="Times New Roman"/>
                          <a:ea typeface="Times New Roman"/>
                          <a:cs typeface="Times New Roman"/>
                          <a:sym typeface="Times New Roman"/>
                        </a:rPr>
                        <a:t>Shubhodeep Adhikari</a:t>
                      </a:r>
                      <a:endParaRPr sz="1100" u="none" cap="none" strike="noStrike">
                        <a:latin typeface="Times New Roman"/>
                        <a:ea typeface="Times New Roman"/>
                        <a:cs typeface="Times New Roman"/>
                        <a:sym typeface="Times New Roman"/>
                      </a:endParaRPr>
                    </a:p>
                  </a:txBody>
                  <a:tcPr marT="34300" marB="34300" marR="68600" marL="686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vMerge="1"/>
                <a:tc>
                  <a:txBody>
                    <a:bodyPr/>
                    <a:lstStyle/>
                    <a:p>
                      <a:pPr indent="0" lvl="0" marL="0" marR="0" rtl="0" algn="l">
                        <a:lnSpc>
                          <a:spcPct val="100000"/>
                        </a:lnSpc>
                        <a:spcBef>
                          <a:spcPts val="0"/>
                        </a:spcBef>
                        <a:spcAft>
                          <a:spcPts val="0"/>
                        </a:spcAft>
                        <a:buNone/>
                      </a:pPr>
                      <a:r>
                        <a:t/>
                      </a:r>
                      <a:endParaRPr sz="1100" u="none" cap="none" strike="noStrike"/>
                    </a:p>
                  </a:txBody>
                  <a:tcPr marT="34300" marB="34300" marR="68600" marL="686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l">
                        <a:lnSpc>
                          <a:spcPct val="100000"/>
                        </a:lnSpc>
                        <a:spcBef>
                          <a:spcPts val="0"/>
                        </a:spcBef>
                        <a:spcAft>
                          <a:spcPts val="0"/>
                        </a:spcAft>
                        <a:buNone/>
                      </a:pPr>
                      <a:r>
                        <a:t/>
                      </a:r>
                      <a:endParaRPr sz="1100" u="none" cap="none" strike="noStrike"/>
                    </a:p>
                  </a:txBody>
                  <a:tcPr marT="34300" marB="34300" marR="68600" marL="686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rtl="0" algn="ctr">
                        <a:spcBef>
                          <a:spcPts val="0"/>
                        </a:spcBef>
                        <a:spcAft>
                          <a:spcPts val="0"/>
                        </a:spcAft>
                        <a:buClr>
                          <a:srgbClr val="000000"/>
                        </a:buClr>
                        <a:buSzPts val="1100"/>
                        <a:buFont typeface="Arial"/>
                        <a:buNone/>
                      </a:pPr>
                      <a:r>
                        <a:rPr lang="en" sz="1100">
                          <a:solidFill>
                            <a:srgbClr val="000000"/>
                          </a:solidFill>
                          <a:latin typeface="Times New Roman"/>
                          <a:ea typeface="Times New Roman"/>
                          <a:cs typeface="Times New Roman"/>
                          <a:sym typeface="Times New Roman"/>
                        </a:rPr>
                        <a:t>shubhodeep.adhikari@broadcom.com</a:t>
                      </a:r>
                      <a:endParaRPr sz="1100"/>
                    </a:p>
                  </a:txBody>
                  <a:tcPr marT="34300" marB="34300" marR="68600" marL="686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r h="218325">
                <a:tc>
                  <a:txBody>
                    <a:bodyPr/>
                    <a:lstStyle/>
                    <a:p>
                      <a:pPr indent="0" lvl="0" marL="0" rtl="0" algn="ctr">
                        <a:spcBef>
                          <a:spcPts val="0"/>
                        </a:spcBef>
                        <a:spcAft>
                          <a:spcPts val="0"/>
                        </a:spcAft>
                        <a:buNone/>
                      </a:pPr>
                      <a:r>
                        <a:rPr lang="en" sz="1100">
                          <a:solidFill>
                            <a:schemeClr val="dk1"/>
                          </a:solidFill>
                          <a:latin typeface="Times New Roman"/>
                          <a:ea typeface="Times New Roman"/>
                          <a:cs typeface="Times New Roman"/>
                          <a:sym typeface="Times New Roman"/>
                        </a:rPr>
                        <a:t>Matthew Fischer</a:t>
                      </a:r>
                      <a:endParaRPr sz="1100">
                        <a:solidFill>
                          <a:schemeClr val="dk1"/>
                        </a:solidFill>
                        <a:latin typeface="Times New Roman"/>
                        <a:ea typeface="Times New Roman"/>
                        <a:cs typeface="Times New Roman"/>
                        <a:sym typeface="Times New Roman"/>
                      </a:endParaRPr>
                    </a:p>
                  </a:txBody>
                  <a:tcPr marT="34300" marB="34300" marR="68600" marL="686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vMerge="1"/>
                <a:tc>
                  <a:txBody>
                    <a:bodyPr/>
                    <a:lstStyle/>
                    <a:p>
                      <a:pPr indent="0" lvl="0" marL="0" marR="0" rtl="0" algn="l">
                        <a:lnSpc>
                          <a:spcPct val="100000"/>
                        </a:lnSpc>
                        <a:spcBef>
                          <a:spcPts val="0"/>
                        </a:spcBef>
                        <a:spcAft>
                          <a:spcPts val="0"/>
                        </a:spcAft>
                        <a:buNone/>
                      </a:pPr>
                      <a:r>
                        <a:t/>
                      </a:r>
                      <a:endParaRPr sz="1100" u="none" cap="none" strike="noStrike"/>
                    </a:p>
                  </a:txBody>
                  <a:tcPr marT="34300" marB="34300" marR="68600" marL="686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l">
                        <a:lnSpc>
                          <a:spcPct val="100000"/>
                        </a:lnSpc>
                        <a:spcBef>
                          <a:spcPts val="0"/>
                        </a:spcBef>
                        <a:spcAft>
                          <a:spcPts val="0"/>
                        </a:spcAft>
                        <a:buNone/>
                      </a:pPr>
                      <a:r>
                        <a:t/>
                      </a:r>
                      <a:endParaRPr sz="1100" u="none" cap="none" strike="noStrike"/>
                    </a:p>
                  </a:txBody>
                  <a:tcPr marT="34300" marB="34300" marR="68600" marL="686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rtl="0" algn="ctr">
                        <a:spcBef>
                          <a:spcPts val="0"/>
                        </a:spcBef>
                        <a:spcAft>
                          <a:spcPts val="0"/>
                        </a:spcAft>
                        <a:buNone/>
                      </a:pPr>
                      <a:r>
                        <a:rPr lang="en" sz="1100">
                          <a:latin typeface="Times New Roman"/>
                          <a:ea typeface="Times New Roman"/>
                          <a:cs typeface="Times New Roman"/>
                          <a:sym typeface="Times New Roman"/>
                        </a:rPr>
                        <a:t>matthew.fischer@broadcom.com</a:t>
                      </a:r>
                      <a:endParaRPr sz="1100">
                        <a:latin typeface="Times New Roman"/>
                        <a:ea typeface="Times New Roman"/>
                        <a:cs typeface="Times New Roman"/>
                        <a:sym typeface="Times New Roman"/>
                      </a:endParaRPr>
                    </a:p>
                  </a:txBody>
                  <a:tcPr marT="34300" marB="34300" marR="68600" marL="686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r h="218325">
                <a:tc>
                  <a:txBody>
                    <a:bodyPr/>
                    <a:lstStyle/>
                    <a:p>
                      <a:pPr indent="0" lvl="0" marL="0" rtl="0" algn="ctr">
                        <a:spcBef>
                          <a:spcPts val="0"/>
                        </a:spcBef>
                        <a:spcAft>
                          <a:spcPts val="0"/>
                        </a:spcAft>
                        <a:buClr>
                          <a:schemeClr val="dk1"/>
                        </a:buClr>
                        <a:buSzPts val="1100"/>
                        <a:buFont typeface="Arial"/>
                        <a:buNone/>
                      </a:pPr>
                      <a:r>
                        <a:rPr lang="en" sz="1100">
                          <a:solidFill>
                            <a:schemeClr val="dk1"/>
                          </a:solidFill>
                          <a:latin typeface="Times New Roman"/>
                          <a:ea typeface="Times New Roman"/>
                          <a:cs typeface="Times New Roman"/>
                          <a:sym typeface="Times New Roman"/>
                        </a:rPr>
                        <a:t>Hang Su</a:t>
                      </a:r>
                      <a:endParaRPr sz="1100">
                        <a:latin typeface="Times New Roman"/>
                        <a:ea typeface="Times New Roman"/>
                        <a:cs typeface="Times New Roman"/>
                        <a:sym typeface="Times New Roman"/>
                      </a:endParaRPr>
                    </a:p>
                  </a:txBody>
                  <a:tcPr marT="34300" marB="34300" marR="68600" marL="686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vMerge="1"/>
                <a:tc>
                  <a:txBody>
                    <a:bodyPr/>
                    <a:lstStyle/>
                    <a:p>
                      <a:pPr indent="0" lvl="0" marL="0" marR="0" rtl="0" algn="l">
                        <a:lnSpc>
                          <a:spcPct val="100000"/>
                        </a:lnSpc>
                        <a:spcBef>
                          <a:spcPts val="0"/>
                        </a:spcBef>
                        <a:spcAft>
                          <a:spcPts val="0"/>
                        </a:spcAft>
                        <a:buNone/>
                      </a:pPr>
                      <a:r>
                        <a:t/>
                      </a:r>
                      <a:endParaRPr sz="1100" u="none" cap="none" strike="noStrike"/>
                    </a:p>
                  </a:txBody>
                  <a:tcPr marT="34300" marB="34300" marR="68600" marL="686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l">
                        <a:lnSpc>
                          <a:spcPct val="100000"/>
                        </a:lnSpc>
                        <a:spcBef>
                          <a:spcPts val="0"/>
                        </a:spcBef>
                        <a:spcAft>
                          <a:spcPts val="0"/>
                        </a:spcAft>
                        <a:buNone/>
                      </a:pPr>
                      <a:r>
                        <a:t/>
                      </a:r>
                      <a:endParaRPr sz="1100" u="none" cap="none" strike="noStrike"/>
                    </a:p>
                  </a:txBody>
                  <a:tcPr marT="34300" marB="34300" marR="68600" marL="686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rtl="0" algn="ctr">
                        <a:spcBef>
                          <a:spcPts val="0"/>
                        </a:spcBef>
                        <a:spcAft>
                          <a:spcPts val="0"/>
                        </a:spcAft>
                        <a:buNone/>
                      </a:pPr>
                      <a:r>
                        <a:t/>
                      </a:r>
                      <a:endParaRPr sz="1100">
                        <a:solidFill>
                          <a:srgbClr val="000000"/>
                        </a:solidFill>
                        <a:latin typeface="Times New Roman"/>
                        <a:ea typeface="Times New Roman"/>
                        <a:cs typeface="Times New Roman"/>
                        <a:sym typeface="Times New Roman"/>
                      </a:endParaRPr>
                    </a:p>
                  </a:txBody>
                  <a:tcPr marT="34300" marB="34300" marR="68600" marL="686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r h="218325">
                <a:tc>
                  <a:txBody>
                    <a:bodyPr/>
                    <a:lstStyle/>
                    <a:p>
                      <a:pPr indent="0" lvl="0" marL="0" rtl="0" algn="ctr">
                        <a:spcBef>
                          <a:spcPts val="0"/>
                        </a:spcBef>
                        <a:spcAft>
                          <a:spcPts val="0"/>
                        </a:spcAft>
                        <a:buClr>
                          <a:schemeClr val="dk1"/>
                        </a:buClr>
                        <a:buSzPts val="1100"/>
                        <a:buFont typeface="Arial"/>
                        <a:buNone/>
                      </a:pPr>
                      <a:r>
                        <a:rPr lang="en" sz="1100">
                          <a:solidFill>
                            <a:schemeClr val="dk1"/>
                          </a:solidFill>
                          <a:latin typeface="Times New Roman"/>
                          <a:ea typeface="Times New Roman"/>
                          <a:cs typeface="Times New Roman"/>
                          <a:sym typeface="Times New Roman"/>
                        </a:rPr>
                        <a:t>George Kondylis</a:t>
                      </a:r>
                      <a:endParaRPr sz="1100">
                        <a:latin typeface="Times New Roman"/>
                        <a:ea typeface="Times New Roman"/>
                        <a:cs typeface="Times New Roman"/>
                        <a:sym typeface="Times New Roman"/>
                      </a:endParaRPr>
                    </a:p>
                  </a:txBody>
                  <a:tcPr marT="34300" marB="34300" marR="68600" marL="686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vMerge="1"/>
                <a:tc>
                  <a:txBody>
                    <a:bodyPr/>
                    <a:lstStyle/>
                    <a:p>
                      <a:pPr indent="0" lvl="0" marL="0" marR="0" rtl="0" algn="l">
                        <a:lnSpc>
                          <a:spcPct val="100000"/>
                        </a:lnSpc>
                        <a:spcBef>
                          <a:spcPts val="0"/>
                        </a:spcBef>
                        <a:spcAft>
                          <a:spcPts val="0"/>
                        </a:spcAft>
                        <a:buNone/>
                      </a:pPr>
                      <a:r>
                        <a:t/>
                      </a:r>
                      <a:endParaRPr sz="1100" u="none" cap="none" strike="noStrike"/>
                    </a:p>
                  </a:txBody>
                  <a:tcPr marT="34300" marB="34300" marR="68600" marL="686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l">
                        <a:lnSpc>
                          <a:spcPct val="100000"/>
                        </a:lnSpc>
                        <a:spcBef>
                          <a:spcPts val="0"/>
                        </a:spcBef>
                        <a:spcAft>
                          <a:spcPts val="0"/>
                        </a:spcAft>
                        <a:buNone/>
                      </a:pPr>
                      <a:r>
                        <a:t/>
                      </a:r>
                      <a:endParaRPr sz="1100" u="none" cap="none" strike="noStrike"/>
                    </a:p>
                  </a:txBody>
                  <a:tcPr marT="34300" marB="34300" marR="68600" marL="686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rtl="0" algn="ctr">
                        <a:spcBef>
                          <a:spcPts val="0"/>
                        </a:spcBef>
                        <a:spcAft>
                          <a:spcPts val="0"/>
                        </a:spcAft>
                        <a:buClr>
                          <a:schemeClr val="dk1"/>
                        </a:buClr>
                        <a:buSzPts val="1100"/>
                        <a:buFont typeface="Arial"/>
                        <a:buNone/>
                      </a:pPr>
                      <a:r>
                        <a:t/>
                      </a:r>
                      <a:endParaRPr sz="1100">
                        <a:latin typeface="Times New Roman"/>
                        <a:ea typeface="Times New Roman"/>
                        <a:cs typeface="Times New Roman"/>
                        <a:sym typeface="Times New Roman"/>
                      </a:endParaRPr>
                    </a:p>
                  </a:txBody>
                  <a:tcPr marT="34300" marB="34300" marR="68600" marL="686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bl>
          </a:graphicData>
        </a:graphic>
      </p:graphicFrame>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8" name="Shape 148"/>
        <p:cNvGrpSpPr/>
        <p:nvPr/>
      </p:nvGrpSpPr>
      <p:grpSpPr>
        <a:xfrm>
          <a:off x="0" y="0"/>
          <a:ext cx="0" cy="0"/>
          <a:chOff x="0" y="0"/>
          <a:chExt cx="0" cy="0"/>
        </a:xfrm>
      </p:grpSpPr>
      <p:sp>
        <p:nvSpPr>
          <p:cNvPr id="149" name="Google Shape;149;p23"/>
          <p:cNvSpPr txBox="1"/>
          <p:nvPr>
            <p:ph idx="1" type="body"/>
          </p:nvPr>
        </p:nvSpPr>
        <p:spPr>
          <a:xfrm>
            <a:off x="547750" y="1044150"/>
            <a:ext cx="7772400" cy="3753000"/>
          </a:xfrm>
          <a:prstGeom prst="rect">
            <a:avLst/>
          </a:prstGeom>
          <a:noFill/>
          <a:ln>
            <a:noFill/>
          </a:ln>
        </p:spPr>
        <p:txBody>
          <a:bodyPr anchorCtr="0" anchor="t" bIns="46025" lIns="92075" spcFirstLastPara="1" rIns="92075" wrap="square" tIns="46025">
            <a:noAutofit/>
          </a:bodyPr>
          <a:lstStyle/>
          <a:p>
            <a:pPr indent="0" lvl="0" marL="0" rtl="0" algn="l">
              <a:lnSpc>
                <a:spcPct val="100000"/>
              </a:lnSpc>
              <a:spcBef>
                <a:spcPts val="0"/>
              </a:spcBef>
              <a:spcAft>
                <a:spcPts val="0"/>
              </a:spcAft>
              <a:buNone/>
            </a:pPr>
            <a:r>
              <a:rPr b="0" lang="en" sz="1500"/>
              <a:t>[1] IEEE P802.11be™/D7.0</a:t>
            </a:r>
            <a:endParaRPr b="0" sz="1500"/>
          </a:p>
          <a:p>
            <a:pPr indent="0" lvl="0" marL="0" rtl="0" algn="l">
              <a:lnSpc>
                <a:spcPct val="100000"/>
              </a:lnSpc>
              <a:spcBef>
                <a:spcPts val="0"/>
              </a:spcBef>
              <a:spcAft>
                <a:spcPts val="0"/>
              </a:spcAft>
              <a:buNone/>
            </a:pPr>
            <a:r>
              <a:t/>
            </a:r>
            <a:endParaRPr b="0" sz="1500"/>
          </a:p>
          <a:p>
            <a:pPr indent="0" lvl="0" marL="0" rtl="0" algn="l">
              <a:spcBef>
                <a:spcPts val="0"/>
              </a:spcBef>
              <a:spcAft>
                <a:spcPts val="0"/>
              </a:spcAft>
              <a:buClr>
                <a:schemeClr val="dk1"/>
              </a:buClr>
              <a:buSzPts val="1100"/>
              <a:buFont typeface="Arial"/>
              <a:buNone/>
            </a:pPr>
            <a:r>
              <a:rPr b="0" lang="en" sz="1500"/>
              <a:t>[2] 11-23/816r1 Enhancements for latency sensitive traffic and in-device-coexistence</a:t>
            </a:r>
            <a:endParaRPr b="0" sz="1500"/>
          </a:p>
          <a:p>
            <a:pPr indent="0" lvl="0" marL="0" rtl="0" algn="l">
              <a:spcBef>
                <a:spcPts val="0"/>
              </a:spcBef>
              <a:spcAft>
                <a:spcPts val="0"/>
              </a:spcAft>
              <a:buClr>
                <a:schemeClr val="dk1"/>
              </a:buClr>
              <a:buSzPts val="1100"/>
              <a:buFont typeface="Arial"/>
              <a:buNone/>
            </a:pPr>
            <a:r>
              <a:t/>
            </a:r>
            <a:endParaRPr b="0" sz="1600"/>
          </a:p>
          <a:p>
            <a:pPr indent="-190500" lvl="0" marL="342900" rtl="0" algn="l">
              <a:lnSpc>
                <a:spcPct val="100000"/>
              </a:lnSpc>
              <a:spcBef>
                <a:spcPts val="480"/>
              </a:spcBef>
              <a:spcAft>
                <a:spcPts val="0"/>
              </a:spcAft>
              <a:buClr>
                <a:schemeClr val="dk1"/>
              </a:buClr>
              <a:buSzPts val="2400"/>
              <a:buFont typeface="Times New Roman"/>
              <a:buNone/>
            </a:pPr>
            <a:r>
              <a:t/>
            </a:r>
            <a:endParaRPr b="0" sz="1600"/>
          </a:p>
        </p:txBody>
      </p:sp>
      <p:sp>
        <p:nvSpPr>
          <p:cNvPr id="150" name="Google Shape;150;p23"/>
          <p:cNvSpPr txBox="1"/>
          <p:nvPr>
            <p:ph idx="12" type="sldNum"/>
          </p:nvPr>
        </p:nvSpPr>
        <p:spPr>
          <a:xfrm>
            <a:off x="4344988" y="4856560"/>
            <a:ext cx="530100" cy="136800"/>
          </a:xfrm>
          <a:prstGeom prst="rect">
            <a:avLst/>
          </a:prstGeom>
          <a:noFill/>
          <a:ln>
            <a:noFill/>
          </a:ln>
        </p:spPr>
        <p:txBody>
          <a:bodyPr anchorCtr="0" anchor="t" bIns="0" lIns="0" spcFirstLastPara="1" rIns="0" wrap="square" tIns="0">
            <a:noAutofit/>
          </a:bodyPr>
          <a:lstStyle/>
          <a:p>
            <a:pPr indent="0" lvl="0" marL="0" rtl="0" algn="ctr">
              <a:spcBef>
                <a:spcPts val="0"/>
              </a:spcBef>
              <a:spcAft>
                <a:spcPts val="0"/>
              </a:spcAft>
              <a:buClr>
                <a:srgbClr val="000000"/>
              </a:buClr>
              <a:buSzPts val="1200"/>
              <a:buFont typeface="Arial"/>
              <a:buNone/>
            </a:pPr>
            <a:r>
              <a:rPr lang="en"/>
              <a:t>Slide </a:t>
            </a:r>
            <a:fld id="{00000000-1234-1234-1234-123412341234}" type="slidenum">
              <a:rPr lang="en"/>
              <a:t>‹#›</a:t>
            </a:fld>
            <a:endParaRPr/>
          </a:p>
        </p:txBody>
      </p:sp>
      <p:sp>
        <p:nvSpPr>
          <p:cNvPr id="151" name="Google Shape;151;p23"/>
          <p:cNvSpPr txBox="1"/>
          <p:nvPr>
            <p:ph type="title"/>
          </p:nvPr>
        </p:nvSpPr>
        <p:spPr>
          <a:xfrm>
            <a:off x="685800" y="514350"/>
            <a:ext cx="7772400" cy="529800"/>
          </a:xfrm>
          <a:prstGeom prst="rect">
            <a:avLst/>
          </a:prstGeom>
          <a:noFill/>
          <a:ln>
            <a:noFill/>
          </a:ln>
        </p:spPr>
        <p:txBody>
          <a:bodyPr anchorCtr="0" anchor="ctr" bIns="46025" lIns="92075" spcFirstLastPara="1" rIns="92075" wrap="square" tIns="46025">
            <a:noAutofit/>
          </a:bodyPr>
          <a:lstStyle/>
          <a:p>
            <a:pPr indent="0" lvl="0" marL="0" rtl="0" algn="ctr">
              <a:lnSpc>
                <a:spcPct val="100000"/>
              </a:lnSpc>
              <a:spcBef>
                <a:spcPts val="0"/>
              </a:spcBef>
              <a:spcAft>
                <a:spcPts val="0"/>
              </a:spcAft>
              <a:buSzPts val="1400"/>
              <a:buNone/>
            </a:pPr>
            <a:r>
              <a:rPr lang="en" sz="2400"/>
              <a:t>Reference</a:t>
            </a:r>
            <a:endParaRPr sz="2400"/>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2" name="Shape 92"/>
        <p:cNvGrpSpPr/>
        <p:nvPr/>
      </p:nvGrpSpPr>
      <p:grpSpPr>
        <a:xfrm>
          <a:off x="0" y="0"/>
          <a:ext cx="0" cy="0"/>
          <a:chOff x="0" y="0"/>
          <a:chExt cx="0" cy="0"/>
        </a:xfrm>
      </p:grpSpPr>
      <p:sp>
        <p:nvSpPr>
          <p:cNvPr id="93" name="Google Shape;93;p15"/>
          <p:cNvSpPr txBox="1"/>
          <p:nvPr>
            <p:ph type="title"/>
          </p:nvPr>
        </p:nvSpPr>
        <p:spPr>
          <a:xfrm>
            <a:off x="185150" y="462800"/>
            <a:ext cx="8958900" cy="555000"/>
          </a:xfrm>
          <a:prstGeom prst="rect">
            <a:avLst/>
          </a:prstGeom>
          <a:noFill/>
          <a:ln>
            <a:noFill/>
          </a:ln>
        </p:spPr>
        <p:txBody>
          <a:bodyPr anchorCtr="0" anchor="ctr" bIns="68575" lIns="68575" spcFirstLastPara="1" rIns="68575" wrap="square" tIns="68575">
            <a:noAutofit/>
          </a:bodyPr>
          <a:lstStyle/>
          <a:p>
            <a:pPr indent="0" lvl="0" marL="0" rtl="0" algn="l">
              <a:lnSpc>
                <a:spcPct val="85000"/>
              </a:lnSpc>
              <a:spcBef>
                <a:spcPts val="0"/>
              </a:spcBef>
              <a:spcAft>
                <a:spcPts val="0"/>
              </a:spcAft>
              <a:buClr>
                <a:schemeClr val="dk2"/>
              </a:buClr>
              <a:buSzPts val="1100"/>
              <a:buNone/>
            </a:pPr>
            <a:r>
              <a:rPr lang="en" sz="2100"/>
              <a:t>Introduction</a:t>
            </a:r>
            <a:endParaRPr sz="2100"/>
          </a:p>
        </p:txBody>
      </p:sp>
      <p:sp>
        <p:nvSpPr>
          <p:cNvPr id="94" name="Google Shape;94;p15"/>
          <p:cNvSpPr txBox="1"/>
          <p:nvPr>
            <p:ph idx="1" type="body"/>
          </p:nvPr>
        </p:nvSpPr>
        <p:spPr>
          <a:xfrm>
            <a:off x="185050" y="931900"/>
            <a:ext cx="8730300" cy="3748200"/>
          </a:xfrm>
          <a:prstGeom prst="rect">
            <a:avLst/>
          </a:prstGeom>
          <a:noFill/>
          <a:ln>
            <a:noFill/>
          </a:ln>
        </p:spPr>
        <p:txBody>
          <a:bodyPr anchorCtr="0" anchor="t" bIns="68575" lIns="68575" spcFirstLastPara="1" rIns="68575" wrap="square" tIns="68575">
            <a:noAutofit/>
          </a:bodyPr>
          <a:lstStyle/>
          <a:p>
            <a:pPr indent="-323850" lvl="0" marL="342900" rtl="0" algn="just">
              <a:lnSpc>
                <a:spcPct val="115000"/>
              </a:lnSpc>
              <a:spcBef>
                <a:spcPts val="900"/>
              </a:spcBef>
              <a:spcAft>
                <a:spcPts val="0"/>
              </a:spcAft>
              <a:buSzPts val="1500"/>
              <a:buChar char="●"/>
            </a:pPr>
            <a:r>
              <a:rPr b="0" lang="en" sz="1500"/>
              <a:t>The following has been agreed in TGbn regarding mechanisms to enhance In-Device-Coexistence:</a:t>
            </a:r>
            <a:endParaRPr b="0" sz="1500"/>
          </a:p>
          <a:p>
            <a:pPr indent="-323850" lvl="1" marL="914400" rtl="0" algn="just">
              <a:lnSpc>
                <a:spcPct val="115000"/>
              </a:lnSpc>
              <a:spcBef>
                <a:spcPts val="0"/>
              </a:spcBef>
              <a:spcAft>
                <a:spcPts val="0"/>
              </a:spcAft>
              <a:buSzPts val="1500"/>
              <a:buChar char="○"/>
            </a:pPr>
            <a:r>
              <a:rPr i="1" lang="en" sz="1500">
                <a:solidFill>
                  <a:srgbClr val="0000FF"/>
                </a:solidFill>
                <a:latin typeface="Arial"/>
                <a:ea typeface="Arial"/>
                <a:cs typeface="Arial"/>
                <a:sym typeface="Arial"/>
              </a:rPr>
              <a:t>11bn defines a mechanism for a non-AP STA to report unavailability at TXOP level and define or reuse/update existing mechanism for a non-AP STA to report long term (periodic) unavailability.</a:t>
            </a:r>
            <a:endParaRPr i="1" sz="1500">
              <a:solidFill>
                <a:srgbClr val="0000FF"/>
              </a:solidFill>
              <a:latin typeface="Arial"/>
              <a:ea typeface="Arial"/>
              <a:cs typeface="Arial"/>
              <a:sym typeface="Arial"/>
            </a:endParaRPr>
          </a:p>
          <a:p>
            <a:pPr indent="-323850" lvl="0" marL="342900" rtl="0" algn="just">
              <a:lnSpc>
                <a:spcPct val="115000"/>
              </a:lnSpc>
              <a:spcBef>
                <a:spcPts val="0"/>
              </a:spcBef>
              <a:spcAft>
                <a:spcPts val="0"/>
              </a:spcAft>
              <a:buSzPts val="1500"/>
              <a:buChar char="●"/>
            </a:pPr>
            <a:r>
              <a:rPr b="0" lang="en" sz="1500"/>
              <a:t>Thus, there would be a provision for a dynamic unavailability indication and one for a periodic unavailability indication where the periodic unavailability may reuse existing mechanisms.</a:t>
            </a:r>
            <a:endParaRPr b="0" sz="1500"/>
          </a:p>
          <a:p>
            <a:pPr indent="-323850" lvl="0" marL="342900" rtl="0" algn="just">
              <a:lnSpc>
                <a:spcPct val="115000"/>
              </a:lnSpc>
              <a:spcBef>
                <a:spcPts val="0"/>
              </a:spcBef>
              <a:spcAft>
                <a:spcPts val="0"/>
              </a:spcAft>
              <a:buSzPts val="1500"/>
              <a:buChar char="●"/>
            </a:pPr>
            <a:r>
              <a:rPr b="0" lang="en" sz="1500"/>
              <a:t>The TXOP-level or dynamic unavailability indications are expected to be exchanged as a part of an ICF-ICR exchange in the beginning of the TXOP or indicated in a management frame.</a:t>
            </a:r>
            <a:endParaRPr b="0" sz="1500"/>
          </a:p>
          <a:p>
            <a:pPr indent="-323850" lvl="0" marL="342900" rtl="0" algn="just">
              <a:lnSpc>
                <a:spcPct val="115000"/>
              </a:lnSpc>
              <a:spcBef>
                <a:spcPts val="0"/>
              </a:spcBef>
              <a:spcAft>
                <a:spcPts val="0"/>
              </a:spcAft>
              <a:buSzPts val="1500"/>
              <a:buChar char="●"/>
            </a:pPr>
            <a:r>
              <a:rPr b="0" lang="en" sz="1500"/>
              <a:t>This contribution addresses some of the next steps In-Device-Coexistence.</a:t>
            </a:r>
            <a:endParaRPr b="0" sz="1500"/>
          </a:p>
          <a:p>
            <a:pPr indent="0" lvl="0" marL="0" rtl="0" algn="just">
              <a:lnSpc>
                <a:spcPct val="115000"/>
              </a:lnSpc>
              <a:spcBef>
                <a:spcPts val="900"/>
              </a:spcBef>
              <a:spcAft>
                <a:spcPts val="0"/>
              </a:spcAft>
              <a:buNone/>
            </a:pPr>
            <a:r>
              <a:t/>
            </a:r>
            <a:endParaRPr b="0" sz="1600"/>
          </a:p>
        </p:txBody>
      </p:sp>
      <p:sp>
        <p:nvSpPr>
          <p:cNvPr id="95" name="Google Shape;95;p15"/>
          <p:cNvSpPr txBox="1"/>
          <p:nvPr>
            <p:ph idx="12" type="sldNum"/>
          </p:nvPr>
        </p:nvSpPr>
        <p:spPr>
          <a:xfrm>
            <a:off x="4344988" y="4856560"/>
            <a:ext cx="530100" cy="136800"/>
          </a:xfrm>
          <a:prstGeom prst="rect">
            <a:avLst/>
          </a:prstGeom>
        </p:spPr>
        <p:txBody>
          <a:bodyPr anchorCtr="0" anchor="t" bIns="0" lIns="0" spcFirstLastPara="1" rIns="0" wrap="square" tIns="0">
            <a:noAutofit/>
          </a:bodyPr>
          <a:lstStyle/>
          <a:p>
            <a:pPr indent="0" lvl="0" marL="0" rtl="0" algn="ctr">
              <a:spcBef>
                <a:spcPts val="0"/>
              </a:spcBef>
              <a:spcAft>
                <a:spcPts val="0"/>
              </a:spcAft>
              <a:buClr>
                <a:srgbClr val="000000"/>
              </a:buClr>
              <a:buSzPts val="1200"/>
              <a:buFont typeface="Arial"/>
              <a:buNone/>
            </a:pPr>
            <a:r>
              <a:rPr lang="en"/>
              <a:t>Slide </a:t>
            </a:r>
            <a:fld id="{00000000-1234-1234-1234-123412341234}" type="slidenum">
              <a:rPr lang="en"/>
              <a:t>‹#›</a:t>
            </a:fld>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9" name="Shape 99"/>
        <p:cNvGrpSpPr/>
        <p:nvPr/>
      </p:nvGrpSpPr>
      <p:grpSpPr>
        <a:xfrm>
          <a:off x="0" y="0"/>
          <a:ext cx="0" cy="0"/>
          <a:chOff x="0" y="0"/>
          <a:chExt cx="0" cy="0"/>
        </a:xfrm>
      </p:grpSpPr>
      <p:sp>
        <p:nvSpPr>
          <p:cNvPr id="100" name="Google Shape;100;p16"/>
          <p:cNvSpPr txBox="1"/>
          <p:nvPr>
            <p:ph type="title"/>
          </p:nvPr>
        </p:nvSpPr>
        <p:spPr>
          <a:xfrm>
            <a:off x="185150" y="386600"/>
            <a:ext cx="8958900" cy="555000"/>
          </a:xfrm>
          <a:prstGeom prst="rect">
            <a:avLst/>
          </a:prstGeom>
          <a:noFill/>
          <a:ln>
            <a:noFill/>
          </a:ln>
        </p:spPr>
        <p:txBody>
          <a:bodyPr anchorCtr="0" anchor="ctr" bIns="68575" lIns="68575" spcFirstLastPara="1" rIns="68575" wrap="square" tIns="68575">
            <a:noAutofit/>
          </a:bodyPr>
          <a:lstStyle/>
          <a:p>
            <a:pPr indent="0" lvl="0" marL="0" rtl="0" algn="l">
              <a:lnSpc>
                <a:spcPct val="85000"/>
              </a:lnSpc>
              <a:spcBef>
                <a:spcPts val="0"/>
              </a:spcBef>
              <a:spcAft>
                <a:spcPts val="0"/>
              </a:spcAft>
              <a:buClr>
                <a:schemeClr val="dk2"/>
              </a:buClr>
              <a:buSzPts val="1100"/>
              <a:buNone/>
            </a:pPr>
            <a:r>
              <a:rPr lang="en" sz="2100"/>
              <a:t>Contents of a dynamic unavailability indication (1)</a:t>
            </a:r>
            <a:endParaRPr sz="2100"/>
          </a:p>
        </p:txBody>
      </p:sp>
      <p:sp>
        <p:nvSpPr>
          <p:cNvPr id="101" name="Google Shape;101;p16"/>
          <p:cNvSpPr txBox="1"/>
          <p:nvPr>
            <p:ph idx="1" type="body"/>
          </p:nvPr>
        </p:nvSpPr>
        <p:spPr>
          <a:xfrm>
            <a:off x="185050" y="703300"/>
            <a:ext cx="8775900" cy="4071300"/>
          </a:xfrm>
          <a:prstGeom prst="rect">
            <a:avLst/>
          </a:prstGeom>
          <a:noFill/>
          <a:ln>
            <a:noFill/>
          </a:ln>
        </p:spPr>
        <p:txBody>
          <a:bodyPr anchorCtr="0" anchor="t" bIns="68575" lIns="68575" spcFirstLastPara="1" rIns="68575" wrap="square" tIns="68575">
            <a:noAutofit/>
          </a:bodyPr>
          <a:lstStyle/>
          <a:p>
            <a:pPr indent="0" lvl="0" marL="0" rtl="0" algn="just">
              <a:lnSpc>
                <a:spcPct val="100000"/>
              </a:lnSpc>
              <a:spcBef>
                <a:spcPts val="900"/>
              </a:spcBef>
              <a:spcAft>
                <a:spcPts val="0"/>
              </a:spcAft>
              <a:buNone/>
            </a:pPr>
            <a:r>
              <a:rPr b="0" lang="en" sz="1400"/>
              <a:t>The following regarding dynamic unavailability indication has widespread support: </a:t>
            </a:r>
            <a:endParaRPr b="0" sz="1400"/>
          </a:p>
          <a:p>
            <a:pPr indent="-317500" lvl="0" marL="457200" rtl="0" algn="just">
              <a:lnSpc>
                <a:spcPct val="100000"/>
              </a:lnSpc>
              <a:spcBef>
                <a:spcPts val="900"/>
              </a:spcBef>
              <a:spcAft>
                <a:spcPts val="0"/>
              </a:spcAft>
              <a:buClr>
                <a:srgbClr val="9900FF"/>
              </a:buClr>
              <a:buSzPts val="1400"/>
              <a:buChar char="●"/>
            </a:pPr>
            <a:r>
              <a:rPr b="0" i="1" lang="en" sz="1400">
                <a:solidFill>
                  <a:srgbClr val="9900FF"/>
                </a:solidFill>
              </a:rPr>
              <a:t>Do you support defining the following fields for unavailability indication in M-STA BA frames:</a:t>
            </a:r>
            <a:endParaRPr b="0" i="1" sz="1400">
              <a:solidFill>
                <a:srgbClr val="9900FF"/>
              </a:solidFill>
            </a:endParaRPr>
          </a:p>
          <a:p>
            <a:pPr indent="-317500" lvl="1" marL="914400" rtl="0" algn="just">
              <a:lnSpc>
                <a:spcPct val="100000"/>
              </a:lnSpc>
              <a:spcBef>
                <a:spcPts val="0"/>
              </a:spcBef>
              <a:spcAft>
                <a:spcPts val="0"/>
              </a:spcAft>
              <a:buClr>
                <a:srgbClr val="9900FF"/>
              </a:buClr>
              <a:buSzPts val="1400"/>
              <a:buChar char="○"/>
            </a:pPr>
            <a:r>
              <a:rPr b="0" i="1" lang="en" sz="1400">
                <a:solidFill>
                  <a:srgbClr val="9900FF"/>
                </a:solidFill>
              </a:rPr>
              <a:t>An Unavailability Target Start Time field defined as the TSF time at which the STA becomes unavailable (duration and resolution TBD, </a:t>
            </a:r>
            <a:r>
              <a:rPr b="0" i="1" lang="en" sz="1400">
                <a:solidFill>
                  <a:srgbClr val="9900FF"/>
                </a:solidFill>
              </a:rPr>
              <a:t>expectation is to use a portion of the TSF</a:t>
            </a:r>
            <a:r>
              <a:rPr b="0" i="1" lang="en" sz="1400">
                <a:solidFill>
                  <a:srgbClr val="9900FF"/>
                </a:solidFill>
              </a:rPr>
              <a:t>)</a:t>
            </a:r>
            <a:endParaRPr b="0" i="1" sz="1400">
              <a:solidFill>
                <a:srgbClr val="9900FF"/>
              </a:solidFill>
            </a:endParaRPr>
          </a:p>
          <a:p>
            <a:pPr indent="-317500" lvl="1" marL="914400" rtl="0" algn="just">
              <a:lnSpc>
                <a:spcPct val="100000"/>
              </a:lnSpc>
              <a:spcBef>
                <a:spcPts val="0"/>
              </a:spcBef>
              <a:spcAft>
                <a:spcPts val="0"/>
              </a:spcAft>
              <a:buClr>
                <a:srgbClr val="9900FF"/>
              </a:buClr>
              <a:buSzPts val="1400"/>
              <a:buChar char="○"/>
            </a:pPr>
            <a:r>
              <a:rPr b="0" i="1" lang="en" sz="1400">
                <a:solidFill>
                  <a:srgbClr val="9900FF"/>
                </a:solidFill>
              </a:rPr>
              <a:t>An Unavailability Duration field defined as the time during which the STA is unavailable (field may be not present or set to an unknown value)</a:t>
            </a:r>
            <a:endParaRPr b="0" i="1" sz="1400">
              <a:solidFill>
                <a:srgbClr val="9900FF"/>
              </a:solidFill>
            </a:endParaRPr>
          </a:p>
          <a:p>
            <a:pPr indent="0" lvl="0" marL="0" rtl="0" algn="just">
              <a:lnSpc>
                <a:spcPct val="100000"/>
              </a:lnSpc>
              <a:spcBef>
                <a:spcPts val="900"/>
              </a:spcBef>
              <a:spcAft>
                <a:spcPts val="0"/>
              </a:spcAft>
              <a:buNone/>
            </a:pPr>
            <a:r>
              <a:rPr b="0" lang="en" sz="1400"/>
              <a:t>Some additional considerations that arise are as follows.</a:t>
            </a:r>
            <a:endParaRPr b="0" sz="1400"/>
          </a:p>
          <a:p>
            <a:pPr indent="-317500" lvl="0" marL="457200" rtl="0" algn="just">
              <a:lnSpc>
                <a:spcPct val="115000"/>
              </a:lnSpc>
              <a:spcBef>
                <a:spcPts val="900"/>
              </a:spcBef>
              <a:spcAft>
                <a:spcPts val="0"/>
              </a:spcAft>
              <a:buSzPts val="1400"/>
              <a:buChar char="●"/>
            </a:pPr>
            <a:r>
              <a:rPr b="0" lang="en" sz="1400" u="sng"/>
              <a:t>The granularity of start time of unavailability indications</a:t>
            </a:r>
            <a:r>
              <a:rPr lang="en" sz="1400"/>
              <a:t>: </a:t>
            </a:r>
            <a:endParaRPr sz="1400"/>
          </a:p>
          <a:p>
            <a:pPr indent="-317500" lvl="1" marL="914400" rtl="0" algn="just">
              <a:lnSpc>
                <a:spcPct val="115000"/>
              </a:lnSpc>
              <a:spcBef>
                <a:spcPts val="0"/>
              </a:spcBef>
              <a:spcAft>
                <a:spcPts val="0"/>
              </a:spcAft>
              <a:buSzPts val="1400"/>
              <a:buChar char="○"/>
            </a:pPr>
            <a:r>
              <a:rPr lang="en" sz="1400"/>
              <a:t>This impacts the efficiency of the IDC operation. The coarser the granularity, the higher the margin of unavailability a device needs to use while indicating it. There will be a potential absence of WiFi activity during this additional unavailability. However, it may be small compared to the indicated duration of unavailability. For example, if a typical unavailability duration is 5ms, a granularity of 100us results on an average of </a:t>
            </a:r>
            <a:r>
              <a:rPr lang="en" sz="1400"/>
              <a:t>1%</a:t>
            </a:r>
            <a:r>
              <a:rPr lang="en" sz="1400"/>
              <a:t> additional absence in WiFi activity.  </a:t>
            </a:r>
            <a:endParaRPr sz="1400"/>
          </a:p>
          <a:p>
            <a:pPr indent="-317500" lvl="1" marL="914400" rtl="0" algn="just">
              <a:lnSpc>
                <a:spcPct val="115000"/>
              </a:lnSpc>
              <a:spcBef>
                <a:spcPts val="0"/>
              </a:spcBef>
              <a:spcAft>
                <a:spcPts val="0"/>
              </a:spcAft>
              <a:buSzPts val="1400"/>
              <a:buChar char="○"/>
            </a:pPr>
            <a:r>
              <a:rPr lang="en" sz="1400"/>
              <a:t>The choice of granularity has to also consider the number of bits needed to indicate the maximum start time. For example, with a granularity of 64us, 32.768 ms of start time can be indicated using 9 bits.</a:t>
            </a:r>
            <a:endParaRPr b="0" sz="1400"/>
          </a:p>
        </p:txBody>
      </p:sp>
      <p:sp>
        <p:nvSpPr>
          <p:cNvPr id="102" name="Google Shape;102;p16"/>
          <p:cNvSpPr txBox="1"/>
          <p:nvPr>
            <p:ph idx="12" type="sldNum"/>
          </p:nvPr>
        </p:nvSpPr>
        <p:spPr>
          <a:xfrm>
            <a:off x="4344988" y="4856560"/>
            <a:ext cx="530100" cy="136800"/>
          </a:xfrm>
          <a:prstGeom prst="rect">
            <a:avLst/>
          </a:prstGeom>
        </p:spPr>
        <p:txBody>
          <a:bodyPr anchorCtr="0" anchor="t" bIns="0" lIns="0" spcFirstLastPara="1" rIns="0" wrap="square" tIns="0">
            <a:noAutofit/>
          </a:bodyPr>
          <a:lstStyle/>
          <a:p>
            <a:pPr indent="0" lvl="0" marL="0" rtl="0" algn="ctr">
              <a:spcBef>
                <a:spcPts val="0"/>
              </a:spcBef>
              <a:spcAft>
                <a:spcPts val="0"/>
              </a:spcAft>
              <a:buClr>
                <a:srgbClr val="000000"/>
              </a:buClr>
              <a:buSzPts val="1200"/>
              <a:buFont typeface="Arial"/>
              <a:buNone/>
            </a:pPr>
            <a:r>
              <a:rPr lang="en"/>
              <a:t>Slide </a:t>
            </a:r>
            <a:fld id="{00000000-1234-1234-1234-123412341234}" type="slidenum">
              <a:rPr lang="en"/>
              <a:t>‹#›</a:t>
            </a:fld>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6" name="Shape 106"/>
        <p:cNvGrpSpPr/>
        <p:nvPr/>
      </p:nvGrpSpPr>
      <p:grpSpPr>
        <a:xfrm>
          <a:off x="0" y="0"/>
          <a:ext cx="0" cy="0"/>
          <a:chOff x="0" y="0"/>
          <a:chExt cx="0" cy="0"/>
        </a:xfrm>
      </p:grpSpPr>
      <p:sp>
        <p:nvSpPr>
          <p:cNvPr id="107" name="Google Shape;107;p17"/>
          <p:cNvSpPr txBox="1"/>
          <p:nvPr>
            <p:ph type="title"/>
          </p:nvPr>
        </p:nvSpPr>
        <p:spPr>
          <a:xfrm>
            <a:off x="185150" y="462800"/>
            <a:ext cx="8958900" cy="380400"/>
          </a:xfrm>
          <a:prstGeom prst="rect">
            <a:avLst/>
          </a:prstGeom>
          <a:noFill/>
          <a:ln>
            <a:noFill/>
          </a:ln>
        </p:spPr>
        <p:txBody>
          <a:bodyPr anchorCtr="0" anchor="ctr" bIns="68575" lIns="68575" spcFirstLastPara="1" rIns="68575" wrap="square" tIns="68575">
            <a:noAutofit/>
          </a:bodyPr>
          <a:lstStyle/>
          <a:p>
            <a:pPr indent="0" lvl="0" marL="0" rtl="0" algn="l">
              <a:lnSpc>
                <a:spcPct val="85000"/>
              </a:lnSpc>
              <a:spcBef>
                <a:spcPts val="0"/>
              </a:spcBef>
              <a:spcAft>
                <a:spcPts val="0"/>
              </a:spcAft>
              <a:buClr>
                <a:schemeClr val="dk2"/>
              </a:buClr>
              <a:buSzPts val="1100"/>
              <a:buNone/>
            </a:pPr>
            <a:r>
              <a:rPr lang="en" sz="2100"/>
              <a:t>Contents of a dynamic unavailability indication (2)</a:t>
            </a:r>
            <a:endParaRPr sz="2100"/>
          </a:p>
        </p:txBody>
      </p:sp>
      <p:sp>
        <p:nvSpPr>
          <p:cNvPr id="108" name="Google Shape;108;p17"/>
          <p:cNvSpPr txBox="1"/>
          <p:nvPr>
            <p:ph idx="1" type="body"/>
          </p:nvPr>
        </p:nvSpPr>
        <p:spPr>
          <a:xfrm>
            <a:off x="32650" y="701000"/>
            <a:ext cx="8775900" cy="4044900"/>
          </a:xfrm>
          <a:prstGeom prst="rect">
            <a:avLst/>
          </a:prstGeom>
          <a:noFill/>
          <a:ln>
            <a:noFill/>
          </a:ln>
        </p:spPr>
        <p:txBody>
          <a:bodyPr anchorCtr="0" anchor="t" bIns="68575" lIns="68575" spcFirstLastPara="1" rIns="68575" wrap="square" tIns="68575">
            <a:noAutofit/>
          </a:bodyPr>
          <a:lstStyle/>
          <a:p>
            <a:pPr indent="-317500" lvl="0" marL="457200" rtl="0" algn="just">
              <a:lnSpc>
                <a:spcPct val="105000"/>
              </a:lnSpc>
              <a:spcBef>
                <a:spcPts val="900"/>
              </a:spcBef>
              <a:spcAft>
                <a:spcPts val="0"/>
              </a:spcAft>
              <a:buSzPts val="1400"/>
              <a:buChar char="●"/>
            </a:pPr>
            <a:r>
              <a:rPr b="0" lang="en" sz="1400" u="sng"/>
              <a:t>The minimum value of </a:t>
            </a:r>
            <a:r>
              <a:rPr b="0" lang="en" sz="1400" u="sng"/>
              <a:t>unavailability </a:t>
            </a:r>
            <a:r>
              <a:rPr b="0" lang="en" sz="1400" u="sng"/>
              <a:t>start time (counting from the end of the ICR)</a:t>
            </a:r>
            <a:endParaRPr b="0" sz="1400" u="sng"/>
          </a:p>
          <a:p>
            <a:pPr indent="-317500" lvl="1" marL="914400" rtl="0" algn="just">
              <a:lnSpc>
                <a:spcPct val="105000"/>
              </a:lnSpc>
              <a:spcBef>
                <a:spcPts val="0"/>
              </a:spcBef>
              <a:spcAft>
                <a:spcPts val="0"/>
              </a:spcAft>
              <a:buSzPts val="1400"/>
              <a:buChar char="○"/>
            </a:pPr>
            <a:r>
              <a:rPr b="0" lang="en" sz="1400"/>
              <a:t>The </a:t>
            </a:r>
            <a:r>
              <a:rPr b="0" lang="en" sz="1400"/>
              <a:t>minimum</a:t>
            </a:r>
            <a:r>
              <a:rPr b="0" lang="en" sz="1400"/>
              <a:t> value of unavailability start time is</a:t>
            </a:r>
            <a:r>
              <a:rPr b="0" lang="en" sz="1400"/>
              <a:t> </a:t>
            </a:r>
            <a:r>
              <a:rPr b="0" lang="en" sz="1400"/>
              <a:t>0. Ideally, a future start time should allow</a:t>
            </a:r>
            <a:r>
              <a:rPr b="0" lang="en" sz="1400"/>
              <a:t> the AP to process the start time and take necessary actions. The next higher value of unavailability start time is the same as the granularity.</a:t>
            </a:r>
            <a:endParaRPr b="0" sz="1400"/>
          </a:p>
          <a:p>
            <a:pPr indent="-317500" lvl="1" marL="914400" rtl="0" algn="just">
              <a:lnSpc>
                <a:spcPct val="105000"/>
              </a:lnSpc>
              <a:spcBef>
                <a:spcPts val="0"/>
              </a:spcBef>
              <a:spcAft>
                <a:spcPts val="0"/>
              </a:spcAft>
              <a:buSzPts val="1400"/>
              <a:buChar char="○"/>
            </a:pPr>
            <a:r>
              <a:rPr lang="en" sz="1400"/>
              <a:t>For</a:t>
            </a:r>
            <a:r>
              <a:rPr b="0" lang="en" sz="1400"/>
              <a:t> solicited unavailability indication, the start of unavailability can lie within the same TXOP.  </a:t>
            </a:r>
            <a:endParaRPr b="0" sz="1400"/>
          </a:p>
          <a:p>
            <a:pPr indent="-317500" lvl="2" marL="1371600" rtl="0" algn="just">
              <a:lnSpc>
                <a:spcPct val="105000"/>
              </a:lnSpc>
              <a:spcBef>
                <a:spcPts val="0"/>
              </a:spcBef>
              <a:spcAft>
                <a:spcPts val="0"/>
              </a:spcAft>
              <a:buSzPts val="1400"/>
              <a:buChar char="■"/>
            </a:pPr>
            <a:r>
              <a:rPr b="0" lang="en" sz="1400"/>
              <a:t>T</a:t>
            </a:r>
            <a:r>
              <a:rPr b="0" lang="en" sz="1400"/>
              <a:t>he TXOP duration remaining until the unavailability start time can be used for transactions with the same non-AP</a:t>
            </a:r>
            <a:r>
              <a:rPr b="0" lang="en" sz="1400"/>
              <a:t> only if it </a:t>
            </a:r>
            <a:r>
              <a:rPr lang="en" sz="1400"/>
              <a:t>is above</a:t>
            </a:r>
            <a:r>
              <a:rPr b="0" lang="en" sz="1400"/>
              <a:t> a minimum threshold. </a:t>
            </a:r>
            <a:endParaRPr b="0" sz="1400"/>
          </a:p>
          <a:p>
            <a:pPr indent="-317500" lvl="1" marL="914400" rtl="0" algn="just">
              <a:lnSpc>
                <a:spcPct val="105000"/>
              </a:lnSpc>
              <a:spcBef>
                <a:spcPts val="0"/>
              </a:spcBef>
              <a:spcAft>
                <a:spcPts val="0"/>
              </a:spcAft>
              <a:buSzPts val="1400"/>
              <a:buChar char="○"/>
            </a:pPr>
            <a:r>
              <a:rPr lang="en" sz="1400"/>
              <a:t>For unsolicited </a:t>
            </a:r>
            <a:r>
              <a:rPr b="0" lang="en" sz="1400"/>
              <a:t>unavailability indications, </a:t>
            </a:r>
            <a:r>
              <a:rPr b="0" lang="en" sz="1400"/>
              <a:t>the TXOP duration is expected to already account for any upcoming unavailability.</a:t>
            </a:r>
            <a:endParaRPr b="0" sz="1400"/>
          </a:p>
          <a:p>
            <a:pPr indent="-317500" lvl="0" marL="457200" rtl="0" algn="just">
              <a:lnSpc>
                <a:spcPct val="105000"/>
              </a:lnSpc>
              <a:spcBef>
                <a:spcPts val="0"/>
              </a:spcBef>
              <a:spcAft>
                <a:spcPts val="0"/>
              </a:spcAft>
              <a:buSzPts val="1400"/>
              <a:buChar char="●"/>
            </a:pPr>
            <a:r>
              <a:rPr b="0" lang="en" sz="1400" u="sng"/>
              <a:t>The maximum value of unavailability start time (counting from the end of the ICR)</a:t>
            </a:r>
            <a:endParaRPr b="0" sz="1400" u="sng"/>
          </a:p>
          <a:p>
            <a:pPr indent="-317500" lvl="1" marL="914400" rtl="0" algn="just">
              <a:lnSpc>
                <a:spcPct val="105000"/>
              </a:lnSpc>
              <a:spcBef>
                <a:spcPts val="0"/>
              </a:spcBef>
              <a:spcAft>
                <a:spcPts val="0"/>
              </a:spcAft>
              <a:buSzPts val="1400"/>
              <a:buChar char="○"/>
            </a:pPr>
            <a:r>
              <a:rPr lang="en" sz="1400"/>
              <a:t>It is not useful to have the maximum value of unavailability start time beyond a threshold, as the non-AP would with a high probability be able to send an unavailability indication in a solicited or unsolicited manner before that.</a:t>
            </a:r>
            <a:endParaRPr sz="1400"/>
          </a:p>
          <a:p>
            <a:pPr indent="-317500" lvl="1" marL="914400" rtl="0" algn="just">
              <a:lnSpc>
                <a:spcPct val="105000"/>
              </a:lnSpc>
              <a:spcBef>
                <a:spcPts val="0"/>
              </a:spcBef>
              <a:spcAft>
                <a:spcPts val="0"/>
              </a:spcAft>
              <a:buSzPts val="1400"/>
              <a:buChar char="○"/>
            </a:pPr>
            <a:r>
              <a:rPr lang="en" sz="1400"/>
              <a:t>The maximum start time is also governed by the application imposing the IDC requirement. Typically, an advance notification of 20ms or so is expected. However, in some cases, the start time can be known even longer in advance. With 9 bits and a granularity of 64us, 32.768 ms of start time can be indicated and will provide sufficient margins.</a:t>
            </a:r>
            <a:endParaRPr sz="1400"/>
          </a:p>
          <a:p>
            <a:pPr indent="0" lvl="0" marL="914400" rtl="0" algn="just">
              <a:lnSpc>
                <a:spcPct val="105000"/>
              </a:lnSpc>
              <a:spcBef>
                <a:spcPts val="900"/>
              </a:spcBef>
              <a:spcAft>
                <a:spcPts val="0"/>
              </a:spcAft>
              <a:buNone/>
            </a:pPr>
            <a:r>
              <a:t/>
            </a:r>
            <a:endParaRPr b="0" sz="1500"/>
          </a:p>
          <a:p>
            <a:pPr indent="0" lvl="0" marL="0" rtl="0" algn="just">
              <a:lnSpc>
                <a:spcPct val="105000"/>
              </a:lnSpc>
              <a:spcBef>
                <a:spcPts val="900"/>
              </a:spcBef>
              <a:spcAft>
                <a:spcPts val="0"/>
              </a:spcAft>
              <a:buNone/>
            </a:pPr>
            <a:r>
              <a:t/>
            </a:r>
            <a:endParaRPr b="0" sz="1500"/>
          </a:p>
          <a:p>
            <a:pPr indent="0" lvl="0" marL="457200" rtl="0" algn="just">
              <a:lnSpc>
                <a:spcPct val="115000"/>
              </a:lnSpc>
              <a:spcBef>
                <a:spcPts val="900"/>
              </a:spcBef>
              <a:spcAft>
                <a:spcPts val="0"/>
              </a:spcAft>
              <a:buNone/>
            </a:pPr>
            <a:r>
              <a:t/>
            </a:r>
            <a:endParaRPr b="0" sz="1500"/>
          </a:p>
          <a:p>
            <a:pPr indent="0" lvl="0" marL="0" rtl="0" algn="just">
              <a:lnSpc>
                <a:spcPct val="115000"/>
              </a:lnSpc>
              <a:spcBef>
                <a:spcPts val="900"/>
              </a:spcBef>
              <a:spcAft>
                <a:spcPts val="0"/>
              </a:spcAft>
              <a:buNone/>
            </a:pPr>
            <a:r>
              <a:t/>
            </a:r>
            <a:endParaRPr b="0" sz="1600"/>
          </a:p>
        </p:txBody>
      </p:sp>
      <p:sp>
        <p:nvSpPr>
          <p:cNvPr id="109" name="Google Shape;109;p17"/>
          <p:cNvSpPr txBox="1"/>
          <p:nvPr>
            <p:ph idx="12" type="sldNum"/>
          </p:nvPr>
        </p:nvSpPr>
        <p:spPr>
          <a:xfrm>
            <a:off x="4344988" y="4856560"/>
            <a:ext cx="530100" cy="136800"/>
          </a:xfrm>
          <a:prstGeom prst="rect">
            <a:avLst/>
          </a:prstGeom>
        </p:spPr>
        <p:txBody>
          <a:bodyPr anchorCtr="0" anchor="t" bIns="0" lIns="0" spcFirstLastPara="1" rIns="0" wrap="square" tIns="0">
            <a:noAutofit/>
          </a:bodyPr>
          <a:lstStyle/>
          <a:p>
            <a:pPr indent="0" lvl="0" marL="0" rtl="0" algn="ctr">
              <a:spcBef>
                <a:spcPts val="0"/>
              </a:spcBef>
              <a:spcAft>
                <a:spcPts val="0"/>
              </a:spcAft>
              <a:buClr>
                <a:srgbClr val="000000"/>
              </a:buClr>
              <a:buSzPts val="1200"/>
              <a:buFont typeface="Arial"/>
              <a:buNone/>
            </a:pPr>
            <a:r>
              <a:rPr lang="en"/>
              <a:t>Slide </a:t>
            </a:r>
            <a:fld id="{00000000-1234-1234-1234-123412341234}" type="slidenum">
              <a:rPr lang="en"/>
              <a:t>‹#›</a:t>
            </a:fld>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3" name="Shape 113"/>
        <p:cNvGrpSpPr/>
        <p:nvPr/>
      </p:nvGrpSpPr>
      <p:grpSpPr>
        <a:xfrm>
          <a:off x="0" y="0"/>
          <a:ext cx="0" cy="0"/>
          <a:chOff x="0" y="0"/>
          <a:chExt cx="0" cy="0"/>
        </a:xfrm>
      </p:grpSpPr>
      <p:sp>
        <p:nvSpPr>
          <p:cNvPr id="114" name="Google Shape;114;p18"/>
          <p:cNvSpPr txBox="1"/>
          <p:nvPr>
            <p:ph type="title"/>
          </p:nvPr>
        </p:nvSpPr>
        <p:spPr>
          <a:xfrm>
            <a:off x="185150" y="462800"/>
            <a:ext cx="8958900" cy="555000"/>
          </a:xfrm>
          <a:prstGeom prst="rect">
            <a:avLst/>
          </a:prstGeom>
          <a:noFill/>
          <a:ln>
            <a:noFill/>
          </a:ln>
        </p:spPr>
        <p:txBody>
          <a:bodyPr anchorCtr="0" anchor="ctr" bIns="68575" lIns="68575" spcFirstLastPara="1" rIns="68575" wrap="square" tIns="68575">
            <a:noAutofit/>
          </a:bodyPr>
          <a:lstStyle/>
          <a:p>
            <a:pPr indent="0" lvl="0" marL="0" rtl="0" algn="l">
              <a:lnSpc>
                <a:spcPct val="85000"/>
              </a:lnSpc>
              <a:spcBef>
                <a:spcPts val="0"/>
              </a:spcBef>
              <a:spcAft>
                <a:spcPts val="0"/>
              </a:spcAft>
              <a:buClr>
                <a:schemeClr val="dk2"/>
              </a:buClr>
              <a:buSzPts val="1100"/>
              <a:buNone/>
            </a:pPr>
            <a:r>
              <a:rPr lang="en" sz="2100"/>
              <a:t>Contents of a dynamic unavailability indication (3)</a:t>
            </a:r>
            <a:endParaRPr sz="2100"/>
          </a:p>
        </p:txBody>
      </p:sp>
      <p:sp>
        <p:nvSpPr>
          <p:cNvPr id="115" name="Google Shape;115;p18"/>
          <p:cNvSpPr txBox="1"/>
          <p:nvPr>
            <p:ph idx="1" type="body"/>
          </p:nvPr>
        </p:nvSpPr>
        <p:spPr>
          <a:xfrm>
            <a:off x="185050" y="853400"/>
            <a:ext cx="8775900" cy="3826800"/>
          </a:xfrm>
          <a:prstGeom prst="rect">
            <a:avLst/>
          </a:prstGeom>
          <a:noFill/>
          <a:ln>
            <a:noFill/>
          </a:ln>
        </p:spPr>
        <p:txBody>
          <a:bodyPr anchorCtr="0" anchor="t" bIns="68575" lIns="68575" spcFirstLastPara="1" rIns="68575" wrap="square" tIns="68575">
            <a:noAutofit/>
          </a:bodyPr>
          <a:lstStyle/>
          <a:p>
            <a:pPr indent="-317500" lvl="0" marL="342900" marR="0" rtl="0" algn="just">
              <a:lnSpc>
                <a:spcPct val="115000"/>
              </a:lnSpc>
              <a:spcBef>
                <a:spcPts val="900"/>
              </a:spcBef>
              <a:spcAft>
                <a:spcPts val="0"/>
              </a:spcAft>
              <a:buSzPts val="1400"/>
              <a:buChar char="●"/>
            </a:pPr>
            <a:r>
              <a:rPr b="0" lang="en" sz="1400" u="sng"/>
              <a:t>The minimum value of unavailability duration</a:t>
            </a:r>
            <a:endParaRPr b="0" sz="1400" u="sng"/>
          </a:p>
          <a:p>
            <a:pPr indent="-317500" lvl="1" marL="914400" marR="0" rtl="0" algn="just">
              <a:lnSpc>
                <a:spcPct val="115000"/>
              </a:lnSpc>
              <a:spcBef>
                <a:spcPts val="0"/>
              </a:spcBef>
              <a:spcAft>
                <a:spcPts val="0"/>
              </a:spcAft>
              <a:buSzPts val="1400"/>
              <a:buChar char="○"/>
            </a:pPr>
            <a:r>
              <a:rPr b="0" lang="en" sz="1400"/>
              <a:t>The minimum duration of unavailability is the granularity discussed before</a:t>
            </a:r>
            <a:endParaRPr sz="1400"/>
          </a:p>
          <a:p>
            <a:pPr indent="-317500" lvl="0" marL="342900" marR="0" rtl="0" algn="just">
              <a:lnSpc>
                <a:spcPct val="115000"/>
              </a:lnSpc>
              <a:spcBef>
                <a:spcPts val="0"/>
              </a:spcBef>
              <a:spcAft>
                <a:spcPts val="0"/>
              </a:spcAft>
              <a:buSzPts val="1400"/>
              <a:buChar char="●"/>
            </a:pPr>
            <a:r>
              <a:rPr b="0" lang="en" sz="1400" u="sng"/>
              <a:t>The maximum value of unavailability duration</a:t>
            </a:r>
            <a:endParaRPr b="0" sz="1400" u="sng"/>
          </a:p>
          <a:p>
            <a:pPr indent="-317500" lvl="1" marL="914400" marR="0" rtl="0" algn="just">
              <a:lnSpc>
                <a:spcPct val="115000"/>
              </a:lnSpc>
              <a:spcBef>
                <a:spcPts val="0"/>
              </a:spcBef>
              <a:spcAft>
                <a:spcPts val="0"/>
              </a:spcAft>
              <a:buSzPts val="1400"/>
              <a:buChar char="○"/>
            </a:pPr>
            <a:r>
              <a:rPr b="0" lang="en" sz="1400"/>
              <a:t>The maximum value of the duration of unavailability is governed by the needs of the application responsible for IDC activity e.g. audio streaming over a </a:t>
            </a:r>
            <a:r>
              <a:rPr lang="en" sz="1400"/>
              <a:t>B</a:t>
            </a:r>
            <a:r>
              <a:rPr b="0" lang="en" sz="1400"/>
              <a:t>luetooth headset. Typically the unavailability duration bursts are of the order of 5ms</a:t>
            </a:r>
            <a:r>
              <a:rPr lang="en" sz="1400"/>
              <a:t> and going up to 16ms. However, in some cases the duration can be larger</a:t>
            </a:r>
            <a:endParaRPr b="0" sz="1400"/>
          </a:p>
          <a:p>
            <a:pPr indent="-317500" lvl="1" marL="914400" marR="0" rtl="0" algn="just">
              <a:lnSpc>
                <a:spcPct val="115000"/>
              </a:lnSpc>
              <a:spcBef>
                <a:spcPts val="0"/>
              </a:spcBef>
              <a:spcAft>
                <a:spcPts val="0"/>
              </a:spcAft>
              <a:buSzPts val="1400"/>
              <a:buChar char="○"/>
            </a:pPr>
            <a:r>
              <a:rPr b="0" lang="en" sz="1400"/>
              <a:t>With a granularity of </a:t>
            </a:r>
            <a:r>
              <a:rPr lang="en" sz="1400"/>
              <a:t>64</a:t>
            </a:r>
            <a:r>
              <a:rPr b="0" lang="en" sz="1400"/>
              <a:t>us and with </a:t>
            </a:r>
            <a:r>
              <a:rPr lang="en" sz="1400"/>
              <a:t>9</a:t>
            </a:r>
            <a:r>
              <a:rPr b="0" lang="en" sz="1400"/>
              <a:t> bits, it would be possible to indicate up to</a:t>
            </a:r>
            <a:r>
              <a:rPr lang="en" sz="1400"/>
              <a:t> 32.768</a:t>
            </a:r>
            <a:r>
              <a:rPr b="0" lang="en" sz="1400"/>
              <a:t> ms</a:t>
            </a:r>
            <a:r>
              <a:rPr lang="en" sz="1400"/>
              <a:t> and will provide sufficient margins.</a:t>
            </a:r>
            <a:endParaRPr b="0" sz="1400"/>
          </a:p>
          <a:p>
            <a:pPr indent="0" lvl="0" marL="0" rtl="0" algn="just">
              <a:lnSpc>
                <a:spcPct val="115000"/>
              </a:lnSpc>
              <a:spcBef>
                <a:spcPts val="900"/>
              </a:spcBef>
              <a:spcAft>
                <a:spcPts val="0"/>
              </a:spcAft>
              <a:buNone/>
            </a:pPr>
            <a:r>
              <a:t/>
            </a:r>
            <a:endParaRPr b="0" sz="1500"/>
          </a:p>
          <a:p>
            <a:pPr indent="0" lvl="0" marL="457200" rtl="0" algn="just">
              <a:lnSpc>
                <a:spcPct val="115000"/>
              </a:lnSpc>
              <a:spcBef>
                <a:spcPts val="900"/>
              </a:spcBef>
              <a:spcAft>
                <a:spcPts val="0"/>
              </a:spcAft>
              <a:buNone/>
            </a:pPr>
            <a:r>
              <a:t/>
            </a:r>
            <a:endParaRPr b="0" sz="1500"/>
          </a:p>
          <a:p>
            <a:pPr indent="0" lvl="0" marL="0" rtl="0" algn="just">
              <a:lnSpc>
                <a:spcPct val="115000"/>
              </a:lnSpc>
              <a:spcBef>
                <a:spcPts val="900"/>
              </a:spcBef>
              <a:spcAft>
                <a:spcPts val="0"/>
              </a:spcAft>
              <a:buNone/>
            </a:pPr>
            <a:r>
              <a:t/>
            </a:r>
            <a:endParaRPr b="0" sz="1600"/>
          </a:p>
        </p:txBody>
      </p:sp>
      <p:sp>
        <p:nvSpPr>
          <p:cNvPr id="116" name="Google Shape;116;p18"/>
          <p:cNvSpPr txBox="1"/>
          <p:nvPr>
            <p:ph idx="12" type="sldNum"/>
          </p:nvPr>
        </p:nvSpPr>
        <p:spPr>
          <a:xfrm>
            <a:off x="4344988" y="4856560"/>
            <a:ext cx="530100" cy="136800"/>
          </a:xfrm>
          <a:prstGeom prst="rect">
            <a:avLst/>
          </a:prstGeom>
        </p:spPr>
        <p:txBody>
          <a:bodyPr anchorCtr="0" anchor="t" bIns="0" lIns="0" spcFirstLastPara="1" rIns="0" wrap="square" tIns="0">
            <a:noAutofit/>
          </a:bodyPr>
          <a:lstStyle/>
          <a:p>
            <a:pPr indent="0" lvl="0" marL="0" rtl="0" algn="ctr">
              <a:spcBef>
                <a:spcPts val="0"/>
              </a:spcBef>
              <a:spcAft>
                <a:spcPts val="0"/>
              </a:spcAft>
              <a:buClr>
                <a:srgbClr val="000000"/>
              </a:buClr>
              <a:buSzPts val="1200"/>
              <a:buFont typeface="Arial"/>
              <a:buNone/>
            </a:pPr>
            <a:r>
              <a:rPr lang="en"/>
              <a:t>Slide </a:t>
            </a:r>
            <a:fld id="{00000000-1234-1234-1234-123412341234}" type="slidenum">
              <a:rPr lang="en"/>
              <a:t>‹#›</a:t>
            </a:fld>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0" name="Shape 120"/>
        <p:cNvGrpSpPr/>
        <p:nvPr/>
      </p:nvGrpSpPr>
      <p:grpSpPr>
        <a:xfrm>
          <a:off x="0" y="0"/>
          <a:ext cx="0" cy="0"/>
          <a:chOff x="0" y="0"/>
          <a:chExt cx="0" cy="0"/>
        </a:xfrm>
      </p:grpSpPr>
      <p:sp>
        <p:nvSpPr>
          <p:cNvPr id="121" name="Google Shape;121;p19"/>
          <p:cNvSpPr txBox="1"/>
          <p:nvPr>
            <p:ph type="title"/>
          </p:nvPr>
        </p:nvSpPr>
        <p:spPr>
          <a:xfrm>
            <a:off x="261350" y="462800"/>
            <a:ext cx="8958900" cy="555000"/>
          </a:xfrm>
          <a:prstGeom prst="rect">
            <a:avLst/>
          </a:prstGeom>
          <a:noFill/>
          <a:ln>
            <a:noFill/>
          </a:ln>
        </p:spPr>
        <p:txBody>
          <a:bodyPr anchorCtr="0" anchor="ctr" bIns="68575" lIns="68575" spcFirstLastPara="1" rIns="68575" wrap="square" tIns="68575">
            <a:noAutofit/>
          </a:bodyPr>
          <a:lstStyle/>
          <a:p>
            <a:pPr indent="0" lvl="0" marL="0" rtl="0" algn="l">
              <a:lnSpc>
                <a:spcPct val="85000"/>
              </a:lnSpc>
              <a:spcBef>
                <a:spcPts val="0"/>
              </a:spcBef>
              <a:spcAft>
                <a:spcPts val="0"/>
              </a:spcAft>
              <a:buClr>
                <a:schemeClr val="dk2"/>
              </a:buClr>
              <a:buSzPts val="1100"/>
              <a:buNone/>
            </a:pPr>
            <a:r>
              <a:rPr lang="en" sz="2100"/>
              <a:t>Volume of dynamic unavailability indications from non-AP to AP</a:t>
            </a:r>
            <a:endParaRPr sz="2100"/>
          </a:p>
        </p:txBody>
      </p:sp>
      <p:sp>
        <p:nvSpPr>
          <p:cNvPr id="122" name="Google Shape;122;p19"/>
          <p:cNvSpPr txBox="1"/>
          <p:nvPr>
            <p:ph idx="1" type="body"/>
          </p:nvPr>
        </p:nvSpPr>
        <p:spPr>
          <a:xfrm>
            <a:off x="185050" y="907150"/>
            <a:ext cx="8879400" cy="3873300"/>
          </a:xfrm>
          <a:prstGeom prst="rect">
            <a:avLst/>
          </a:prstGeom>
          <a:noFill/>
          <a:ln>
            <a:noFill/>
          </a:ln>
        </p:spPr>
        <p:txBody>
          <a:bodyPr anchorCtr="0" anchor="t" bIns="68575" lIns="68575" spcFirstLastPara="1" rIns="68575" wrap="square" tIns="68575">
            <a:noAutofit/>
          </a:bodyPr>
          <a:lstStyle/>
          <a:p>
            <a:pPr indent="-330200" lvl="0" marL="457200" rtl="0" algn="just">
              <a:lnSpc>
                <a:spcPct val="150000"/>
              </a:lnSpc>
              <a:spcBef>
                <a:spcPts val="900"/>
              </a:spcBef>
              <a:spcAft>
                <a:spcPts val="0"/>
              </a:spcAft>
              <a:buSzPts val="1600"/>
              <a:buChar char="●"/>
            </a:pPr>
            <a:r>
              <a:rPr b="0" lang="en" sz="1600"/>
              <a:t>Number of  upcoming aperiodic dynamic unavailability schedules:</a:t>
            </a:r>
            <a:endParaRPr b="0" sz="1600"/>
          </a:p>
          <a:p>
            <a:pPr indent="-330200" lvl="1" marL="914400" rtl="0" algn="just">
              <a:lnSpc>
                <a:spcPct val="150000"/>
              </a:lnSpc>
              <a:spcBef>
                <a:spcPts val="0"/>
              </a:spcBef>
              <a:spcAft>
                <a:spcPts val="0"/>
              </a:spcAft>
              <a:buSzPts val="1600"/>
              <a:buChar char="○"/>
            </a:pPr>
            <a:r>
              <a:rPr lang="en" sz="1600"/>
              <a:t>For the sake of limiting complexity, each non-AP STA indicates only one upcoming dynamic unavailability schedule per link</a:t>
            </a:r>
            <a:endParaRPr sz="1600"/>
          </a:p>
          <a:p>
            <a:pPr indent="-330200" lvl="1" marL="914400" rtl="0" algn="just">
              <a:lnSpc>
                <a:spcPct val="150000"/>
              </a:lnSpc>
              <a:spcBef>
                <a:spcPts val="0"/>
              </a:spcBef>
              <a:spcAft>
                <a:spcPts val="0"/>
              </a:spcAft>
              <a:buSzPts val="1600"/>
              <a:buChar char="○"/>
            </a:pPr>
            <a:r>
              <a:rPr lang="en" sz="1600"/>
              <a:t>This also mitigates the probability of </a:t>
            </a:r>
            <a:r>
              <a:rPr lang="en" sz="1600"/>
              <a:t>multiple</a:t>
            </a:r>
            <a:r>
              <a:rPr lang="en" sz="1600"/>
              <a:t> unavailability schedules set up for every non-AP and the requirement to keep modifying them.</a:t>
            </a:r>
            <a:endParaRPr sz="1600"/>
          </a:p>
          <a:p>
            <a:pPr indent="0" lvl="0" marL="457200" rtl="0" algn="just">
              <a:lnSpc>
                <a:spcPct val="150000"/>
              </a:lnSpc>
              <a:spcBef>
                <a:spcPts val="900"/>
              </a:spcBef>
              <a:spcAft>
                <a:spcPts val="0"/>
              </a:spcAft>
              <a:buNone/>
            </a:pPr>
            <a:r>
              <a:t/>
            </a:r>
            <a:endParaRPr b="0" sz="1800"/>
          </a:p>
        </p:txBody>
      </p:sp>
      <p:sp>
        <p:nvSpPr>
          <p:cNvPr id="123" name="Google Shape;123;p19"/>
          <p:cNvSpPr txBox="1"/>
          <p:nvPr>
            <p:ph idx="12" type="sldNum"/>
          </p:nvPr>
        </p:nvSpPr>
        <p:spPr>
          <a:xfrm>
            <a:off x="4344988" y="4856560"/>
            <a:ext cx="530100" cy="136800"/>
          </a:xfrm>
          <a:prstGeom prst="rect">
            <a:avLst/>
          </a:prstGeom>
        </p:spPr>
        <p:txBody>
          <a:bodyPr anchorCtr="0" anchor="t" bIns="0" lIns="0" spcFirstLastPara="1" rIns="0" wrap="square" tIns="0">
            <a:noAutofit/>
          </a:bodyPr>
          <a:lstStyle/>
          <a:p>
            <a:pPr indent="0" lvl="0" marL="0" rtl="0" algn="ctr">
              <a:spcBef>
                <a:spcPts val="0"/>
              </a:spcBef>
              <a:spcAft>
                <a:spcPts val="0"/>
              </a:spcAft>
              <a:buClr>
                <a:srgbClr val="000000"/>
              </a:buClr>
              <a:buSzPts val="1200"/>
              <a:buFont typeface="Arial"/>
              <a:buNone/>
            </a:pPr>
            <a:r>
              <a:rPr lang="en"/>
              <a:t>Slide </a:t>
            </a:r>
            <a:fld id="{00000000-1234-1234-1234-123412341234}" type="slidenum">
              <a:rPr lang="en"/>
              <a:t>‹#›</a:t>
            </a:fld>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7" name="Shape 127"/>
        <p:cNvGrpSpPr/>
        <p:nvPr/>
      </p:nvGrpSpPr>
      <p:grpSpPr>
        <a:xfrm>
          <a:off x="0" y="0"/>
          <a:ext cx="0" cy="0"/>
          <a:chOff x="0" y="0"/>
          <a:chExt cx="0" cy="0"/>
        </a:xfrm>
      </p:grpSpPr>
      <p:sp>
        <p:nvSpPr>
          <p:cNvPr id="128" name="Google Shape;128;p20"/>
          <p:cNvSpPr txBox="1"/>
          <p:nvPr>
            <p:ph type="title"/>
          </p:nvPr>
        </p:nvSpPr>
        <p:spPr>
          <a:xfrm>
            <a:off x="249050" y="539000"/>
            <a:ext cx="8895000" cy="555000"/>
          </a:xfrm>
          <a:prstGeom prst="rect">
            <a:avLst/>
          </a:prstGeom>
          <a:noFill/>
          <a:ln>
            <a:noFill/>
          </a:ln>
        </p:spPr>
        <p:txBody>
          <a:bodyPr anchorCtr="0" anchor="ctr" bIns="68575" lIns="68575" spcFirstLastPara="1" rIns="68575" wrap="square" tIns="68575">
            <a:noAutofit/>
          </a:bodyPr>
          <a:lstStyle/>
          <a:p>
            <a:pPr indent="0" lvl="0" marL="0" rtl="0" algn="l">
              <a:lnSpc>
                <a:spcPct val="85000"/>
              </a:lnSpc>
              <a:spcBef>
                <a:spcPts val="0"/>
              </a:spcBef>
              <a:spcAft>
                <a:spcPts val="0"/>
              </a:spcAft>
              <a:buClr>
                <a:schemeClr val="dk2"/>
              </a:buClr>
              <a:buSzPts val="1100"/>
              <a:buNone/>
            </a:pPr>
            <a:r>
              <a:rPr lang="en" sz="2300"/>
              <a:t>Conclusions</a:t>
            </a:r>
            <a:endParaRPr sz="2300"/>
          </a:p>
        </p:txBody>
      </p:sp>
      <p:sp>
        <p:nvSpPr>
          <p:cNvPr id="129" name="Google Shape;129;p20"/>
          <p:cNvSpPr txBox="1"/>
          <p:nvPr>
            <p:ph idx="1" type="body"/>
          </p:nvPr>
        </p:nvSpPr>
        <p:spPr>
          <a:xfrm>
            <a:off x="466025" y="931900"/>
            <a:ext cx="8337300" cy="3796800"/>
          </a:xfrm>
          <a:prstGeom prst="rect">
            <a:avLst/>
          </a:prstGeom>
          <a:noFill/>
          <a:ln>
            <a:noFill/>
          </a:ln>
        </p:spPr>
        <p:txBody>
          <a:bodyPr anchorCtr="0" anchor="t" bIns="68575" lIns="68575" spcFirstLastPara="1" rIns="68575" wrap="square" tIns="68575">
            <a:noAutofit/>
          </a:bodyPr>
          <a:lstStyle/>
          <a:p>
            <a:pPr indent="-323850" lvl="0" marL="457200" rtl="0" algn="just">
              <a:lnSpc>
                <a:spcPct val="125000"/>
              </a:lnSpc>
              <a:spcBef>
                <a:spcPts val="900"/>
              </a:spcBef>
              <a:spcAft>
                <a:spcPts val="0"/>
              </a:spcAft>
              <a:buSzPts val="1500"/>
              <a:buChar char="●"/>
            </a:pPr>
            <a:r>
              <a:rPr b="0" lang="en" sz="1500"/>
              <a:t>This contributions discussed the following aspects that apply to IDC:</a:t>
            </a:r>
            <a:endParaRPr b="0" sz="1500"/>
          </a:p>
          <a:p>
            <a:pPr indent="-323850" lvl="1" marL="914400" rtl="0" algn="just">
              <a:lnSpc>
                <a:spcPct val="125000"/>
              </a:lnSpc>
              <a:spcBef>
                <a:spcPts val="0"/>
              </a:spcBef>
              <a:spcAft>
                <a:spcPts val="0"/>
              </a:spcAft>
              <a:buSzPts val="1500"/>
              <a:buChar char="○"/>
            </a:pPr>
            <a:r>
              <a:rPr lang="en" sz="1500"/>
              <a:t>Contents of a dynamic unavailability indication</a:t>
            </a:r>
            <a:endParaRPr sz="1500"/>
          </a:p>
          <a:p>
            <a:pPr indent="-323850" lvl="1" marL="914400" rtl="0" algn="just">
              <a:lnSpc>
                <a:spcPct val="125000"/>
              </a:lnSpc>
              <a:spcBef>
                <a:spcPts val="0"/>
              </a:spcBef>
              <a:spcAft>
                <a:spcPts val="0"/>
              </a:spcAft>
              <a:buSzPts val="1500"/>
              <a:buChar char="○"/>
            </a:pPr>
            <a:r>
              <a:rPr lang="en" sz="1500"/>
              <a:t>Changes to previously indicated dynamic unavailability</a:t>
            </a:r>
            <a:endParaRPr sz="1500"/>
          </a:p>
          <a:p>
            <a:pPr indent="-323850" lvl="1" marL="914400" rtl="0" algn="just">
              <a:lnSpc>
                <a:spcPct val="125000"/>
              </a:lnSpc>
              <a:spcBef>
                <a:spcPts val="0"/>
              </a:spcBef>
              <a:spcAft>
                <a:spcPts val="0"/>
              </a:spcAft>
              <a:buSzPts val="1500"/>
              <a:buChar char="○"/>
            </a:pPr>
            <a:r>
              <a:rPr lang="en" sz="1500"/>
              <a:t>Volume of dynamic unavailability indication</a:t>
            </a:r>
            <a:endParaRPr sz="1500"/>
          </a:p>
          <a:p>
            <a:pPr indent="-323850" lvl="0" marL="457200" rtl="0" algn="just">
              <a:lnSpc>
                <a:spcPct val="125000"/>
              </a:lnSpc>
              <a:spcBef>
                <a:spcPts val="0"/>
              </a:spcBef>
              <a:spcAft>
                <a:spcPts val="0"/>
              </a:spcAft>
              <a:buSzPts val="1500"/>
              <a:buChar char="●"/>
            </a:pPr>
            <a:r>
              <a:rPr b="0" lang="en" sz="1500"/>
              <a:t>Recommendations regarding each of the above aspects</a:t>
            </a:r>
            <a:endParaRPr b="0" sz="1500"/>
          </a:p>
          <a:p>
            <a:pPr indent="0" lvl="0" marL="342900" rtl="0" algn="just">
              <a:lnSpc>
                <a:spcPct val="115000"/>
              </a:lnSpc>
              <a:spcBef>
                <a:spcPts val="900"/>
              </a:spcBef>
              <a:spcAft>
                <a:spcPts val="0"/>
              </a:spcAft>
              <a:buNone/>
            </a:pPr>
            <a:r>
              <a:t/>
            </a:r>
            <a:endParaRPr b="0" sz="1300"/>
          </a:p>
        </p:txBody>
      </p:sp>
      <p:sp>
        <p:nvSpPr>
          <p:cNvPr id="130" name="Google Shape;130;p20"/>
          <p:cNvSpPr txBox="1"/>
          <p:nvPr>
            <p:ph idx="12" type="sldNum"/>
          </p:nvPr>
        </p:nvSpPr>
        <p:spPr>
          <a:xfrm>
            <a:off x="4344988" y="4856560"/>
            <a:ext cx="530100" cy="136800"/>
          </a:xfrm>
          <a:prstGeom prst="rect">
            <a:avLst/>
          </a:prstGeom>
        </p:spPr>
        <p:txBody>
          <a:bodyPr anchorCtr="0" anchor="t" bIns="0" lIns="0" spcFirstLastPara="1" rIns="0" wrap="square" tIns="0">
            <a:noAutofit/>
          </a:bodyPr>
          <a:lstStyle/>
          <a:p>
            <a:pPr indent="0" lvl="0" marL="0" rtl="0" algn="ctr">
              <a:spcBef>
                <a:spcPts val="0"/>
              </a:spcBef>
              <a:spcAft>
                <a:spcPts val="0"/>
              </a:spcAft>
              <a:buClr>
                <a:srgbClr val="000000"/>
              </a:buClr>
              <a:buSzPts val="1200"/>
              <a:buFont typeface="Arial"/>
              <a:buNone/>
            </a:pPr>
            <a:r>
              <a:rPr lang="en"/>
              <a:t>Slide </a:t>
            </a:r>
            <a:fld id="{00000000-1234-1234-1234-123412341234}" type="slidenum">
              <a:rPr lang="en"/>
              <a:t>‹#›</a:t>
            </a:fld>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4" name="Shape 134"/>
        <p:cNvGrpSpPr/>
        <p:nvPr/>
      </p:nvGrpSpPr>
      <p:grpSpPr>
        <a:xfrm>
          <a:off x="0" y="0"/>
          <a:ext cx="0" cy="0"/>
          <a:chOff x="0" y="0"/>
          <a:chExt cx="0" cy="0"/>
        </a:xfrm>
      </p:grpSpPr>
      <p:sp>
        <p:nvSpPr>
          <p:cNvPr id="135" name="Google Shape;135;p21"/>
          <p:cNvSpPr txBox="1"/>
          <p:nvPr>
            <p:ph type="title"/>
          </p:nvPr>
        </p:nvSpPr>
        <p:spPr>
          <a:xfrm>
            <a:off x="669275" y="517772"/>
            <a:ext cx="7729200" cy="437400"/>
          </a:xfrm>
          <a:prstGeom prst="rect">
            <a:avLst/>
          </a:prstGeom>
          <a:noFill/>
          <a:ln>
            <a:noFill/>
          </a:ln>
        </p:spPr>
        <p:txBody>
          <a:bodyPr anchorCtr="0" anchor="ctr" bIns="68575" lIns="68575" spcFirstLastPara="1" rIns="68575" wrap="square" tIns="68575">
            <a:noAutofit/>
          </a:bodyPr>
          <a:lstStyle/>
          <a:p>
            <a:pPr indent="0" lvl="0" marL="0" marR="0" rtl="0" algn="l">
              <a:lnSpc>
                <a:spcPct val="85000"/>
              </a:lnSpc>
              <a:spcBef>
                <a:spcPts val="0"/>
              </a:spcBef>
              <a:spcAft>
                <a:spcPts val="0"/>
              </a:spcAft>
              <a:buClr>
                <a:schemeClr val="dk2"/>
              </a:buClr>
              <a:buSzPts val="1100"/>
              <a:buFont typeface="Arial"/>
              <a:buNone/>
            </a:pPr>
            <a:r>
              <a:rPr lang="en" sz="2200"/>
              <a:t>Straw Poll 1</a:t>
            </a:r>
            <a:endParaRPr sz="2200"/>
          </a:p>
        </p:txBody>
      </p:sp>
      <p:sp>
        <p:nvSpPr>
          <p:cNvPr id="136" name="Google Shape;136;p21"/>
          <p:cNvSpPr txBox="1"/>
          <p:nvPr>
            <p:ph idx="1" type="body"/>
          </p:nvPr>
        </p:nvSpPr>
        <p:spPr>
          <a:xfrm>
            <a:off x="432750" y="955175"/>
            <a:ext cx="8454000" cy="3831000"/>
          </a:xfrm>
          <a:prstGeom prst="rect">
            <a:avLst/>
          </a:prstGeom>
          <a:noFill/>
          <a:ln>
            <a:noFill/>
          </a:ln>
        </p:spPr>
        <p:txBody>
          <a:bodyPr anchorCtr="0" anchor="t" bIns="68575" lIns="68575" spcFirstLastPara="1" rIns="68575" wrap="square" tIns="68575">
            <a:noAutofit/>
          </a:bodyPr>
          <a:lstStyle/>
          <a:p>
            <a:pPr indent="0" lvl="0" marL="0" rtl="0" algn="just">
              <a:lnSpc>
                <a:spcPct val="125000"/>
              </a:lnSpc>
              <a:spcBef>
                <a:spcPts val="900"/>
              </a:spcBef>
              <a:spcAft>
                <a:spcPts val="0"/>
              </a:spcAft>
              <a:buNone/>
            </a:pPr>
            <a:r>
              <a:rPr b="0" lang="en" sz="1700"/>
              <a:t>Do you agree with the following:</a:t>
            </a:r>
            <a:endParaRPr b="0" sz="1700"/>
          </a:p>
          <a:p>
            <a:pPr indent="-336550" lvl="0" marL="457200" rtl="0" algn="just">
              <a:lnSpc>
                <a:spcPct val="125000"/>
              </a:lnSpc>
              <a:spcBef>
                <a:spcPts val="900"/>
              </a:spcBef>
              <a:spcAft>
                <a:spcPts val="0"/>
              </a:spcAft>
              <a:buSzPts val="1700"/>
              <a:buChar char="●"/>
            </a:pPr>
            <a:r>
              <a:rPr b="0" lang="en" sz="1700"/>
              <a:t>Unavailability Target Start Time is indicated using 9 bits with a granularity of 64us</a:t>
            </a:r>
            <a:endParaRPr b="0" sz="1700"/>
          </a:p>
          <a:p>
            <a:pPr indent="-336550" lvl="0" marL="457200" rtl="0" algn="just">
              <a:lnSpc>
                <a:spcPct val="125000"/>
              </a:lnSpc>
              <a:spcBef>
                <a:spcPts val="0"/>
              </a:spcBef>
              <a:spcAft>
                <a:spcPts val="0"/>
              </a:spcAft>
              <a:buSzPts val="1700"/>
              <a:buChar char="●"/>
            </a:pPr>
            <a:r>
              <a:rPr b="0" lang="en" sz="1700"/>
              <a:t>Unavailability Duration is indicated using 9 bits with a granularity of 64us</a:t>
            </a:r>
            <a:endParaRPr b="0" sz="1700"/>
          </a:p>
          <a:p>
            <a:pPr indent="0" lvl="0" marL="457200" rtl="0" algn="just">
              <a:lnSpc>
                <a:spcPct val="125000"/>
              </a:lnSpc>
              <a:spcBef>
                <a:spcPts val="900"/>
              </a:spcBef>
              <a:spcAft>
                <a:spcPts val="0"/>
              </a:spcAft>
              <a:buNone/>
            </a:pPr>
            <a:r>
              <a:t/>
            </a:r>
            <a:endParaRPr b="0" sz="1700"/>
          </a:p>
          <a:p>
            <a:pPr indent="0" lvl="0" marL="0" rtl="0" algn="just">
              <a:spcBef>
                <a:spcPts val="900"/>
              </a:spcBef>
              <a:spcAft>
                <a:spcPts val="0"/>
              </a:spcAft>
              <a:buNone/>
            </a:pPr>
            <a:r>
              <a:rPr b="0" lang="en" sz="1600"/>
              <a:t>Y/N/A</a:t>
            </a:r>
            <a:endParaRPr b="0" sz="1600"/>
          </a:p>
          <a:p>
            <a:pPr indent="0" lvl="0" marL="0" rtl="0" algn="just">
              <a:spcBef>
                <a:spcPts val="900"/>
              </a:spcBef>
              <a:spcAft>
                <a:spcPts val="0"/>
              </a:spcAft>
              <a:buNone/>
            </a:pPr>
            <a:r>
              <a:t/>
            </a:r>
            <a:endParaRPr b="0" sz="1500"/>
          </a:p>
          <a:p>
            <a:pPr indent="0" lvl="0" marL="0" rtl="0" algn="just">
              <a:spcBef>
                <a:spcPts val="900"/>
              </a:spcBef>
              <a:spcAft>
                <a:spcPts val="0"/>
              </a:spcAft>
              <a:buClr>
                <a:schemeClr val="dk1"/>
              </a:buClr>
              <a:buSzPts val="1100"/>
              <a:buFont typeface="Arial"/>
              <a:buNone/>
            </a:pPr>
            <a:r>
              <a:t/>
            </a:r>
            <a:endParaRPr b="0" sz="1500"/>
          </a:p>
        </p:txBody>
      </p:sp>
      <p:sp>
        <p:nvSpPr>
          <p:cNvPr id="137" name="Google Shape;137;p21"/>
          <p:cNvSpPr txBox="1"/>
          <p:nvPr>
            <p:ph idx="12" type="sldNum"/>
          </p:nvPr>
        </p:nvSpPr>
        <p:spPr>
          <a:xfrm>
            <a:off x="4344988" y="4856560"/>
            <a:ext cx="530100" cy="136800"/>
          </a:xfrm>
          <a:prstGeom prst="rect">
            <a:avLst/>
          </a:prstGeom>
        </p:spPr>
        <p:txBody>
          <a:bodyPr anchorCtr="0" anchor="t" bIns="0" lIns="0" spcFirstLastPara="1" rIns="0" wrap="square" tIns="0">
            <a:noAutofit/>
          </a:bodyPr>
          <a:lstStyle/>
          <a:p>
            <a:pPr indent="0" lvl="0" marL="0" rtl="0" algn="ctr">
              <a:spcBef>
                <a:spcPts val="0"/>
              </a:spcBef>
              <a:spcAft>
                <a:spcPts val="0"/>
              </a:spcAft>
              <a:buClr>
                <a:srgbClr val="000000"/>
              </a:buClr>
              <a:buSzPts val="1200"/>
              <a:buFont typeface="Arial"/>
              <a:buNone/>
            </a:pPr>
            <a:r>
              <a:rPr lang="en"/>
              <a:t>Slide </a:t>
            </a:r>
            <a:fld id="{00000000-1234-1234-1234-123412341234}" type="slidenum">
              <a:rPr lang="en"/>
              <a:t>‹#›</a:t>
            </a:fld>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1" name="Shape 141"/>
        <p:cNvGrpSpPr/>
        <p:nvPr/>
      </p:nvGrpSpPr>
      <p:grpSpPr>
        <a:xfrm>
          <a:off x="0" y="0"/>
          <a:ext cx="0" cy="0"/>
          <a:chOff x="0" y="0"/>
          <a:chExt cx="0" cy="0"/>
        </a:xfrm>
      </p:grpSpPr>
      <p:sp>
        <p:nvSpPr>
          <p:cNvPr id="142" name="Google Shape;142;p22"/>
          <p:cNvSpPr txBox="1"/>
          <p:nvPr>
            <p:ph type="title"/>
          </p:nvPr>
        </p:nvSpPr>
        <p:spPr>
          <a:xfrm>
            <a:off x="669275" y="441572"/>
            <a:ext cx="7729200" cy="437400"/>
          </a:xfrm>
          <a:prstGeom prst="rect">
            <a:avLst/>
          </a:prstGeom>
          <a:noFill/>
          <a:ln>
            <a:noFill/>
          </a:ln>
        </p:spPr>
        <p:txBody>
          <a:bodyPr anchorCtr="0" anchor="ctr" bIns="68575" lIns="68575" spcFirstLastPara="1" rIns="68575" wrap="square" tIns="68575">
            <a:noAutofit/>
          </a:bodyPr>
          <a:lstStyle/>
          <a:p>
            <a:pPr indent="0" lvl="0" marL="0" marR="0" rtl="0" algn="l">
              <a:lnSpc>
                <a:spcPct val="85000"/>
              </a:lnSpc>
              <a:spcBef>
                <a:spcPts val="0"/>
              </a:spcBef>
              <a:spcAft>
                <a:spcPts val="0"/>
              </a:spcAft>
              <a:buClr>
                <a:schemeClr val="dk2"/>
              </a:buClr>
              <a:buSzPts val="1100"/>
              <a:buFont typeface="Arial"/>
              <a:buNone/>
            </a:pPr>
            <a:r>
              <a:rPr lang="en" sz="2200"/>
              <a:t>Straw Poll 2</a:t>
            </a:r>
            <a:endParaRPr sz="2200"/>
          </a:p>
        </p:txBody>
      </p:sp>
      <p:sp>
        <p:nvSpPr>
          <p:cNvPr id="143" name="Google Shape;143;p22"/>
          <p:cNvSpPr txBox="1"/>
          <p:nvPr>
            <p:ph idx="1" type="body"/>
          </p:nvPr>
        </p:nvSpPr>
        <p:spPr>
          <a:xfrm>
            <a:off x="284375" y="1032125"/>
            <a:ext cx="8568000" cy="3677700"/>
          </a:xfrm>
          <a:prstGeom prst="rect">
            <a:avLst/>
          </a:prstGeom>
          <a:noFill/>
          <a:ln>
            <a:noFill/>
          </a:ln>
        </p:spPr>
        <p:txBody>
          <a:bodyPr anchorCtr="0" anchor="t" bIns="68575" lIns="68575" spcFirstLastPara="1" rIns="68575" wrap="square" tIns="68575">
            <a:noAutofit/>
          </a:bodyPr>
          <a:lstStyle/>
          <a:p>
            <a:pPr indent="0" lvl="0" marL="0" rtl="0" algn="just">
              <a:lnSpc>
                <a:spcPct val="125000"/>
              </a:lnSpc>
              <a:spcBef>
                <a:spcPts val="900"/>
              </a:spcBef>
              <a:spcAft>
                <a:spcPts val="0"/>
              </a:spcAft>
              <a:buNone/>
            </a:pPr>
            <a:r>
              <a:rPr b="0" lang="en" sz="1700"/>
              <a:t>Do you support that</a:t>
            </a:r>
            <a:endParaRPr b="0" sz="1700"/>
          </a:p>
          <a:p>
            <a:pPr indent="-336550" lvl="0" marL="457200" rtl="0" algn="just">
              <a:lnSpc>
                <a:spcPct val="125000"/>
              </a:lnSpc>
              <a:spcBef>
                <a:spcPts val="900"/>
              </a:spcBef>
              <a:spcAft>
                <a:spcPts val="0"/>
              </a:spcAft>
              <a:buSzPts val="1700"/>
              <a:buChar char="●"/>
            </a:pPr>
            <a:r>
              <a:rPr b="0" lang="en" sz="1700"/>
              <a:t>The AP maintains up to one unavailability report per STA </a:t>
            </a:r>
            <a:endParaRPr b="0" sz="1700"/>
          </a:p>
          <a:p>
            <a:pPr indent="-336550" lvl="0" marL="457200" rtl="0" algn="just">
              <a:lnSpc>
                <a:spcPct val="125000"/>
              </a:lnSpc>
              <a:spcBef>
                <a:spcPts val="0"/>
              </a:spcBef>
              <a:spcAft>
                <a:spcPts val="0"/>
              </a:spcAft>
              <a:buSzPts val="1700"/>
              <a:buChar char="●"/>
            </a:pPr>
            <a:r>
              <a:rPr b="0" lang="en" sz="1700"/>
              <a:t>And the most recent unavailability report (received in a control frame) is the valid one</a:t>
            </a:r>
            <a:endParaRPr b="0" sz="1700"/>
          </a:p>
          <a:p>
            <a:pPr indent="0" lvl="0" marL="0" rtl="0" algn="just">
              <a:lnSpc>
                <a:spcPct val="125000"/>
              </a:lnSpc>
              <a:spcBef>
                <a:spcPts val="900"/>
              </a:spcBef>
              <a:spcAft>
                <a:spcPts val="0"/>
              </a:spcAft>
              <a:buNone/>
            </a:pPr>
            <a:r>
              <a:t/>
            </a:r>
            <a:endParaRPr b="0" sz="1700"/>
          </a:p>
          <a:p>
            <a:pPr indent="0" lvl="0" marL="0" rtl="0" algn="just">
              <a:lnSpc>
                <a:spcPct val="125000"/>
              </a:lnSpc>
              <a:spcBef>
                <a:spcPts val="900"/>
              </a:spcBef>
              <a:spcAft>
                <a:spcPts val="0"/>
              </a:spcAft>
              <a:buNone/>
            </a:pPr>
            <a:r>
              <a:rPr b="0" lang="en" sz="1700"/>
              <a:t>Y/N/A</a:t>
            </a:r>
            <a:endParaRPr b="0" sz="1700"/>
          </a:p>
          <a:p>
            <a:pPr indent="0" lvl="0" marL="457200" rtl="0" algn="just">
              <a:lnSpc>
                <a:spcPct val="125000"/>
              </a:lnSpc>
              <a:spcBef>
                <a:spcPts val="900"/>
              </a:spcBef>
              <a:spcAft>
                <a:spcPts val="0"/>
              </a:spcAft>
              <a:buNone/>
            </a:pPr>
            <a:r>
              <a:t/>
            </a:r>
            <a:endParaRPr b="0" sz="1600"/>
          </a:p>
          <a:p>
            <a:pPr indent="0" lvl="0" marL="0" rtl="0" algn="just">
              <a:spcBef>
                <a:spcPts val="900"/>
              </a:spcBef>
              <a:spcAft>
                <a:spcPts val="0"/>
              </a:spcAft>
              <a:buNone/>
            </a:pPr>
            <a:r>
              <a:t/>
            </a:r>
            <a:endParaRPr b="0" sz="1500"/>
          </a:p>
          <a:p>
            <a:pPr indent="0" lvl="0" marL="0" rtl="0" algn="just">
              <a:spcBef>
                <a:spcPts val="900"/>
              </a:spcBef>
              <a:spcAft>
                <a:spcPts val="0"/>
              </a:spcAft>
              <a:buNone/>
            </a:pPr>
            <a:r>
              <a:t/>
            </a:r>
            <a:endParaRPr b="0" sz="1500"/>
          </a:p>
          <a:p>
            <a:pPr indent="0" lvl="0" marL="0" rtl="0" algn="just">
              <a:spcBef>
                <a:spcPts val="900"/>
              </a:spcBef>
              <a:spcAft>
                <a:spcPts val="0"/>
              </a:spcAft>
              <a:buNone/>
            </a:pPr>
            <a:r>
              <a:t/>
            </a:r>
            <a:endParaRPr b="0" sz="1500"/>
          </a:p>
        </p:txBody>
      </p:sp>
      <p:sp>
        <p:nvSpPr>
          <p:cNvPr id="144" name="Google Shape;144;p22"/>
          <p:cNvSpPr txBox="1"/>
          <p:nvPr>
            <p:ph idx="12" type="sldNum"/>
          </p:nvPr>
        </p:nvSpPr>
        <p:spPr>
          <a:xfrm>
            <a:off x="4344988" y="4856560"/>
            <a:ext cx="530100" cy="136800"/>
          </a:xfrm>
          <a:prstGeom prst="rect">
            <a:avLst/>
          </a:prstGeom>
        </p:spPr>
        <p:txBody>
          <a:bodyPr anchorCtr="0" anchor="t" bIns="0" lIns="0" spcFirstLastPara="1" rIns="0" wrap="square" tIns="0">
            <a:noAutofit/>
          </a:bodyPr>
          <a:lstStyle/>
          <a:p>
            <a:pPr indent="0" lvl="0" marL="0" rtl="0" algn="ctr">
              <a:spcBef>
                <a:spcPts val="0"/>
              </a:spcBef>
              <a:spcAft>
                <a:spcPts val="0"/>
              </a:spcAft>
              <a:buClr>
                <a:srgbClr val="000000"/>
              </a:buClr>
              <a:buSzPts val="1200"/>
              <a:buFont typeface="Arial"/>
              <a:buNone/>
            </a:pPr>
            <a:r>
              <a:rPr lang="en"/>
              <a:t>Slide </a:t>
            </a:r>
            <a:fld id="{00000000-1234-1234-1234-123412341234}" type="slidenum">
              <a:rPr lang="en"/>
              <a:t>‹#›</a:t>
            </a:fld>
            <a:endParaRPr/>
          </a:p>
        </p:txBody>
      </p:sp>
    </p:spTree>
  </p:cSld>
  <p:clrMapOvr>
    <a:masterClrMapping/>
  </p:clrMapOvr>
</p:sld>
</file>

<file path=ppt/theme/theme1.xml><?xml version="1.0" encoding="utf-8"?>
<a:theme xmlns:a="http://schemas.openxmlformats.org/drawingml/2006/main" xmlns:r="http://schemas.openxmlformats.org/officeDocument/2006/relationships"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