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715" r:id="rId3"/>
    <p:sldId id="765" r:id="rId4"/>
    <p:sldId id="767" r:id="rId5"/>
    <p:sldId id="744" r:id="rId6"/>
    <p:sldId id="764" r:id="rId7"/>
    <p:sldId id="763" r:id="rId8"/>
    <p:sldId id="745" r:id="rId9"/>
    <p:sldId id="751" r:id="rId10"/>
    <p:sldId id="752" r:id="rId11"/>
    <p:sldId id="75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11A13F35-04AB-4C76-90F5-42E7C08097F9}"/>
    <pc:docChg chg="delSld modSld">
      <pc:chgData name="Sherief Helwa" userId="c6299973-2e88-4f67-9e93-bade1b850725" providerId="ADAL" clId="{11A13F35-04AB-4C76-90F5-42E7C08097F9}" dt="2024-10-16T15:30:08.127" v="63" actId="47"/>
      <pc:docMkLst>
        <pc:docMk/>
      </pc:docMkLst>
      <pc:sldChg chg="del">
        <pc:chgData name="Sherief Helwa" userId="c6299973-2e88-4f67-9e93-bade1b850725" providerId="ADAL" clId="{11A13F35-04AB-4C76-90F5-42E7C08097F9}" dt="2024-10-16T15:30:08.127" v="63" actId="47"/>
        <pc:sldMkLst>
          <pc:docMk/>
          <pc:sldMk cId="1504814686" sldId="686"/>
        </pc:sldMkLst>
      </pc:sldChg>
      <pc:sldChg chg="modSp mod">
        <pc:chgData name="Sherief Helwa" userId="c6299973-2e88-4f67-9e93-bade1b850725" providerId="ADAL" clId="{11A13F35-04AB-4C76-90F5-42E7C08097F9}" dt="2024-10-16T15:25:32.450" v="3" actId="20577"/>
        <pc:sldMkLst>
          <pc:docMk/>
          <pc:sldMk cId="2341061975" sldId="744"/>
        </pc:sldMkLst>
        <pc:spChg chg="mod">
          <ac:chgData name="Sherief Helwa" userId="c6299973-2e88-4f67-9e93-bade1b850725" providerId="ADAL" clId="{11A13F35-04AB-4C76-90F5-42E7C08097F9}" dt="2024-10-16T15:25:32.450" v="3" actId="20577"/>
          <ac:spMkLst>
            <pc:docMk/>
            <pc:sldMk cId="2341061975" sldId="744"/>
            <ac:spMk id="3" creationId="{DDD6C619-39A5-C1B9-7176-B90278073D47}"/>
          </ac:spMkLst>
        </pc:spChg>
      </pc:sldChg>
      <pc:sldChg chg="modSp mod">
        <pc:chgData name="Sherief Helwa" userId="c6299973-2e88-4f67-9e93-bade1b850725" providerId="ADAL" clId="{11A13F35-04AB-4C76-90F5-42E7C08097F9}" dt="2024-10-16T15:28:52.351" v="62" actId="20577"/>
        <pc:sldMkLst>
          <pc:docMk/>
          <pc:sldMk cId="1412030740" sldId="764"/>
        </pc:sldMkLst>
        <pc:spChg chg="mod">
          <ac:chgData name="Sherief Helwa" userId="c6299973-2e88-4f67-9e93-bade1b850725" providerId="ADAL" clId="{11A13F35-04AB-4C76-90F5-42E7C08097F9}" dt="2024-10-16T15:28:52.351" v="62" actId="20577"/>
          <ac:spMkLst>
            <pc:docMk/>
            <pc:sldMk cId="1412030740" sldId="764"/>
            <ac:spMk id="3" creationId="{DDD6C619-39A5-C1B9-7176-B90278073D47}"/>
          </ac:spMkLst>
        </pc:spChg>
      </pc:sldChg>
      <pc:sldChg chg="modSp mod">
        <pc:chgData name="Sherief Helwa" userId="c6299973-2e88-4f67-9e93-bade1b850725" providerId="ADAL" clId="{11A13F35-04AB-4C76-90F5-42E7C08097F9}" dt="2024-10-16T15:22:17.289" v="2" actId="20577"/>
        <pc:sldMkLst>
          <pc:docMk/>
          <pc:sldMk cId="2425732180" sldId="765"/>
        </pc:sldMkLst>
        <pc:spChg chg="mod">
          <ac:chgData name="Sherief Helwa" userId="c6299973-2e88-4f67-9e93-bade1b850725" providerId="ADAL" clId="{11A13F35-04AB-4C76-90F5-42E7C08097F9}" dt="2024-10-16T15:22:17.289" v="2" actId="20577"/>
          <ac:spMkLst>
            <pc:docMk/>
            <pc:sldMk cId="2425732180" sldId="765"/>
            <ac:spMk id="3" creationId="{DDD6C619-39A5-C1B9-7176-B90278073D47}"/>
          </ac:spMkLst>
        </pc:spChg>
      </pc:sldChg>
    </pc:docChg>
  </pc:docChgLst>
  <pc:docChgLst>
    <pc:chgData name="Sherief Helwa" userId="c6299973-2e88-4f67-9e93-bade1b850725" providerId="ADAL" clId="{A9E75414-0EE3-4451-B781-6BE3A2A9AD14}"/>
    <pc:docChg chg="undo redo custSel addSld delSld modSld sldOrd modMainMaster">
      <pc:chgData name="Sherief Helwa" userId="c6299973-2e88-4f67-9e93-bade1b850725" providerId="ADAL" clId="{A9E75414-0EE3-4451-B781-6BE3A2A9AD14}" dt="2024-09-09T08:35:15.707" v="3181" actId="20577"/>
      <pc:docMkLst>
        <pc:docMk/>
      </pc:docMkLst>
      <pc:sldChg chg="modSp mod">
        <pc:chgData name="Sherief Helwa" userId="c6299973-2e88-4f67-9e93-bade1b850725" providerId="ADAL" clId="{A9E75414-0EE3-4451-B781-6BE3A2A9AD14}" dt="2024-09-07T00:47:12.678" v="3175" actId="20577"/>
        <pc:sldMkLst>
          <pc:docMk/>
          <pc:sldMk cId="1089148663" sldId="270"/>
        </pc:sldMkLst>
        <pc:spChg chg="mod">
          <ac:chgData name="Sherief Helwa" userId="c6299973-2e88-4f67-9e93-bade1b850725" providerId="ADAL" clId="{A9E75414-0EE3-4451-B781-6BE3A2A9AD14}" dt="2024-09-07T00:47:12.678" v="3175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herief Helwa" userId="c6299973-2e88-4f67-9e93-bade1b850725" providerId="ADAL" clId="{A9E75414-0EE3-4451-B781-6BE3A2A9AD14}" dt="2024-09-06T23:12:57.143" v="888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A9E75414-0EE3-4451-B781-6BE3A2A9AD14}" dt="2024-09-06T23:12:50.115" v="879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 ord">
        <pc:chgData name="Sherief Helwa" userId="c6299973-2e88-4f67-9e93-bade1b850725" providerId="ADAL" clId="{A9E75414-0EE3-4451-B781-6BE3A2A9AD14}" dt="2024-09-06T23:13:26.137" v="897"/>
        <pc:sldMkLst>
          <pc:docMk/>
          <pc:sldMk cId="1504814686" sldId="686"/>
        </pc:sldMkLst>
        <pc:spChg chg="mod">
          <ac:chgData name="Sherief Helwa" userId="c6299973-2e88-4f67-9e93-bade1b850725" providerId="ADAL" clId="{A9E75414-0EE3-4451-B781-6BE3A2A9AD14}" dt="2024-09-06T23:13:26.137" v="897"/>
          <ac:spMkLst>
            <pc:docMk/>
            <pc:sldMk cId="1504814686" sldId="686"/>
            <ac:spMk id="6" creationId="{2934ECF3-83D0-6F4C-3148-EE68A8CFD6FD}"/>
          </ac:spMkLst>
        </pc:spChg>
      </pc:sldChg>
      <pc:sldChg chg="delSp modSp mod">
        <pc:chgData name="Sherief Helwa" userId="c6299973-2e88-4f67-9e93-bade1b850725" providerId="ADAL" clId="{A9E75414-0EE3-4451-B781-6BE3A2A9AD14}" dt="2024-09-06T23:52:27.850" v="2202" actId="20577"/>
        <pc:sldMkLst>
          <pc:docMk/>
          <pc:sldMk cId="4268763619" sldId="715"/>
        </pc:sldMkLst>
        <pc:spChg chg="mod">
          <ac:chgData name="Sherief Helwa" userId="c6299973-2e88-4f67-9e93-bade1b850725" providerId="ADAL" clId="{A9E75414-0EE3-4451-B781-6BE3A2A9AD14}" dt="2024-09-06T23:34:47.867" v="1106" actId="20577"/>
          <ac:spMkLst>
            <pc:docMk/>
            <pc:sldMk cId="4268763619" sldId="715"/>
            <ac:spMk id="2" creationId="{4C85BBF6-5FFF-CF3D-00DE-F29332F1F98C}"/>
          </ac:spMkLst>
        </pc:spChg>
        <pc:spChg chg="mod">
          <ac:chgData name="Sherief Helwa" userId="c6299973-2e88-4f67-9e93-bade1b850725" providerId="ADAL" clId="{A9E75414-0EE3-4451-B781-6BE3A2A9AD14}" dt="2024-09-06T23:52:27.850" v="2202" actId="20577"/>
          <ac:spMkLst>
            <pc:docMk/>
            <pc:sldMk cId="4268763619" sldId="715"/>
            <ac:spMk id="3" creationId="{DDD6C619-39A5-C1B9-7176-B90278073D47}"/>
          </ac:spMkLst>
        </pc:spChg>
        <pc:spChg chg="mod">
          <ac:chgData name="Sherief Helwa" userId="c6299973-2e88-4f67-9e93-bade1b850725" providerId="ADAL" clId="{A9E75414-0EE3-4451-B781-6BE3A2A9AD14}" dt="2024-09-06T23:13:01.866" v="889"/>
          <ac:spMkLst>
            <pc:docMk/>
            <pc:sldMk cId="4268763619" sldId="715"/>
            <ac:spMk id="6" creationId="{9EC22FAE-FCB9-AAB5-11B5-6D709C56A52B}"/>
          </ac:spMkLst>
        </pc:spChg>
        <pc:picChg chg="del mod">
          <ac:chgData name="Sherief Helwa" userId="c6299973-2e88-4f67-9e93-bade1b850725" providerId="ADAL" clId="{A9E75414-0EE3-4451-B781-6BE3A2A9AD14}" dt="2024-09-06T23:44:50.034" v="1566" actId="478"/>
          <ac:picMkLst>
            <pc:docMk/>
            <pc:sldMk cId="4268763619" sldId="715"/>
            <ac:picMk id="10" creationId="{058729A7-C191-0A33-CC1C-446436045F70}"/>
          </ac:picMkLst>
        </pc:picChg>
      </pc:sldChg>
      <pc:sldChg chg="del">
        <pc:chgData name="Sherief Helwa" userId="c6299973-2e88-4f67-9e93-bade1b850725" providerId="ADAL" clId="{A9E75414-0EE3-4451-B781-6BE3A2A9AD14}" dt="2024-09-04T17:57:31.961" v="758" actId="47"/>
        <pc:sldMkLst>
          <pc:docMk/>
          <pc:sldMk cId="3823076705" sldId="743"/>
        </pc:sldMkLst>
      </pc:sldChg>
      <pc:sldChg chg="addSp delSp modSp mod">
        <pc:chgData name="Sherief Helwa" userId="c6299973-2e88-4f67-9e93-bade1b850725" providerId="ADAL" clId="{A9E75414-0EE3-4451-B781-6BE3A2A9AD14}" dt="2024-09-08T02:16:57.644" v="3177" actId="20577"/>
        <pc:sldMkLst>
          <pc:docMk/>
          <pc:sldMk cId="2341061975" sldId="744"/>
        </pc:sldMkLst>
        <pc:spChg chg="mod">
          <ac:chgData name="Sherief Helwa" userId="c6299973-2e88-4f67-9e93-bade1b850725" providerId="ADAL" clId="{A9E75414-0EE3-4451-B781-6BE3A2A9AD14}" dt="2024-09-08T02:16:57.644" v="3177" actId="20577"/>
          <ac:spMkLst>
            <pc:docMk/>
            <pc:sldMk cId="2341061975" sldId="744"/>
            <ac:spMk id="3" creationId="{DDD6C619-39A5-C1B9-7176-B90278073D47}"/>
          </ac:spMkLst>
        </pc:spChg>
        <pc:spChg chg="mod">
          <ac:chgData name="Sherief Helwa" userId="c6299973-2e88-4f67-9e93-bade1b850725" providerId="ADAL" clId="{A9E75414-0EE3-4451-B781-6BE3A2A9AD14}" dt="2024-09-06T23:13:03.941" v="890"/>
          <ac:spMkLst>
            <pc:docMk/>
            <pc:sldMk cId="2341061975" sldId="744"/>
            <ac:spMk id="6" creationId="{9EC22FAE-FCB9-AAB5-11B5-6D709C56A52B}"/>
          </ac:spMkLst>
        </pc:spChg>
        <pc:picChg chg="del">
          <ac:chgData name="Sherief Helwa" userId="c6299973-2e88-4f67-9e93-bade1b850725" providerId="ADAL" clId="{A9E75414-0EE3-4451-B781-6BE3A2A9AD14}" dt="2024-09-04T15:09:31.615" v="73" actId="478"/>
          <ac:picMkLst>
            <pc:docMk/>
            <pc:sldMk cId="2341061975" sldId="744"/>
            <ac:picMk id="8" creationId="{077E62C9-0492-1067-FB4C-DDB8923334EE}"/>
          </ac:picMkLst>
        </pc:picChg>
        <pc:picChg chg="add del mod ord">
          <ac:chgData name="Sherief Helwa" userId="c6299973-2e88-4f67-9e93-bade1b850725" providerId="ADAL" clId="{A9E75414-0EE3-4451-B781-6BE3A2A9AD14}" dt="2024-09-04T16:55:50.041" v="95" actId="478"/>
          <ac:picMkLst>
            <pc:docMk/>
            <pc:sldMk cId="2341061975" sldId="744"/>
            <ac:picMk id="9" creationId="{61C72CCE-BB7F-7885-1A88-AE4C2E3090C1}"/>
          </ac:picMkLst>
        </pc:picChg>
      </pc:sldChg>
      <pc:sldChg chg="modSp mod">
        <pc:chgData name="Sherief Helwa" userId="c6299973-2e88-4f67-9e93-bade1b850725" providerId="ADAL" clId="{A9E75414-0EE3-4451-B781-6BE3A2A9AD14}" dt="2024-09-06T23:13:14.505" v="893"/>
        <pc:sldMkLst>
          <pc:docMk/>
          <pc:sldMk cId="2213749257" sldId="745"/>
        </pc:sldMkLst>
        <pc:spChg chg="mod">
          <ac:chgData name="Sherief Helwa" userId="c6299973-2e88-4f67-9e93-bade1b850725" providerId="ADAL" clId="{A9E75414-0EE3-4451-B781-6BE3A2A9AD14}" dt="2024-09-06T23:13:14.505" v="893"/>
          <ac:spMkLst>
            <pc:docMk/>
            <pc:sldMk cId="2213749257" sldId="745"/>
            <ac:spMk id="6" creationId="{9EC22FAE-FCB9-AAB5-11B5-6D709C56A52B}"/>
          </ac:spMkLst>
        </pc:spChg>
      </pc:sldChg>
      <pc:sldChg chg="modSp del mod">
        <pc:chgData name="Sherief Helwa" userId="c6299973-2e88-4f67-9e93-bade1b850725" providerId="ADAL" clId="{A9E75414-0EE3-4451-B781-6BE3A2A9AD14}" dt="2024-09-04T17:57:31.961" v="758" actId="47"/>
        <pc:sldMkLst>
          <pc:docMk/>
          <pc:sldMk cId="2497443322" sldId="747"/>
        </pc:sldMkLst>
        <pc:spChg chg="mod">
          <ac:chgData name="Sherief Helwa" userId="c6299973-2e88-4f67-9e93-bade1b850725" providerId="ADAL" clId="{A9E75414-0EE3-4451-B781-6BE3A2A9AD14}" dt="2024-09-04T16:57:29.828" v="107" actId="20577"/>
          <ac:spMkLst>
            <pc:docMk/>
            <pc:sldMk cId="2497443322" sldId="747"/>
            <ac:spMk id="3" creationId="{DDD6C619-39A5-C1B9-7176-B90278073D47}"/>
          </ac:spMkLst>
        </pc:spChg>
      </pc:sldChg>
      <pc:sldChg chg="del">
        <pc:chgData name="Sherief Helwa" userId="c6299973-2e88-4f67-9e93-bade1b850725" providerId="ADAL" clId="{A9E75414-0EE3-4451-B781-6BE3A2A9AD14}" dt="2024-09-04T17:57:31.961" v="758" actId="47"/>
        <pc:sldMkLst>
          <pc:docMk/>
          <pc:sldMk cId="1358112653" sldId="748"/>
        </pc:sldMkLst>
      </pc:sldChg>
      <pc:sldChg chg="add del">
        <pc:chgData name="Sherief Helwa" userId="c6299973-2e88-4f67-9e93-bade1b850725" providerId="ADAL" clId="{A9E75414-0EE3-4451-B781-6BE3A2A9AD14}" dt="2024-09-04T17:17:15.968" v="647" actId="47"/>
        <pc:sldMkLst>
          <pc:docMk/>
          <pc:sldMk cId="1617058577" sldId="749"/>
        </pc:sldMkLst>
      </pc:sldChg>
      <pc:sldChg chg="add del">
        <pc:chgData name="Sherief Helwa" userId="c6299973-2e88-4f67-9e93-bade1b850725" providerId="ADAL" clId="{A9E75414-0EE3-4451-B781-6BE3A2A9AD14}" dt="2024-09-04T17:17:15.968" v="647" actId="47"/>
        <pc:sldMkLst>
          <pc:docMk/>
          <pc:sldMk cId="1147341381" sldId="750"/>
        </pc:sldMkLst>
      </pc:sldChg>
      <pc:sldChg chg="addSp delSp modSp mod">
        <pc:chgData name="Sherief Helwa" userId="c6299973-2e88-4f67-9e93-bade1b850725" providerId="ADAL" clId="{A9E75414-0EE3-4451-B781-6BE3A2A9AD14}" dt="2024-09-07T00:46:00.026" v="3154" actId="478"/>
        <pc:sldMkLst>
          <pc:docMk/>
          <pc:sldMk cId="2593380075" sldId="751"/>
        </pc:sldMkLst>
        <pc:spChg chg="mod">
          <ac:chgData name="Sherief Helwa" userId="c6299973-2e88-4f67-9e93-bade1b850725" providerId="ADAL" clId="{A9E75414-0EE3-4451-B781-6BE3A2A9AD14}" dt="2024-09-06T23:13:17.236" v="894"/>
          <ac:spMkLst>
            <pc:docMk/>
            <pc:sldMk cId="2593380075" sldId="751"/>
            <ac:spMk id="6" creationId="{9EC22FAE-FCB9-AAB5-11B5-6D709C56A52B}"/>
          </ac:spMkLst>
        </pc:spChg>
        <pc:picChg chg="add del mod">
          <ac:chgData name="Sherief Helwa" userId="c6299973-2e88-4f67-9e93-bade1b850725" providerId="ADAL" clId="{A9E75414-0EE3-4451-B781-6BE3A2A9AD14}" dt="2024-09-07T00:45:59.992" v="3153" actId="21"/>
          <ac:picMkLst>
            <pc:docMk/>
            <pc:sldMk cId="2593380075" sldId="751"/>
            <ac:picMk id="9" creationId="{DC73B978-A070-C375-2DE9-A74A81334841}"/>
          </ac:picMkLst>
        </pc:picChg>
        <pc:picChg chg="add mod">
          <ac:chgData name="Sherief Helwa" userId="c6299973-2e88-4f67-9e93-bade1b850725" providerId="ADAL" clId="{A9E75414-0EE3-4451-B781-6BE3A2A9AD14}" dt="2024-09-07T00:44:18.334" v="3107"/>
          <ac:picMkLst>
            <pc:docMk/>
            <pc:sldMk cId="2593380075" sldId="751"/>
            <ac:picMk id="10" creationId="{DC73B978-A070-C375-2DE9-A74A81334841}"/>
          </ac:picMkLst>
        </pc:picChg>
        <pc:picChg chg="add del">
          <ac:chgData name="Sherief Helwa" userId="c6299973-2e88-4f67-9e93-bade1b850725" providerId="ADAL" clId="{A9E75414-0EE3-4451-B781-6BE3A2A9AD14}" dt="2024-09-07T00:46:00.026" v="3154" actId="478"/>
          <ac:picMkLst>
            <pc:docMk/>
            <pc:sldMk cId="2593380075" sldId="751"/>
            <ac:picMk id="13" creationId="{48880633-0743-CCA8-EF6B-81988AE40A8D}"/>
          </ac:picMkLst>
        </pc:picChg>
      </pc:sldChg>
      <pc:sldChg chg="addSp delSp modSp mod">
        <pc:chgData name="Sherief Helwa" userId="c6299973-2e88-4f67-9e93-bade1b850725" providerId="ADAL" clId="{A9E75414-0EE3-4451-B781-6BE3A2A9AD14}" dt="2024-09-09T08:35:15.707" v="3181" actId="20577"/>
        <pc:sldMkLst>
          <pc:docMk/>
          <pc:sldMk cId="241379951" sldId="752"/>
        </pc:sldMkLst>
        <pc:spChg chg="mod">
          <ac:chgData name="Sherief Helwa" userId="c6299973-2e88-4f67-9e93-bade1b850725" providerId="ADAL" clId="{A9E75414-0EE3-4451-B781-6BE3A2A9AD14}" dt="2024-09-09T08:35:15.707" v="3181" actId="20577"/>
          <ac:spMkLst>
            <pc:docMk/>
            <pc:sldMk cId="241379951" sldId="752"/>
            <ac:spMk id="3" creationId="{DDD6C619-39A5-C1B9-7176-B90278073D47}"/>
          </ac:spMkLst>
        </pc:spChg>
        <pc:spChg chg="mod">
          <ac:chgData name="Sherief Helwa" userId="c6299973-2e88-4f67-9e93-bade1b850725" providerId="ADAL" clId="{A9E75414-0EE3-4451-B781-6BE3A2A9AD14}" dt="2024-09-06T23:13:20.861" v="895"/>
          <ac:spMkLst>
            <pc:docMk/>
            <pc:sldMk cId="241379951" sldId="752"/>
            <ac:spMk id="6" creationId="{9EC22FAE-FCB9-AAB5-11B5-6D709C56A52B}"/>
          </ac:spMkLst>
        </pc:spChg>
        <pc:picChg chg="add del">
          <ac:chgData name="Sherief Helwa" userId="c6299973-2e88-4f67-9e93-bade1b850725" providerId="ADAL" clId="{A9E75414-0EE3-4451-B781-6BE3A2A9AD14}" dt="2024-09-07T00:46:00.103" v="3155" actId="478"/>
          <ac:picMkLst>
            <pc:docMk/>
            <pc:sldMk cId="241379951" sldId="752"/>
            <ac:picMk id="8" creationId="{330E3A21-0D64-8D1F-8042-E02CCF61300A}"/>
          </ac:picMkLst>
        </pc:picChg>
        <pc:picChg chg="add mod">
          <ac:chgData name="Sherief Helwa" userId="c6299973-2e88-4f67-9e93-bade1b850725" providerId="ADAL" clId="{A9E75414-0EE3-4451-B781-6BE3A2A9AD14}" dt="2024-09-07T00:44:22.841" v="3109"/>
          <ac:picMkLst>
            <pc:docMk/>
            <pc:sldMk cId="241379951" sldId="752"/>
            <ac:picMk id="9" creationId="{A391D40B-80EE-A93C-D070-8C3C8D390AC9}"/>
          </ac:picMkLst>
        </pc:picChg>
      </pc:sldChg>
      <pc:sldChg chg="modSp mod">
        <pc:chgData name="Sherief Helwa" userId="c6299973-2e88-4f67-9e93-bade1b850725" providerId="ADAL" clId="{A9E75414-0EE3-4451-B781-6BE3A2A9AD14}" dt="2024-09-07T00:46:00.268" v="3159" actId="20577"/>
        <pc:sldMkLst>
          <pc:docMk/>
          <pc:sldMk cId="3906726398" sldId="753"/>
        </pc:sldMkLst>
        <pc:spChg chg="mod">
          <ac:chgData name="Sherief Helwa" userId="c6299973-2e88-4f67-9e93-bade1b850725" providerId="ADAL" clId="{A9E75414-0EE3-4451-B781-6BE3A2A9AD14}" dt="2024-09-07T00:46:00.268" v="3159" actId="20577"/>
          <ac:spMkLst>
            <pc:docMk/>
            <pc:sldMk cId="3906726398" sldId="753"/>
            <ac:spMk id="3" creationId="{DDD6C619-39A5-C1B9-7176-B90278073D47}"/>
          </ac:spMkLst>
        </pc:spChg>
        <pc:spChg chg="mod">
          <ac:chgData name="Sherief Helwa" userId="c6299973-2e88-4f67-9e93-bade1b850725" providerId="ADAL" clId="{A9E75414-0EE3-4451-B781-6BE3A2A9AD14}" dt="2024-09-06T23:13:23.749" v="896"/>
          <ac:spMkLst>
            <pc:docMk/>
            <pc:sldMk cId="3906726398" sldId="753"/>
            <ac:spMk id="6" creationId="{9EC22FAE-FCB9-AAB5-11B5-6D709C56A52B}"/>
          </ac:spMkLst>
        </pc:spChg>
      </pc:sldChg>
      <pc:sldChg chg="modSp del mod">
        <pc:chgData name="Sherief Helwa" userId="c6299973-2e88-4f67-9e93-bade1b850725" providerId="ADAL" clId="{A9E75414-0EE3-4451-B781-6BE3A2A9AD14}" dt="2024-09-04T18:17:15.247" v="854" actId="47"/>
        <pc:sldMkLst>
          <pc:docMk/>
          <pc:sldMk cId="3555270392" sldId="754"/>
        </pc:sldMkLst>
        <pc:spChg chg="mod">
          <ac:chgData name="Sherief Helwa" userId="c6299973-2e88-4f67-9e93-bade1b850725" providerId="ADAL" clId="{A9E75414-0EE3-4451-B781-6BE3A2A9AD14}" dt="2024-09-04T17:58:33.738" v="766" actId="108"/>
          <ac:spMkLst>
            <pc:docMk/>
            <pc:sldMk cId="3555270392" sldId="754"/>
            <ac:spMk id="3" creationId="{29F29727-3F00-7492-8D6D-8ABAA739930D}"/>
          </ac:spMkLst>
        </pc:spChg>
      </pc:sldChg>
      <pc:sldChg chg="modSp del mod">
        <pc:chgData name="Sherief Helwa" userId="c6299973-2e88-4f67-9e93-bade1b850725" providerId="ADAL" clId="{A9E75414-0EE3-4451-B781-6BE3A2A9AD14}" dt="2024-09-04T18:17:15.247" v="854" actId="47"/>
        <pc:sldMkLst>
          <pc:docMk/>
          <pc:sldMk cId="4013904633" sldId="755"/>
        </pc:sldMkLst>
        <pc:spChg chg="mod">
          <ac:chgData name="Sherief Helwa" userId="c6299973-2e88-4f67-9e93-bade1b850725" providerId="ADAL" clId="{A9E75414-0EE3-4451-B781-6BE3A2A9AD14}" dt="2024-09-04T17:58:09.227" v="762" actId="113"/>
          <ac:spMkLst>
            <pc:docMk/>
            <pc:sldMk cId="4013904633" sldId="755"/>
            <ac:spMk id="3" creationId="{29F29727-3F00-7492-8D6D-8ABAA739930D}"/>
          </ac:spMkLst>
        </pc:spChg>
      </pc:sldChg>
      <pc:sldChg chg="del">
        <pc:chgData name="Sherief Helwa" userId="c6299973-2e88-4f67-9e93-bade1b850725" providerId="ADAL" clId="{A9E75414-0EE3-4451-B781-6BE3A2A9AD14}" dt="2024-09-04T17:18:50.085" v="665" actId="47"/>
        <pc:sldMkLst>
          <pc:docMk/>
          <pc:sldMk cId="1472657894" sldId="756"/>
        </pc:sldMkLst>
      </pc:sldChg>
      <pc:sldChg chg="del">
        <pc:chgData name="Sherief Helwa" userId="c6299973-2e88-4f67-9e93-bade1b850725" providerId="ADAL" clId="{A9E75414-0EE3-4451-B781-6BE3A2A9AD14}" dt="2024-09-04T17:18:50.085" v="665" actId="47"/>
        <pc:sldMkLst>
          <pc:docMk/>
          <pc:sldMk cId="402020843" sldId="758"/>
        </pc:sldMkLst>
      </pc:sldChg>
      <pc:sldChg chg="del">
        <pc:chgData name="Sherief Helwa" userId="c6299973-2e88-4f67-9e93-bade1b850725" providerId="ADAL" clId="{A9E75414-0EE3-4451-B781-6BE3A2A9AD14}" dt="2024-09-04T17:18:50.085" v="665" actId="47"/>
        <pc:sldMkLst>
          <pc:docMk/>
          <pc:sldMk cId="3233471126" sldId="759"/>
        </pc:sldMkLst>
      </pc:sldChg>
      <pc:sldChg chg="modSp del mod">
        <pc:chgData name="Sherief Helwa" userId="c6299973-2e88-4f67-9e93-bade1b850725" providerId="ADAL" clId="{A9E75414-0EE3-4451-B781-6BE3A2A9AD14}" dt="2024-09-04T18:17:15.247" v="854" actId="47"/>
        <pc:sldMkLst>
          <pc:docMk/>
          <pc:sldMk cId="2298326750" sldId="761"/>
        </pc:sldMkLst>
        <pc:spChg chg="mod">
          <ac:chgData name="Sherief Helwa" userId="c6299973-2e88-4f67-9e93-bade1b850725" providerId="ADAL" clId="{A9E75414-0EE3-4451-B781-6BE3A2A9AD14}" dt="2024-09-04T17:58:29.433" v="765" actId="108"/>
          <ac:spMkLst>
            <pc:docMk/>
            <pc:sldMk cId="2298326750" sldId="761"/>
            <ac:spMk id="3" creationId="{29F29727-3F00-7492-8D6D-8ABAA739930D}"/>
          </ac:spMkLst>
        </pc:spChg>
      </pc:sldChg>
      <pc:sldChg chg="add del">
        <pc:chgData name="Sherief Helwa" userId="c6299973-2e88-4f67-9e93-bade1b850725" providerId="ADAL" clId="{A9E75414-0EE3-4451-B781-6BE3A2A9AD14}" dt="2024-09-04T17:17:15.968" v="647" actId="47"/>
        <pc:sldMkLst>
          <pc:docMk/>
          <pc:sldMk cId="2921034296" sldId="762"/>
        </pc:sldMkLst>
      </pc:sldChg>
      <pc:sldChg chg="addSp delSp modSp add mod">
        <pc:chgData name="Sherief Helwa" userId="c6299973-2e88-4f67-9e93-bade1b850725" providerId="ADAL" clId="{A9E75414-0EE3-4451-B781-6BE3A2A9AD14}" dt="2024-09-08T05:07:20.474" v="3179" actId="20577"/>
        <pc:sldMkLst>
          <pc:docMk/>
          <pc:sldMk cId="786500391" sldId="763"/>
        </pc:sldMkLst>
        <pc:spChg chg="mod">
          <ac:chgData name="Sherief Helwa" userId="c6299973-2e88-4f67-9e93-bade1b850725" providerId="ADAL" clId="{A9E75414-0EE3-4451-B781-6BE3A2A9AD14}" dt="2024-09-04T15:11:43.566" v="90"/>
          <ac:spMkLst>
            <pc:docMk/>
            <pc:sldMk cId="786500391" sldId="763"/>
            <ac:spMk id="3" creationId="{DDD6C619-39A5-C1B9-7176-B90278073D47}"/>
          </ac:spMkLst>
        </pc:spChg>
        <pc:spChg chg="mod">
          <ac:chgData name="Sherief Helwa" userId="c6299973-2e88-4f67-9e93-bade1b850725" providerId="ADAL" clId="{A9E75414-0EE3-4451-B781-6BE3A2A9AD14}" dt="2024-09-06T23:13:12.047" v="892"/>
          <ac:spMkLst>
            <pc:docMk/>
            <pc:sldMk cId="786500391" sldId="763"/>
            <ac:spMk id="6" creationId="{9EC22FAE-FCB9-AAB5-11B5-6D709C56A52B}"/>
          </ac:spMkLst>
        </pc:spChg>
        <pc:spChg chg="add mod">
          <ac:chgData name="Sherief Helwa" userId="c6299973-2e88-4f67-9e93-bade1b850725" providerId="ADAL" clId="{A9E75414-0EE3-4451-B781-6BE3A2A9AD14}" dt="2024-09-04T15:11:02.958" v="89" actId="1076"/>
          <ac:spMkLst>
            <pc:docMk/>
            <pc:sldMk cId="786500391" sldId="763"/>
            <ac:spMk id="11" creationId="{CE5390ED-8D86-27E8-8A63-A0EF2632956E}"/>
          </ac:spMkLst>
        </pc:spChg>
        <pc:spChg chg="add mod">
          <ac:chgData name="Sherief Helwa" userId="c6299973-2e88-4f67-9e93-bade1b850725" providerId="ADAL" clId="{A9E75414-0EE3-4451-B781-6BE3A2A9AD14}" dt="2024-09-04T15:12:00.618" v="92" actId="1076"/>
          <ac:spMkLst>
            <pc:docMk/>
            <pc:sldMk cId="786500391" sldId="763"/>
            <ac:spMk id="13" creationId="{C36D654F-F480-15AA-7217-B3C53365C5F1}"/>
          </ac:spMkLst>
        </pc:spChg>
        <pc:graphicFrameChg chg="add mod">
          <ac:chgData name="Sherief Helwa" userId="c6299973-2e88-4f67-9e93-bade1b850725" providerId="ADAL" clId="{A9E75414-0EE3-4451-B781-6BE3A2A9AD14}" dt="2024-09-04T15:11:02.958" v="89" actId="1076"/>
          <ac:graphicFrameMkLst>
            <pc:docMk/>
            <pc:sldMk cId="786500391" sldId="763"/>
            <ac:graphicFrameMk id="8" creationId="{1379D94D-85B8-9908-A8F5-8A6F08E6E3E2}"/>
          </ac:graphicFrameMkLst>
        </pc:graphicFrameChg>
        <pc:graphicFrameChg chg="add mod">
          <ac:chgData name="Sherief Helwa" userId="c6299973-2e88-4f67-9e93-bade1b850725" providerId="ADAL" clId="{A9E75414-0EE3-4451-B781-6BE3A2A9AD14}" dt="2024-09-04T15:11:02.958" v="89" actId="1076"/>
          <ac:graphicFrameMkLst>
            <pc:docMk/>
            <pc:sldMk cId="786500391" sldId="763"/>
            <ac:graphicFrameMk id="10" creationId="{8CE4954B-667A-9636-1EBD-4126A4F84055}"/>
          </ac:graphicFrameMkLst>
        </pc:graphicFrameChg>
        <pc:graphicFrameChg chg="add mod modGraphic">
          <ac:chgData name="Sherief Helwa" userId="c6299973-2e88-4f67-9e93-bade1b850725" providerId="ADAL" clId="{A9E75414-0EE3-4451-B781-6BE3A2A9AD14}" dt="2024-09-08T05:07:20.474" v="3179" actId="20577"/>
          <ac:graphicFrameMkLst>
            <pc:docMk/>
            <pc:sldMk cId="786500391" sldId="763"/>
            <ac:graphicFrameMk id="12" creationId="{7BCD0CE0-2AA8-4197-0E2C-4102252789A0}"/>
          </ac:graphicFrameMkLst>
        </pc:graphicFrameChg>
        <pc:picChg chg="del">
          <ac:chgData name="Sherief Helwa" userId="c6299973-2e88-4f67-9e93-bade1b850725" providerId="ADAL" clId="{A9E75414-0EE3-4451-B781-6BE3A2A9AD14}" dt="2024-09-04T15:10:58.013" v="87" actId="478"/>
          <ac:picMkLst>
            <pc:docMk/>
            <pc:sldMk cId="786500391" sldId="763"/>
            <ac:picMk id="9" creationId="{61C72CCE-BB7F-7885-1A88-AE4C2E3090C1}"/>
          </ac:picMkLst>
        </pc:picChg>
      </pc:sldChg>
      <pc:sldChg chg="modSp add mod">
        <pc:chgData name="Sherief Helwa" userId="c6299973-2e88-4f67-9e93-bade1b850725" providerId="ADAL" clId="{A9E75414-0EE3-4451-B781-6BE3A2A9AD14}" dt="2024-09-06T23:13:06.229" v="891"/>
        <pc:sldMkLst>
          <pc:docMk/>
          <pc:sldMk cId="1412030740" sldId="764"/>
        </pc:sldMkLst>
        <pc:spChg chg="mod">
          <ac:chgData name="Sherief Helwa" userId="c6299973-2e88-4f67-9e93-bade1b850725" providerId="ADAL" clId="{A9E75414-0EE3-4451-B781-6BE3A2A9AD14}" dt="2024-09-06T23:13:06.229" v="891"/>
          <ac:spMkLst>
            <pc:docMk/>
            <pc:sldMk cId="1412030740" sldId="764"/>
            <ac:spMk id="6" creationId="{9EC22FAE-FCB9-AAB5-11B5-6D709C56A52B}"/>
          </ac:spMkLst>
        </pc:spChg>
      </pc:sldChg>
      <pc:sldChg chg="modSp add mod">
        <pc:chgData name="Sherief Helwa" userId="c6299973-2e88-4f67-9e93-bade1b850725" providerId="ADAL" clId="{A9E75414-0EE3-4451-B781-6BE3A2A9AD14}" dt="2024-09-06T23:54:53.541" v="2243" actId="1076"/>
        <pc:sldMkLst>
          <pc:docMk/>
          <pc:sldMk cId="2425732180" sldId="765"/>
        </pc:sldMkLst>
        <pc:spChg chg="mod">
          <ac:chgData name="Sherief Helwa" userId="c6299973-2e88-4f67-9e93-bade1b850725" providerId="ADAL" clId="{A9E75414-0EE3-4451-B781-6BE3A2A9AD14}" dt="2024-09-06T23:53:03.330" v="2217" actId="20577"/>
          <ac:spMkLst>
            <pc:docMk/>
            <pc:sldMk cId="2425732180" sldId="765"/>
            <ac:spMk id="2" creationId="{4C85BBF6-5FFF-CF3D-00DE-F29332F1F98C}"/>
          </ac:spMkLst>
        </pc:spChg>
        <pc:spChg chg="mod">
          <ac:chgData name="Sherief Helwa" userId="c6299973-2e88-4f67-9e93-bade1b850725" providerId="ADAL" clId="{A9E75414-0EE3-4451-B781-6BE3A2A9AD14}" dt="2024-09-06T23:54:13.946" v="2242" actId="20577"/>
          <ac:spMkLst>
            <pc:docMk/>
            <pc:sldMk cId="2425732180" sldId="765"/>
            <ac:spMk id="3" creationId="{DDD6C619-39A5-C1B9-7176-B90278073D47}"/>
          </ac:spMkLst>
        </pc:spChg>
        <pc:picChg chg="mod">
          <ac:chgData name="Sherief Helwa" userId="c6299973-2e88-4f67-9e93-bade1b850725" providerId="ADAL" clId="{A9E75414-0EE3-4451-B781-6BE3A2A9AD14}" dt="2024-09-06T23:54:53.541" v="2243" actId="1076"/>
          <ac:picMkLst>
            <pc:docMk/>
            <pc:sldMk cId="2425732180" sldId="765"/>
            <ac:picMk id="10" creationId="{058729A7-C191-0A33-CC1C-446436045F70}"/>
          </ac:picMkLst>
        </pc:picChg>
      </pc:sldChg>
      <pc:sldChg chg="delSp modSp add del mod">
        <pc:chgData name="Sherief Helwa" userId="c6299973-2e88-4f67-9e93-bade1b850725" providerId="ADAL" clId="{A9E75414-0EE3-4451-B781-6BE3A2A9AD14}" dt="2024-09-07T00:22:29.114" v="2752" actId="47"/>
        <pc:sldMkLst>
          <pc:docMk/>
          <pc:sldMk cId="3892810762" sldId="766"/>
        </pc:sldMkLst>
        <pc:spChg chg="mod">
          <ac:chgData name="Sherief Helwa" userId="c6299973-2e88-4f67-9e93-bade1b850725" providerId="ADAL" clId="{A9E75414-0EE3-4451-B781-6BE3A2A9AD14}" dt="2024-09-07T00:22:22.014" v="2750" actId="20577"/>
          <ac:spMkLst>
            <pc:docMk/>
            <pc:sldMk cId="3892810762" sldId="766"/>
            <ac:spMk id="2" creationId="{4C85BBF6-5FFF-CF3D-00DE-F29332F1F98C}"/>
          </ac:spMkLst>
        </pc:spChg>
        <pc:spChg chg="mod">
          <ac:chgData name="Sherief Helwa" userId="c6299973-2e88-4f67-9e93-bade1b850725" providerId="ADAL" clId="{A9E75414-0EE3-4451-B781-6BE3A2A9AD14}" dt="2024-09-06T23:55:37.269" v="2246"/>
          <ac:spMkLst>
            <pc:docMk/>
            <pc:sldMk cId="3892810762" sldId="766"/>
            <ac:spMk id="3" creationId="{DDD6C619-39A5-C1B9-7176-B90278073D47}"/>
          </ac:spMkLst>
        </pc:spChg>
        <pc:picChg chg="del">
          <ac:chgData name="Sherief Helwa" userId="c6299973-2e88-4f67-9e93-bade1b850725" providerId="ADAL" clId="{A9E75414-0EE3-4451-B781-6BE3A2A9AD14}" dt="2024-09-06T23:55:29.638" v="2245" actId="478"/>
          <ac:picMkLst>
            <pc:docMk/>
            <pc:sldMk cId="3892810762" sldId="766"/>
            <ac:picMk id="10" creationId="{058729A7-C191-0A33-CC1C-446436045F70}"/>
          </ac:picMkLst>
        </pc:picChg>
      </pc:sldChg>
      <pc:sldChg chg="modSp add mod">
        <pc:chgData name="Sherief Helwa" userId="c6299973-2e88-4f67-9e93-bade1b850725" providerId="ADAL" clId="{A9E75414-0EE3-4451-B781-6BE3A2A9AD14}" dt="2024-09-07T00:23:23.760" v="2832" actId="20577"/>
        <pc:sldMkLst>
          <pc:docMk/>
          <pc:sldMk cId="1573483083" sldId="767"/>
        </pc:sldMkLst>
        <pc:spChg chg="mod">
          <ac:chgData name="Sherief Helwa" userId="c6299973-2e88-4f67-9e93-bade1b850725" providerId="ADAL" clId="{A9E75414-0EE3-4451-B781-6BE3A2A9AD14}" dt="2024-09-07T00:22:26.768" v="2751"/>
          <ac:spMkLst>
            <pc:docMk/>
            <pc:sldMk cId="1573483083" sldId="767"/>
            <ac:spMk id="2" creationId="{4C85BBF6-5FFF-CF3D-00DE-F29332F1F98C}"/>
          </ac:spMkLst>
        </pc:spChg>
        <pc:spChg chg="mod">
          <ac:chgData name="Sherief Helwa" userId="c6299973-2e88-4f67-9e93-bade1b850725" providerId="ADAL" clId="{A9E75414-0EE3-4451-B781-6BE3A2A9AD14}" dt="2024-09-07T00:23:23.760" v="2832" actId="20577"/>
          <ac:spMkLst>
            <pc:docMk/>
            <pc:sldMk cId="1573483083" sldId="767"/>
            <ac:spMk id="3" creationId="{DDD6C619-39A5-C1B9-7176-B90278073D47}"/>
          </ac:spMkLst>
        </pc:spChg>
      </pc:sldChg>
      <pc:sldMasterChg chg="modSp mod">
        <pc:chgData name="Sherief Helwa" userId="c6299973-2e88-4f67-9e93-bade1b850725" providerId="ADAL" clId="{A9E75414-0EE3-4451-B781-6BE3A2A9AD14}" dt="2024-09-06T23:12:15.345" v="873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A9E75414-0EE3-4451-B781-6BE3A2A9AD14}" dt="2024-09-06T23:12:15.345" v="873" actId="20577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Sherief Helwa" userId="c6299973-2e88-4f67-9e93-bade1b850725" providerId="ADAL" clId="{A9E75414-0EE3-4451-B781-6BE3A2A9AD14}" dt="2024-09-06T23:12:05.148" v="86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802.11-24/1558r0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In-Device Coexistence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“BA Bitmap” field that carries Unavailability Information can be further broken down as follows:</a:t>
            </a:r>
          </a:p>
          <a:p>
            <a:pPr lvl="1"/>
            <a:r>
              <a:rPr lang="en-US" dirty="0"/>
              <a:t>Unavailability Period Start Time:</a:t>
            </a:r>
          </a:p>
          <a:p>
            <a:pPr lvl="2"/>
            <a:r>
              <a:rPr lang="en-US" dirty="0"/>
              <a:t>Reported as a TSF value with granularity </a:t>
            </a:r>
            <a:r>
              <a:rPr lang="en-US"/>
              <a:t>of 64 </a:t>
            </a:r>
            <a:r>
              <a:rPr lang="en-US" dirty="0"/>
              <a:t>us.</a:t>
            </a:r>
          </a:p>
          <a:p>
            <a:pPr lvl="1"/>
            <a:r>
              <a:rPr lang="en-US" dirty="0"/>
              <a:t>Unavailability Period Duration:</a:t>
            </a:r>
          </a:p>
          <a:p>
            <a:pPr lvl="2"/>
            <a:r>
              <a:rPr lang="en-US" dirty="0"/>
              <a:t>Reported with granularity of 64 us.</a:t>
            </a:r>
          </a:p>
          <a:p>
            <a:pPr lvl="2"/>
            <a:r>
              <a:rPr lang="en-US" dirty="0"/>
              <a:t>9-bit field length supports up to ~32 </a:t>
            </a:r>
            <a:r>
              <a:rPr lang="en-US" dirty="0" err="1"/>
              <a:t>ms.</a:t>
            </a:r>
            <a:endParaRPr lang="en-US" dirty="0"/>
          </a:p>
          <a:p>
            <a:pPr lvl="1"/>
            <a:r>
              <a:rPr lang="en-US" dirty="0"/>
              <a:t>Plus 14 reserved bits for possible further unavailability info.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91D40B-80EE-A93C-D070-8C3C8D390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59" y="4047793"/>
            <a:ext cx="6719884" cy="25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Frame Choice is discussed for ICF/ICR/CRF frames in IDC operation.</a:t>
            </a:r>
          </a:p>
          <a:p>
            <a:r>
              <a:rPr lang="en-US" dirty="0"/>
              <a:t>Frame designs are provided for all three frames based on existing control frames that have the flexibility to support the </a:t>
            </a:r>
            <a:r>
              <a:rPr lang="en-US"/>
              <a:t>new IDC </a:t>
            </a:r>
            <a:r>
              <a:rPr lang="en-US" dirty="0"/>
              <a:t>functionality.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In-Device Coexistence (IDC) topic has been of great interest to the </a:t>
            </a:r>
            <a:r>
              <a:rPr lang="en-US" sz="1800" dirty="0" err="1"/>
              <a:t>TGbn</a:t>
            </a:r>
            <a:r>
              <a:rPr lang="en-US" sz="1800" dirty="0"/>
              <a:t> group for a long time.</a:t>
            </a:r>
          </a:p>
          <a:p>
            <a:r>
              <a:rPr lang="en-US" sz="1800" dirty="0"/>
              <a:t>In July meeting, a motion passed allowing a STA to report unavailability due to IDC.</a:t>
            </a:r>
          </a:p>
          <a:p>
            <a:pPr lvl="1"/>
            <a:r>
              <a:rPr lang="en-US" sz="1600" b="1" dirty="0"/>
              <a:t>Motion 30 (MAC):</a:t>
            </a:r>
            <a:r>
              <a:rPr lang="en-US" sz="1600" b="0" dirty="0"/>
              <a:t> define a mechanism for a non-AP STA to report unavailability at </a:t>
            </a:r>
            <a:r>
              <a:rPr lang="en-US" sz="1600" b="0" dirty="0" err="1"/>
              <a:t>TxOP</a:t>
            </a:r>
            <a:r>
              <a:rPr lang="en-US" sz="1600" b="0" dirty="0"/>
              <a:t> level and define or reuse/update existing mechanism for a non-AP STA to report long term (periodic) unavailability</a:t>
            </a:r>
          </a:p>
          <a:p>
            <a:r>
              <a:rPr lang="en-US" sz="1800" dirty="0"/>
              <a:t>This motion allows for two unavailability (due to IDC) reporting schemes :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Long-term reporting: Non-AP STA reports its expected future unavailability which is expected to happen in a periodic fashion and not change for longer periods.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Short-term reporting: Non-AP STA reports its expected future unavailability in a more sporadic fashion at a </a:t>
            </a:r>
            <a:r>
              <a:rPr lang="en-US" sz="1600" dirty="0" err="1"/>
              <a:t>TxOP</a:t>
            </a:r>
            <a:r>
              <a:rPr lang="en-US" sz="1600" dirty="0"/>
              <a:t>-level.</a:t>
            </a:r>
          </a:p>
          <a:p>
            <a:r>
              <a:rPr lang="en-US" sz="1800" dirty="0"/>
              <a:t>We need to work on both schemes to fill in a lot of protocol details such as:</a:t>
            </a:r>
          </a:p>
          <a:p>
            <a:pPr lvl="1"/>
            <a:r>
              <a:rPr lang="en-US" sz="1600" dirty="0"/>
              <a:t>Signaling details including frame types, frame choices, and frame formats.</a:t>
            </a:r>
          </a:p>
          <a:p>
            <a:pPr lvl="1"/>
            <a:r>
              <a:rPr lang="en-US" sz="1600" dirty="0"/>
              <a:t>Normative behavior of IDC STAs and their peer STAs.</a:t>
            </a:r>
          </a:p>
          <a:p>
            <a:r>
              <a:rPr lang="en-US" sz="1800" dirty="0"/>
              <a:t>In this contribution we focus on the </a:t>
            </a:r>
            <a:r>
              <a:rPr lang="en-US" sz="1800" dirty="0" err="1"/>
              <a:t>TxOP</a:t>
            </a:r>
            <a:r>
              <a:rPr lang="en-US" sz="1800" dirty="0"/>
              <a:t>-level unavailability reporting scheme.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In-Device Coexistence Signaling (short-term)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Prior to the event of an IDC STA becoming unavailable due to IDC transmission, its peer STA needs to be made aware of its unavailability.</a:t>
            </a:r>
          </a:p>
          <a:p>
            <a:r>
              <a:rPr lang="en-US" sz="1800" dirty="0"/>
              <a:t>A simple mechanism to do so, is for the peer STA to precede its data transmission with an ICF that solicits unavailability info to be reported by the </a:t>
            </a:r>
            <a:r>
              <a:rPr lang="en-US" sz="1800" dirty="0" err="1"/>
              <a:t>CoEx</a:t>
            </a:r>
            <a:r>
              <a:rPr lang="en-US" sz="1800" dirty="0"/>
              <a:t> STA in an ICR.</a:t>
            </a:r>
          </a:p>
          <a:p>
            <a:r>
              <a:rPr lang="en-US" sz="1800" dirty="0"/>
              <a:t>Therefore, control frame designs are needed for the ICF and ICR frames to fulfill these purposes.</a:t>
            </a:r>
          </a:p>
          <a:p>
            <a:r>
              <a:rPr lang="en-US" sz="1800" dirty="0"/>
              <a:t>In July meeting, we presented on ICR frame design. This contribution focuses on further ICR design details in addition to ICF frame choice/format considerations.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8729A7-C191-0A33-CC1C-446436045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939" y="4420374"/>
            <a:ext cx="5142321" cy="198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3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Requirements and Frame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Initial Control Frame (ICF) requirements:</a:t>
            </a:r>
          </a:p>
          <a:p>
            <a:pPr lvl="1"/>
            <a:r>
              <a:rPr lang="en-US" sz="1400" dirty="0"/>
              <a:t>A frame that can solicit a response carrying unavailability information</a:t>
            </a:r>
          </a:p>
          <a:p>
            <a:pPr lvl="1"/>
            <a:r>
              <a:rPr lang="en-US" sz="1400" dirty="0"/>
              <a:t>Frame compatible with DL MU operation in addition to SU</a:t>
            </a:r>
          </a:p>
          <a:p>
            <a:pPr lvl="1"/>
            <a:r>
              <a:rPr lang="en-US" sz="1400" dirty="0"/>
              <a:t>Can support control frame protection if needed</a:t>
            </a:r>
          </a:p>
          <a:p>
            <a:pPr lvl="1"/>
            <a:r>
              <a:rPr lang="en-US" sz="1400" dirty="0"/>
              <a:t>The reuse of existing frame is preferred if possible</a:t>
            </a:r>
          </a:p>
          <a:p>
            <a:pPr lvl="1"/>
            <a:r>
              <a:rPr lang="en-US" sz="1400" dirty="0"/>
              <a:t>Compatibility with other features</a:t>
            </a:r>
          </a:p>
          <a:p>
            <a:r>
              <a:rPr lang="en-US" sz="1600" dirty="0"/>
              <a:t>Initial Control Response (ICR) requirements: (already agreed to the M-BA frame)</a:t>
            </a:r>
          </a:p>
          <a:p>
            <a:pPr lvl="1"/>
            <a:r>
              <a:rPr lang="en-US" sz="1400" dirty="0"/>
              <a:t>A frame that can carry the unavailability information</a:t>
            </a:r>
          </a:p>
          <a:p>
            <a:pPr lvl="1"/>
            <a:r>
              <a:rPr lang="en-US" sz="1400" dirty="0"/>
              <a:t>Frame compatible with DL MU operation</a:t>
            </a:r>
          </a:p>
          <a:p>
            <a:pPr lvl="1"/>
            <a:r>
              <a:rPr lang="en-US" sz="1400" dirty="0"/>
              <a:t>Can support control frame protection if needed</a:t>
            </a:r>
          </a:p>
          <a:p>
            <a:pPr lvl="1"/>
            <a:r>
              <a:rPr lang="en-US" sz="1400" dirty="0"/>
              <a:t>Reuse of existing frame</a:t>
            </a:r>
          </a:p>
          <a:p>
            <a:pPr lvl="1"/>
            <a:r>
              <a:rPr lang="en-US" sz="1400" dirty="0"/>
              <a:t>Compatibility with other features</a:t>
            </a:r>
          </a:p>
          <a:p>
            <a:r>
              <a:rPr lang="en-US" sz="1600" dirty="0"/>
              <a:t>Control Response Frame (CRF) requirements same as ICR </a:t>
            </a:r>
          </a:p>
          <a:p>
            <a:pPr lvl="1"/>
            <a:r>
              <a:rPr lang="en-US" sz="1400" dirty="0"/>
              <a:t>In addition, we also need to carry acknowledgment information (e.g., BA Bitmaps)</a:t>
            </a:r>
          </a:p>
          <a:p>
            <a:pPr lvl="1"/>
            <a:endParaRPr lang="en-US" sz="1400" dirty="0"/>
          </a:p>
          <a:p>
            <a:r>
              <a:rPr lang="en-US" sz="1600" dirty="0"/>
              <a:t>The best frame choices that have enough flexibility to support different scenarios and possibly different feedback types are the </a:t>
            </a:r>
            <a:r>
              <a:rPr lang="en-US" sz="1600" b="1" dirty="0"/>
              <a:t>BSRP Trigger frame for ICF</a:t>
            </a:r>
            <a:r>
              <a:rPr lang="en-US" sz="1600" dirty="0"/>
              <a:t> and </a:t>
            </a:r>
            <a:r>
              <a:rPr lang="en-US" sz="1600" b="1" dirty="0"/>
              <a:t>M-BA frame for ICR and CRF</a:t>
            </a:r>
            <a:r>
              <a:rPr lang="en-US" sz="16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8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sz="1800" dirty="0"/>
              <a:t>Depending on the scenario, the BSRP might be needed to either:</a:t>
            </a:r>
          </a:p>
          <a:p>
            <a:pPr lvl="1"/>
            <a:r>
              <a:rPr lang="en-US" sz="1600" dirty="0"/>
              <a:t>Solicit a TB PPDU in response likely coming from multiple STAs on different RUs (baseline behavior).</a:t>
            </a:r>
          </a:p>
          <a:p>
            <a:pPr lvl="1"/>
            <a:r>
              <a:rPr lang="en-US" sz="1600" dirty="0"/>
              <a:t>Solicit a non-TB PPDU in response when SU operation takes place and there’s no need for the TB PPDU format.</a:t>
            </a:r>
          </a:p>
          <a:p>
            <a:endParaRPr lang="en-US" sz="1800" dirty="0"/>
          </a:p>
          <a:p>
            <a:r>
              <a:rPr lang="en-US" sz="1800" dirty="0"/>
              <a:t>Two things need to be included in the BSRP Trigger as an ICF:</a:t>
            </a:r>
          </a:p>
          <a:p>
            <a:pPr lvl="1"/>
            <a:r>
              <a:rPr lang="en-US" sz="1600" dirty="0"/>
              <a:t>Soliciting </a:t>
            </a:r>
            <a:r>
              <a:rPr lang="en-US" sz="1600" dirty="0" err="1"/>
              <a:t>CoEx</a:t>
            </a:r>
            <a:r>
              <a:rPr lang="en-US" sz="1600" dirty="0"/>
              <a:t> feedback in an M-BA frame</a:t>
            </a:r>
          </a:p>
          <a:p>
            <a:pPr lvl="2"/>
            <a:r>
              <a:rPr lang="en-US" sz="1400" dirty="0"/>
              <a:t>This can be indicated in a Special User Info field or in the Common Info field (in case of non-HT (dup) PPDU response if we manage to free up some space in the Common Info field).</a:t>
            </a:r>
          </a:p>
          <a:p>
            <a:pPr lvl="1"/>
            <a:r>
              <a:rPr lang="en-US" sz="1600" dirty="0"/>
              <a:t>Indicating whether the response is solicited in TB format or non-HT (dup) PPDU format</a:t>
            </a:r>
          </a:p>
          <a:p>
            <a:endParaRPr lang="en-US" sz="1800" dirty="0"/>
          </a:p>
          <a:p>
            <a:r>
              <a:rPr lang="en-US" sz="1800" dirty="0"/>
              <a:t>Our focus will be on how to indicate the solicited PPDU format (TB or non-TB)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1C72CCE-BB7F-7885-1A88-AE4C2E309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371600"/>
            <a:ext cx="5943600" cy="24187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The BSRP Trigger frame contains:</a:t>
            </a:r>
          </a:p>
          <a:p>
            <a:pPr lvl="1"/>
            <a:r>
              <a:rPr lang="en-US" sz="1200" dirty="0"/>
              <a:t>One Common Info field, </a:t>
            </a:r>
          </a:p>
          <a:p>
            <a:pPr lvl="1"/>
            <a:r>
              <a:rPr lang="en-US" sz="1200" dirty="0"/>
              <a:t>One “Special” User Info field,</a:t>
            </a:r>
          </a:p>
          <a:p>
            <a:pPr lvl="1"/>
            <a:r>
              <a:rPr lang="en-US" sz="1200" dirty="0"/>
              <a:t>Zero or more User Info fields</a:t>
            </a:r>
          </a:p>
          <a:p>
            <a:pPr lvl="1"/>
            <a:r>
              <a:rPr lang="en-US" sz="1200" dirty="0"/>
              <a:t>Optional Padding</a:t>
            </a:r>
          </a:p>
          <a:p>
            <a:pPr lvl="1"/>
            <a:endParaRPr lang="en-US" sz="1200" dirty="0"/>
          </a:p>
          <a:p>
            <a:r>
              <a:rPr lang="en-US" sz="1400" dirty="0"/>
              <a:t>Which contain subfields that receiving STA is expected to use/rely on generating TB PPDUs</a:t>
            </a:r>
          </a:p>
          <a:p>
            <a:pPr lvl="1"/>
            <a:r>
              <a:rPr lang="en-US" sz="1200" dirty="0"/>
              <a:t>Most of them are not expected to be used when the response is non-TB PPDU</a:t>
            </a:r>
          </a:p>
          <a:p>
            <a:pPr lvl="1"/>
            <a:endParaRPr lang="en-US" sz="1200" dirty="0"/>
          </a:p>
          <a:p>
            <a:r>
              <a:rPr lang="en-US" sz="1400" dirty="0"/>
              <a:t>First, we need an indication that BSRP Trigger frame is soliciting non-TB PPDU</a:t>
            </a:r>
          </a:p>
          <a:p>
            <a:pPr lvl="1"/>
            <a:r>
              <a:rPr lang="en-US" sz="1200" dirty="0"/>
              <a:t>Common Info has some reserved values (earliest is GI And HE-LTF Type (B20-21)) and the earliest bit is B63</a:t>
            </a:r>
          </a:p>
          <a:p>
            <a:pPr lvl="2"/>
            <a:r>
              <a:rPr lang="en-US" sz="1000" dirty="0"/>
              <a:t>Note that the figure above shows the EHT variant Common Info field, which also has B22 as reserved.</a:t>
            </a:r>
          </a:p>
          <a:p>
            <a:pPr lvl="1"/>
            <a:r>
              <a:rPr lang="en-US" sz="1200" dirty="0"/>
              <a:t>The indication should be as early as possible so that STA can start prepping the PPDU format</a:t>
            </a:r>
          </a:p>
          <a:p>
            <a:pPr lvl="2"/>
            <a:r>
              <a:rPr lang="en-US" sz="1100" dirty="0"/>
              <a:t>Using value 3 of GI And HE-LTF Type would achieve that goal since it is the earliest indication possible.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3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r>
              <a:rPr lang="en-US" sz="1800"/>
              <a:t>Common Info has some fields beneficial for non-TB response as well</a:t>
            </a:r>
          </a:p>
          <a:p>
            <a:pPr lvl="1"/>
            <a:r>
              <a:rPr lang="en-US" sz="1400"/>
              <a:t>Trigger Type (variant), UL Length (expected response length), More TF (more triggers)</a:t>
            </a:r>
          </a:p>
          <a:p>
            <a:pPr lvl="1"/>
            <a:r>
              <a:rPr lang="en-US" sz="1400"/>
              <a:t>CS Required (whether CS is needed or not prior to responding), UL BW (the BW of the PPDU)</a:t>
            </a:r>
          </a:p>
          <a:p>
            <a:r>
              <a:rPr lang="en-US" sz="1800"/>
              <a:t>But has some fields that are not needed for non-TB response</a:t>
            </a:r>
          </a:p>
          <a:p>
            <a:pPr lvl="1"/>
            <a:r>
              <a:rPr lang="en-US" sz="1400"/>
              <a:t>Those are the fields that are used by the recipient to prepare the TB PPDU response</a:t>
            </a:r>
          </a:p>
          <a:p>
            <a:pPr lvl="1"/>
            <a:r>
              <a:rPr lang="en-US" sz="1400"/>
              <a:t>Proposal: All these fields are reserved when BSRP Trigger is soliciting non-TB PPDU response</a:t>
            </a:r>
          </a:p>
          <a:p>
            <a:pPr lvl="2"/>
            <a:r>
              <a:rPr lang="en-US" sz="1050"/>
              <a:t>Can be used if/when we define feedback information that need to be carried in the ICF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79D94D-85B8-9908-A8F5-8A6F08E6E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618488"/>
              </p:ext>
            </p:extLst>
          </p:nvPr>
        </p:nvGraphicFramePr>
        <p:xfrm>
          <a:off x="1647825" y="1447800"/>
          <a:ext cx="6454775" cy="636397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10485503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1828276269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367106574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50072467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1852785284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177558985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187377799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981283339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376123637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1985219336"/>
                    </a:ext>
                  </a:extLst>
                </a:gridCol>
              </a:tblGrid>
              <a:tr h="235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BW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 And HE-LTF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Type/TXS Mode/</a:t>
                      </a:r>
                      <a:r>
                        <a:rPr lang="en-US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ICF Mode</a:t>
                      </a:r>
                      <a:endParaRPr lang="en-US" sz="900" u="sng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MU-MIMO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HE-LTF Mode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HE-LTF Symbols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 Midamble Periodicity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STBC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052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96964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CE4954B-667A-9636-1EBD-4126A4F84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864259"/>
              </p:ext>
            </p:extLst>
          </p:nvPr>
        </p:nvGraphicFramePr>
        <p:xfrm>
          <a:off x="1647825" y="2037441"/>
          <a:ext cx="6454773" cy="698864"/>
        </p:xfrm>
        <a:graphic>
          <a:graphicData uri="http://schemas.openxmlformats.org/drawingml/2006/table">
            <a:tbl>
              <a:tblPr/>
              <a:tblGrid>
                <a:gridCol w="388367">
                  <a:extLst>
                    <a:ext uri="{9D8B030D-6E8A-4147-A177-3AD203B41FA5}">
                      <a16:colId xmlns:a16="http://schemas.microsoft.com/office/drawing/2014/main" val="3481238653"/>
                    </a:ext>
                  </a:extLst>
                </a:gridCol>
                <a:gridCol w="842283">
                  <a:extLst>
                    <a:ext uri="{9D8B030D-6E8A-4147-A177-3AD203B41FA5}">
                      <a16:colId xmlns:a16="http://schemas.microsoft.com/office/drawing/2014/main" val="3915013935"/>
                    </a:ext>
                  </a:extLst>
                </a:gridCol>
                <a:gridCol w="503075">
                  <a:extLst>
                    <a:ext uri="{9D8B030D-6E8A-4147-A177-3AD203B41FA5}">
                      <a16:colId xmlns:a16="http://schemas.microsoft.com/office/drawing/2014/main" val="49929674"/>
                    </a:ext>
                  </a:extLst>
                </a:gridCol>
                <a:gridCol w="624339">
                  <a:extLst>
                    <a:ext uri="{9D8B030D-6E8A-4147-A177-3AD203B41FA5}">
                      <a16:colId xmlns:a16="http://schemas.microsoft.com/office/drawing/2014/main" val="583584830"/>
                    </a:ext>
                  </a:extLst>
                </a:gridCol>
                <a:gridCol w="784930">
                  <a:extLst>
                    <a:ext uri="{9D8B030D-6E8A-4147-A177-3AD203B41FA5}">
                      <a16:colId xmlns:a16="http://schemas.microsoft.com/office/drawing/2014/main" val="893900634"/>
                    </a:ext>
                  </a:extLst>
                </a:gridCol>
                <a:gridCol w="539127">
                  <a:extLst>
                    <a:ext uri="{9D8B030D-6E8A-4147-A177-3AD203B41FA5}">
                      <a16:colId xmlns:a16="http://schemas.microsoft.com/office/drawing/2014/main" val="4176844843"/>
                    </a:ext>
                  </a:extLst>
                </a:gridCol>
                <a:gridCol w="552236">
                  <a:extLst>
                    <a:ext uri="{9D8B030D-6E8A-4147-A177-3AD203B41FA5}">
                      <a16:colId xmlns:a16="http://schemas.microsoft.com/office/drawing/2014/main" val="1333930189"/>
                    </a:ext>
                  </a:extLst>
                </a:gridCol>
                <a:gridCol w="742324">
                  <a:extLst>
                    <a:ext uri="{9D8B030D-6E8A-4147-A177-3AD203B41FA5}">
                      <a16:colId xmlns:a16="http://schemas.microsoft.com/office/drawing/2014/main" val="1229130945"/>
                    </a:ext>
                  </a:extLst>
                </a:gridCol>
                <a:gridCol w="625977">
                  <a:extLst>
                    <a:ext uri="{9D8B030D-6E8A-4147-A177-3AD203B41FA5}">
                      <a16:colId xmlns:a16="http://schemas.microsoft.com/office/drawing/2014/main" val="659374496"/>
                    </a:ext>
                  </a:extLst>
                </a:gridCol>
                <a:gridCol w="852115">
                  <a:extLst>
                    <a:ext uri="{9D8B030D-6E8A-4147-A177-3AD203B41FA5}">
                      <a16:colId xmlns:a16="http://schemas.microsoft.com/office/drawing/2014/main" val="3380929186"/>
                    </a:ext>
                  </a:extLst>
                </a:gridCol>
              </a:tblGrid>
              <a:tr h="48156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LDPC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 Symbol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Segment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 Tx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Pre-FEC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Factor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Disambiguity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Spatial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Reuse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Doppler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HE-SIG-A2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Dependent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Info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228507"/>
                  </a:ext>
                </a:extLst>
              </a:tr>
              <a:tr h="20599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4699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5390ED-8D86-27E8-8A63-A0EF2632956E}"/>
              </a:ext>
            </a:extLst>
          </p:cNvPr>
          <p:cNvSpPr txBox="1"/>
          <p:nvPr/>
        </p:nvSpPr>
        <p:spPr>
          <a:xfrm>
            <a:off x="796508" y="1767904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Current </a:t>
            </a:r>
          </a:p>
          <a:p>
            <a:pPr algn="ctr"/>
            <a:r>
              <a:rPr lang="en-US"/>
              <a:t>Common Info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BCD0CE0-2AA8-4197-0E2C-410225278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00291"/>
              </p:ext>
            </p:extLst>
          </p:nvPr>
        </p:nvGraphicFramePr>
        <p:xfrm>
          <a:off x="2438400" y="5390851"/>
          <a:ext cx="4476750" cy="636397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10485503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1828276269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367106574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50072467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1852785284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177558985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187377799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981283339"/>
                    </a:ext>
                  </a:extLst>
                </a:gridCol>
              </a:tblGrid>
              <a:tr h="235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BW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 And HE-LTF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Type/TXS Mode/</a:t>
                      </a:r>
                      <a:r>
                        <a:rPr lang="en-US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ICF Mode</a:t>
                      </a:r>
                      <a:endParaRPr lang="en-US" sz="900" u="sng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052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96964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36D654F-F480-15AA-7217-B3C53365C5F1}"/>
              </a:ext>
            </a:extLst>
          </p:cNvPr>
          <p:cNvSpPr txBox="1"/>
          <p:nvPr/>
        </p:nvSpPr>
        <p:spPr>
          <a:xfrm>
            <a:off x="925226" y="5390851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Proposed </a:t>
            </a:r>
          </a:p>
          <a:p>
            <a:pPr algn="ctr"/>
            <a:r>
              <a:rPr lang="en-US"/>
              <a:t>Common Info</a:t>
            </a:r>
          </a:p>
        </p:txBody>
      </p:sp>
    </p:spTree>
    <p:extLst>
      <p:ext uri="{BB962C8B-B14F-4D97-AF65-F5344CB8AC3E}">
        <p14:creationId xmlns:p14="http://schemas.microsoft.com/office/powerpoint/2010/main" val="78650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/>
              <a:t>The Multi-STA BA frame has the following format that allows for multiple “Per AID TID Info” fields to be included in the “BA Information” field.</a:t>
            </a:r>
          </a:p>
          <a:p>
            <a:r>
              <a:rPr lang="en-US"/>
              <a:t>The proposed format is to use one “Per AID TID Info” field to report the unavailability information.</a:t>
            </a:r>
          </a:p>
          <a:p>
            <a:r>
              <a:rPr lang="en-US"/>
              <a:t>Having the flexibility of adding multiple of these fields, we can add one for reporting unavailability info and others for sending acknowledgment information (e.g., BA bitmap(s)) in CRF.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9BDA03-DC1F-CD0E-EE9A-BA4BC388E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4124325"/>
            <a:ext cx="634365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4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sz="1600" dirty="0"/>
              <a:t>Each “Per AID TID Info” field can be further broken down as follows:</a:t>
            </a:r>
          </a:p>
          <a:p>
            <a:pPr lvl="1"/>
            <a:r>
              <a:rPr lang="en-US" sz="1400" dirty="0"/>
              <a:t>AID TID </a:t>
            </a:r>
            <a:r>
              <a:rPr lang="en-US" sz="1400" u="sng" dirty="0"/>
              <a:t>Info (need to define a Per AID TID Info for control feedback):</a:t>
            </a:r>
          </a:p>
          <a:p>
            <a:pPr lvl="2"/>
            <a:r>
              <a:rPr lang="en-US" sz="1200" dirty="0"/>
              <a:t>11 bits to indicate the AID</a:t>
            </a:r>
          </a:p>
          <a:p>
            <a:pPr lvl="2"/>
            <a:r>
              <a:rPr lang="en-US" sz="1200" dirty="0"/>
              <a:t>1 bit for Ack Type</a:t>
            </a:r>
          </a:p>
          <a:p>
            <a:pPr lvl="2"/>
            <a:r>
              <a:rPr lang="en-US" sz="1200" dirty="0"/>
              <a:t>4 bits for TID</a:t>
            </a:r>
          </a:p>
          <a:p>
            <a:pPr lvl="1"/>
            <a:r>
              <a:rPr lang="en-US" sz="1400" dirty="0"/>
              <a:t>Starting Sequence Control (reuse to indicate the feedback info control):</a:t>
            </a:r>
          </a:p>
          <a:p>
            <a:pPr lvl="2"/>
            <a:r>
              <a:rPr lang="en-US" sz="1200" dirty="0"/>
              <a:t>Fragment Number: Indicating the length of the </a:t>
            </a:r>
            <a:r>
              <a:rPr lang="en-US" sz="1200" dirty="0" err="1"/>
              <a:t>BlockAck</a:t>
            </a:r>
            <a:r>
              <a:rPr lang="en-US" sz="1200" dirty="0"/>
              <a:t> Bitmap.</a:t>
            </a:r>
          </a:p>
          <a:p>
            <a:pPr lvl="3"/>
            <a:r>
              <a:rPr lang="en-US" sz="1200" dirty="0"/>
              <a:t>Re-use to indicate the length of the Control Feedback field</a:t>
            </a:r>
          </a:p>
          <a:p>
            <a:pPr lvl="2"/>
            <a:r>
              <a:rPr lang="en-US" sz="1200" dirty="0"/>
              <a:t>Starting Sequence Number: Used to indicate the starting sequence number</a:t>
            </a:r>
          </a:p>
          <a:p>
            <a:pPr lvl="3"/>
            <a:r>
              <a:rPr lang="en-US" sz="1200" dirty="0"/>
              <a:t>It will be reserved in the Per AID TID Info for control feedback</a:t>
            </a:r>
          </a:p>
          <a:p>
            <a:pPr lvl="4"/>
            <a:r>
              <a:rPr lang="en-US" sz="1200" dirty="0"/>
              <a:t>We can use some of these bits to indicate the feedback type (e.g. </a:t>
            </a:r>
            <a:r>
              <a:rPr lang="en-US" sz="1200" dirty="0" err="1"/>
              <a:t>coex</a:t>
            </a:r>
            <a:r>
              <a:rPr lang="en-US" sz="1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B621DFC-6245-1216-F5C6-724FF059E28C}"/>
              </a:ext>
            </a:extLst>
          </p:cNvPr>
          <p:cNvSpPr/>
          <p:nvPr/>
        </p:nvSpPr>
        <p:spPr bwMode="auto">
          <a:xfrm>
            <a:off x="3200399" y="2298358"/>
            <a:ext cx="145965" cy="3515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1E6BA1-5BA7-DC3A-1D82-49A620DBE910}"/>
              </a:ext>
            </a:extLst>
          </p:cNvPr>
          <p:cNvSpPr txBox="1"/>
          <p:nvPr/>
        </p:nvSpPr>
        <p:spPr>
          <a:xfrm>
            <a:off x="3429000" y="2199926"/>
            <a:ext cx="407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+mn-lt"/>
                <a:cs typeface="+mn-cs"/>
              </a:rPr>
              <a:t>Combined are used to indicate if this Per AID TID Info is sent for Ack, BA, control feedback info, etc.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73B978-A070-C375-2DE9-A74A81334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59" y="4047793"/>
            <a:ext cx="6719884" cy="25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800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1496</Words>
  <Application>Microsoft Office PowerPoint</Application>
  <PresentationFormat>On-screen Show (4:3)</PresentationFormat>
  <Paragraphs>246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In-Device Coexistence – Follow Up</vt:lpstr>
      <vt:lpstr>Introduction</vt:lpstr>
      <vt:lpstr>In-Device Coexistence Signaling (short-term)</vt:lpstr>
      <vt:lpstr>Requirements and Frame Choices</vt:lpstr>
      <vt:lpstr>ICF Frame Design</vt:lpstr>
      <vt:lpstr>ICF Frame Design</vt:lpstr>
      <vt:lpstr>ICF Frame Design</vt:lpstr>
      <vt:lpstr>ICR Frame Design</vt:lpstr>
      <vt:lpstr>ICR Frame Design</vt:lpstr>
      <vt:lpstr>ICR Frame Design</vt:lpstr>
      <vt:lpstr>Summary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1</cp:revision>
  <cp:lastPrinted>1998-02-10T13:28:06Z</cp:lastPrinted>
  <dcterms:created xsi:type="dcterms:W3CDTF">2007-05-21T21:00:37Z</dcterms:created>
  <dcterms:modified xsi:type="dcterms:W3CDTF">2024-10-16T15:30:14Z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