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39" r:id="rId6"/>
    <p:sldId id="1468126848" r:id="rId7"/>
    <p:sldId id="1468126847" r:id="rId8"/>
    <p:sldId id="1468126850" r:id="rId9"/>
    <p:sldId id="1468126852" r:id="rId10"/>
    <p:sldId id="1468126854" r:id="rId11"/>
    <p:sldId id="1468126855" r:id="rId12"/>
    <p:sldId id="1468126812" r:id="rId13"/>
    <p:sldId id="1468126840" r:id="rId14"/>
    <p:sldId id="1468126853" r:id="rId15"/>
    <p:sldId id="1468126839" r:id="rId16"/>
    <p:sldId id="621" r:id="rId17"/>
    <p:sldId id="146812683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A4FD03"/>
    <a:srgbClr val="00FF00"/>
    <a:srgbClr val="FF99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51FA1B-AD52-43FE-A44B-767E8AB7B0FA}" v="73" dt="2024-09-09T20:39:54.079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614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9651FA1B-AD52-43FE-A44B-767E8AB7B0FA}"/>
    <pc:docChg chg="undo custSel addSld delSld modSld sldOrd modMainMaster">
      <pc:chgData name="Rui Cao" userId="a6960595-96e6-47d6-a8d8-833995379cc8" providerId="ADAL" clId="{9651FA1B-AD52-43FE-A44B-767E8AB7B0FA}" dt="2024-09-09T20:53:18.493" v="7496" actId="15"/>
      <pc:docMkLst>
        <pc:docMk/>
      </pc:docMkLst>
      <pc:sldChg chg="modSp mod">
        <pc:chgData name="Rui Cao" userId="a6960595-96e6-47d6-a8d8-833995379cc8" providerId="ADAL" clId="{9651FA1B-AD52-43FE-A44B-767E8AB7B0FA}" dt="2024-09-08T00:54:48.935" v="1744"/>
        <pc:sldMkLst>
          <pc:docMk/>
          <pc:sldMk cId="0" sldId="256"/>
        </pc:sldMkLst>
        <pc:spChg chg="mod">
          <ac:chgData name="Rui Cao" userId="a6960595-96e6-47d6-a8d8-833995379cc8" providerId="ADAL" clId="{9651FA1B-AD52-43FE-A44B-767E8AB7B0FA}" dt="2024-09-07T17:10:40.487" v="64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9651FA1B-AD52-43FE-A44B-767E8AB7B0FA}" dt="2024-09-07T17:11:52.142" v="65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9651FA1B-AD52-43FE-A44B-767E8AB7B0FA}" dt="2024-09-08T00:54:48.935" v="174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9651FA1B-AD52-43FE-A44B-767E8AB7B0FA}" dt="2024-09-08T23:49:37.006" v="4689" actId="20577"/>
        <pc:sldMkLst>
          <pc:docMk/>
          <pc:sldMk cId="4238932453" sldId="339"/>
        </pc:sldMkLst>
        <pc:spChg chg="mod">
          <ac:chgData name="Rui Cao" userId="a6960595-96e6-47d6-a8d8-833995379cc8" providerId="ADAL" clId="{9651FA1B-AD52-43FE-A44B-767E8AB7B0FA}" dt="2024-09-08T23:49:37.006" v="4689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9651FA1B-AD52-43FE-A44B-767E8AB7B0FA}" dt="2024-09-09T06:34:25.381" v="5029" actId="47"/>
        <pc:sldMkLst>
          <pc:docMk/>
          <pc:sldMk cId="2616170485" sldId="650"/>
        </pc:sldMkLst>
      </pc:sldChg>
      <pc:sldChg chg="del">
        <pc:chgData name="Rui Cao" userId="a6960595-96e6-47d6-a8d8-833995379cc8" providerId="ADAL" clId="{9651FA1B-AD52-43FE-A44B-767E8AB7B0FA}" dt="2024-09-07T17:14:32.281" v="898" actId="47"/>
        <pc:sldMkLst>
          <pc:docMk/>
          <pc:sldMk cId="708793254" sldId="1468126806"/>
        </pc:sldMkLst>
      </pc:sldChg>
      <pc:sldChg chg="del">
        <pc:chgData name="Rui Cao" userId="a6960595-96e6-47d6-a8d8-833995379cc8" providerId="ADAL" clId="{9651FA1B-AD52-43FE-A44B-767E8AB7B0FA}" dt="2024-09-09T06:34:44.548" v="5030" actId="47"/>
        <pc:sldMkLst>
          <pc:docMk/>
          <pc:sldMk cId="2430567781" sldId="1468126811"/>
        </pc:sldMkLst>
      </pc:sldChg>
      <pc:sldChg chg="addSp modSp mod ord">
        <pc:chgData name="Rui Cao" userId="a6960595-96e6-47d6-a8d8-833995379cc8" providerId="ADAL" clId="{9651FA1B-AD52-43FE-A44B-767E8AB7B0FA}" dt="2024-09-09T06:41:17.266" v="5474"/>
        <pc:sldMkLst>
          <pc:docMk/>
          <pc:sldMk cId="2275401671" sldId="1468126812"/>
        </pc:sldMkLst>
        <pc:spChg chg="mod">
          <ac:chgData name="Rui Cao" userId="a6960595-96e6-47d6-a8d8-833995379cc8" providerId="ADAL" clId="{9651FA1B-AD52-43FE-A44B-767E8AB7B0FA}" dt="2024-09-08T00:57:29.121" v="1870" actId="20577"/>
          <ac:spMkLst>
            <pc:docMk/>
            <pc:sldMk cId="2275401671" sldId="1468126812"/>
            <ac:spMk id="3" creationId="{D160B4DE-2F2D-6F6E-A1C8-B940CA99A6AE}"/>
          </ac:spMkLst>
        </pc:spChg>
        <pc:graphicFrameChg chg="add mod">
          <ac:chgData name="Rui Cao" userId="a6960595-96e6-47d6-a8d8-833995379cc8" providerId="ADAL" clId="{9651FA1B-AD52-43FE-A44B-767E8AB7B0FA}" dt="2024-09-07T21:27:43.038" v="1690"/>
          <ac:graphicFrameMkLst>
            <pc:docMk/>
            <pc:sldMk cId="2275401671" sldId="1468126812"/>
            <ac:graphicFrameMk id="7" creationId="{5BC8D8B0-AFA6-5165-4783-7344A84CC3C0}"/>
          </ac:graphicFrameMkLst>
        </pc:graphicFrameChg>
      </pc:sldChg>
      <pc:sldChg chg="del">
        <pc:chgData name="Rui Cao" userId="a6960595-96e6-47d6-a8d8-833995379cc8" providerId="ADAL" clId="{9651FA1B-AD52-43FE-A44B-767E8AB7B0FA}" dt="2024-09-09T06:34:50.801" v="5031" actId="47"/>
        <pc:sldMkLst>
          <pc:docMk/>
          <pc:sldMk cId="2895851487" sldId="1468126830"/>
        </pc:sldMkLst>
      </pc:sldChg>
      <pc:sldChg chg="modSp del mod ord">
        <pc:chgData name="Rui Cao" userId="a6960595-96e6-47d6-a8d8-833995379cc8" providerId="ADAL" clId="{9651FA1B-AD52-43FE-A44B-767E8AB7B0FA}" dt="2024-09-09T06:33:32.853" v="5018" actId="47"/>
        <pc:sldMkLst>
          <pc:docMk/>
          <pc:sldMk cId="3962646991" sldId="1468126831"/>
        </pc:sldMkLst>
        <pc:spChg chg="mod">
          <ac:chgData name="Rui Cao" userId="a6960595-96e6-47d6-a8d8-833995379cc8" providerId="ADAL" clId="{9651FA1B-AD52-43FE-A44B-767E8AB7B0FA}" dt="2024-09-07T17:23:22.412" v="1628" actId="20577"/>
          <ac:spMkLst>
            <pc:docMk/>
            <pc:sldMk cId="3962646991" sldId="1468126831"/>
            <ac:spMk id="3" creationId="{9107A247-DDE6-EA9C-E699-E2EEA4FC752C}"/>
          </ac:spMkLst>
        </pc:spChg>
        <pc:graphicFrameChg chg="mod modGraphic">
          <ac:chgData name="Rui Cao" userId="a6960595-96e6-47d6-a8d8-833995379cc8" providerId="ADAL" clId="{9651FA1B-AD52-43FE-A44B-767E8AB7B0FA}" dt="2024-09-07T17:23:02.314" v="1604"/>
          <ac:graphicFrameMkLst>
            <pc:docMk/>
            <pc:sldMk cId="3962646991" sldId="1468126831"/>
            <ac:graphicFrameMk id="4" creationId="{27F258BA-A2BE-55E9-C35D-B561375625C6}"/>
          </ac:graphicFrameMkLst>
        </pc:graphicFrameChg>
      </pc:sldChg>
      <pc:sldChg chg="del">
        <pc:chgData name="Rui Cao" userId="a6960595-96e6-47d6-a8d8-833995379cc8" providerId="ADAL" clId="{9651FA1B-AD52-43FE-A44B-767E8AB7B0FA}" dt="2024-09-08T01:01:23.611" v="1965" actId="47"/>
        <pc:sldMkLst>
          <pc:docMk/>
          <pc:sldMk cId="3851677976" sldId="1468126832"/>
        </pc:sldMkLst>
      </pc:sldChg>
      <pc:sldChg chg="del">
        <pc:chgData name="Rui Cao" userId="a6960595-96e6-47d6-a8d8-833995379cc8" providerId="ADAL" clId="{9651FA1B-AD52-43FE-A44B-767E8AB7B0FA}" dt="2024-08-27T06:19:50.701" v="3" actId="47"/>
        <pc:sldMkLst>
          <pc:docMk/>
          <pc:sldMk cId="3231811092" sldId="1468126837"/>
        </pc:sldMkLst>
      </pc:sldChg>
      <pc:sldChg chg="del">
        <pc:chgData name="Rui Cao" userId="a6960595-96e6-47d6-a8d8-833995379cc8" providerId="ADAL" clId="{9651FA1B-AD52-43FE-A44B-767E8AB7B0FA}" dt="2024-08-27T06:19:52.448" v="4" actId="47"/>
        <pc:sldMkLst>
          <pc:docMk/>
          <pc:sldMk cId="852209760" sldId="1468126838"/>
        </pc:sldMkLst>
      </pc:sldChg>
      <pc:sldChg chg="modSp mod ord">
        <pc:chgData name="Rui Cao" userId="a6960595-96e6-47d6-a8d8-833995379cc8" providerId="ADAL" clId="{9651FA1B-AD52-43FE-A44B-767E8AB7B0FA}" dt="2024-09-09T20:27:19.504" v="6395" actId="20577"/>
        <pc:sldMkLst>
          <pc:docMk/>
          <pc:sldMk cId="1830994964" sldId="1468126840"/>
        </pc:sldMkLst>
        <pc:spChg chg="mod">
          <ac:chgData name="Rui Cao" userId="a6960595-96e6-47d6-a8d8-833995379cc8" providerId="ADAL" clId="{9651FA1B-AD52-43FE-A44B-767E8AB7B0FA}" dt="2024-09-09T20:27:19.504" v="6395" actId="20577"/>
          <ac:spMkLst>
            <pc:docMk/>
            <pc:sldMk cId="1830994964" sldId="1468126840"/>
            <ac:spMk id="3" creationId="{FFC94F37-6112-C7A0-A9A5-FCEDDF97074B}"/>
          </ac:spMkLst>
        </pc:spChg>
      </pc:sldChg>
      <pc:sldChg chg="del">
        <pc:chgData name="Rui Cao" userId="a6960595-96e6-47d6-a8d8-833995379cc8" providerId="ADAL" clId="{9651FA1B-AD52-43FE-A44B-767E8AB7B0FA}" dt="2024-09-09T06:38:20.546" v="5199" actId="47"/>
        <pc:sldMkLst>
          <pc:docMk/>
          <pc:sldMk cId="1555622231" sldId="1468126841"/>
        </pc:sldMkLst>
      </pc:sldChg>
      <pc:sldChg chg="modSp new del mod">
        <pc:chgData name="Rui Cao" userId="a6960595-96e6-47d6-a8d8-833995379cc8" providerId="ADAL" clId="{9651FA1B-AD52-43FE-A44B-767E8AB7B0FA}" dt="2024-09-09T06:34:04.896" v="5027" actId="47"/>
        <pc:sldMkLst>
          <pc:docMk/>
          <pc:sldMk cId="1025888284" sldId="1468126842"/>
        </pc:sldMkLst>
        <pc:spChg chg="mod">
          <ac:chgData name="Rui Cao" userId="a6960595-96e6-47d6-a8d8-833995379cc8" providerId="ADAL" clId="{9651FA1B-AD52-43FE-A44B-767E8AB7B0FA}" dt="2024-08-27T06:20:42.289" v="53" actId="20577"/>
          <ac:spMkLst>
            <pc:docMk/>
            <pc:sldMk cId="1025888284" sldId="1468126842"/>
            <ac:spMk id="2" creationId="{38763E60-BE65-4511-C421-C5A318E08319}"/>
          </ac:spMkLst>
        </pc:spChg>
        <pc:spChg chg="mod">
          <ac:chgData name="Rui Cao" userId="a6960595-96e6-47d6-a8d8-833995379cc8" providerId="ADAL" clId="{9651FA1B-AD52-43FE-A44B-767E8AB7B0FA}" dt="2024-08-27T06:25:24.112" v="269" actId="1037"/>
          <ac:spMkLst>
            <pc:docMk/>
            <pc:sldMk cId="1025888284" sldId="1468126842"/>
            <ac:spMk id="3" creationId="{335C9F88-2189-5454-B0FC-3E51CEA3E8D1}"/>
          </ac:spMkLst>
        </pc:spChg>
      </pc:sldChg>
      <pc:sldChg chg="new del">
        <pc:chgData name="Rui Cao" userId="a6960595-96e6-47d6-a8d8-833995379cc8" providerId="ADAL" clId="{9651FA1B-AD52-43FE-A44B-767E8AB7B0FA}" dt="2024-09-08T05:45:50.948" v="4614" actId="47"/>
        <pc:sldMkLst>
          <pc:docMk/>
          <pc:sldMk cId="2797424868" sldId="1468126843"/>
        </pc:sldMkLst>
      </pc:sldChg>
      <pc:sldChg chg="modSp new del mod">
        <pc:chgData name="Rui Cao" userId="a6960595-96e6-47d6-a8d8-833995379cc8" providerId="ADAL" clId="{9651FA1B-AD52-43FE-A44B-767E8AB7B0FA}" dt="2024-09-09T06:34:21.420" v="5028" actId="47"/>
        <pc:sldMkLst>
          <pc:docMk/>
          <pc:sldMk cId="467285539" sldId="1468126844"/>
        </pc:sldMkLst>
        <pc:spChg chg="mod">
          <ac:chgData name="Rui Cao" userId="a6960595-96e6-47d6-a8d8-833995379cc8" providerId="ADAL" clId="{9651FA1B-AD52-43FE-A44B-767E8AB7B0FA}" dt="2024-08-27T06:27:16.849" v="297" actId="20577"/>
          <ac:spMkLst>
            <pc:docMk/>
            <pc:sldMk cId="467285539" sldId="1468126844"/>
            <ac:spMk id="2" creationId="{33228215-A947-3661-08C5-51FE41408ECA}"/>
          </ac:spMkLst>
        </pc:spChg>
        <pc:spChg chg="mod">
          <ac:chgData name="Rui Cao" userId="a6960595-96e6-47d6-a8d8-833995379cc8" providerId="ADAL" clId="{9651FA1B-AD52-43FE-A44B-767E8AB7B0FA}" dt="2024-08-27T21:34:41.647" v="634" actId="20577"/>
          <ac:spMkLst>
            <pc:docMk/>
            <pc:sldMk cId="467285539" sldId="1468126844"/>
            <ac:spMk id="3" creationId="{B7BDB2C6-5492-956A-C896-9F53847A7A6B}"/>
          </ac:spMkLst>
        </pc:spChg>
      </pc:sldChg>
      <pc:sldChg chg="new del ord">
        <pc:chgData name="Rui Cao" userId="a6960595-96e6-47d6-a8d8-833995379cc8" providerId="ADAL" clId="{9651FA1B-AD52-43FE-A44B-767E8AB7B0FA}" dt="2024-09-07T17:14:53.113" v="906" actId="47"/>
        <pc:sldMkLst>
          <pc:docMk/>
          <pc:sldMk cId="1289448025" sldId="1468126845"/>
        </pc:sldMkLst>
      </pc:sldChg>
      <pc:sldChg chg="new del">
        <pc:chgData name="Rui Cao" userId="a6960595-96e6-47d6-a8d8-833995379cc8" providerId="ADAL" clId="{9651FA1B-AD52-43FE-A44B-767E8AB7B0FA}" dt="2024-09-08T05:44:07.666" v="4612" actId="47"/>
        <pc:sldMkLst>
          <pc:docMk/>
          <pc:sldMk cId="3623127563" sldId="1468126846"/>
        </pc:sldMkLst>
      </pc:sldChg>
      <pc:sldChg chg="addSp delSp modSp new mod">
        <pc:chgData name="Rui Cao" userId="a6960595-96e6-47d6-a8d8-833995379cc8" providerId="ADAL" clId="{9651FA1B-AD52-43FE-A44B-767E8AB7B0FA}" dt="2024-09-09T19:27:07.144" v="5783" actId="20577"/>
        <pc:sldMkLst>
          <pc:docMk/>
          <pc:sldMk cId="1524546810" sldId="1468126847"/>
        </pc:sldMkLst>
        <pc:spChg chg="mod">
          <ac:chgData name="Rui Cao" userId="a6960595-96e6-47d6-a8d8-833995379cc8" providerId="ADAL" clId="{9651FA1B-AD52-43FE-A44B-767E8AB7B0FA}" dt="2024-09-08T01:25:40.384" v="2777" actId="20577"/>
          <ac:spMkLst>
            <pc:docMk/>
            <pc:sldMk cId="1524546810" sldId="1468126847"/>
            <ac:spMk id="2" creationId="{0BFC6F79-E80E-C768-2B5F-593D7E1F5BE2}"/>
          </ac:spMkLst>
        </pc:spChg>
        <pc:spChg chg="mod">
          <ac:chgData name="Rui Cao" userId="a6960595-96e6-47d6-a8d8-833995379cc8" providerId="ADAL" clId="{9651FA1B-AD52-43FE-A44B-767E8AB7B0FA}" dt="2024-09-09T19:27:07.144" v="5783" actId="20577"/>
          <ac:spMkLst>
            <pc:docMk/>
            <pc:sldMk cId="1524546810" sldId="1468126847"/>
            <ac:spMk id="3" creationId="{A28A0F89-6A8E-8E96-1BAE-3893D47F3321}"/>
          </ac:spMkLst>
        </pc:spChg>
        <pc:spChg chg="add del">
          <ac:chgData name="Rui Cao" userId="a6960595-96e6-47d6-a8d8-833995379cc8" providerId="ADAL" clId="{9651FA1B-AD52-43FE-A44B-767E8AB7B0FA}" dt="2024-09-09T06:24:16.143" v="4843" actId="22"/>
          <ac:spMkLst>
            <pc:docMk/>
            <pc:sldMk cId="1524546810" sldId="1468126847"/>
            <ac:spMk id="10" creationId="{E0A875B9-217B-3D3A-6F91-085E2B2AD9EA}"/>
          </ac:spMkLst>
        </pc:spChg>
        <pc:graphicFrameChg chg="add del mod modGraphic">
          <ac:chgData name="Rui Cao" userId="a6960595-96e6-47d6-a8d8-833995379cc8" providerId="ADAL" clId="{9651FA1B-AD52-43FE-A44B-767E8AB7B0FA}" dt="2024-09-08T01:26:24.024" v="2855" actId="478"/>
          <ac:graphicFrameMkLst>
            <pc:docMk/>
            <pc:sldMk cId="1524546810" sldId="1468126847"/>
            <ac:graphicFrameMk id="7" creationId="{9DCD93AC-45A9-AC33-69BC-D00F922E1BAE}"/>
          </ac:graphicFrameMkLst>
        </pc:graphicFrameChg>
        <pc:graphicFrameChg chg="add mod modGraphic">
          <ac:chgData name="Rui Cao" userId="a6960595-96e6-47d6-a8d8-833995379cc8" providerId="ADAL" clId="{9651FA1B-AD52-43FE-A44B-767E8AB7B0FA}" dt="2024-09-09T19:21:12.810" v="5557" actId="1037"/>
          <ac:graphicFrameMkLst>
            <pc:docMk/>
            <pc:sldMk cId="1524546810" sldId="1468126847"/>
            <ac:graphicFrameMk id="8" creationId="{EE6CA147-8775-E121-2270-0B06B65DBB94}"/>
          </ac:graphicFrameMkLst>
        </pc:graphicFrameChg>
        <pc:graphicFrameChg chg="add del mod">
          <ac:chgData name="Rui Cao" userId="a6960595-96e6-47d6-a8d8-833995379cc8" providerId="ADAL" clId="{9651FA1B-AD52-43FE-A44B-767E8AB7B0FA}" dt="2024-09-09T06:24:45.104" v="4846" actId="478"/>
          <ac:graphicFrameMkLst>
            <pc:docMk/>
            <pc:sldMk cId="1524546810" sldId="1468126847"/>
            <ac:graphicFrameMk id="11" creationId="{EC21A9A9-CD94-DAB5-9353-2A6512CEDA37}"/>
          </ac:graphicFrameMkLst>
        </pc:graphicFrameChg>
      </pc:sldChg>
      <pc:sldChg chg="addSp delSp modSp new mod">
        <pc:chgData name="Rui Cao" userId="a6960595-96e6-47d6-a8d8-833995379cc8" providerId="ADAL" clId="{9651FA1B-AD52-43FE-A44B-767E8AB7B0FA}" dt="2024-09-09T19:19:17.302" v="5528" actId="20577"/>
        <pc:sldMkLst>
          <pc:docMk/>
          <pc:sldMk cId="1342378154" sldId="1468126848"/>
        </pc:sldMkLst>
        <pc:spChg chg="mod">
          <ac:chgData name="Rui Cao" userId="a6960595-96e6-47d6-a8d8-833995379cc8" providerId="ADAL" clId="{9651FA1B-AD52-43FE-A44B-767E8AB7B0FA}" dt="2024-09-08T23:51:24.073" v="4733" actId="1076"/>
          <ac:spMkLst>
            <pc:docMk/>
            <pc:sldMk cId="1342378154" sldId="1468126848"/>
            <ac:spMk id="2" creationId="{99C6497E-3D5C-F4DA-2218-D32178E07AD2}"/>
          </ac:spMkLst>
        </pc:spChg>
        <pc:spChg chg="del mod">
          <ac:chgData name="Rui Cao" userId="a6960595-96e6-47d6-a8d8-833995379cc8" providerId="ADAL" clId="{9651FA1B-AD52-43FE-A44B-767E8AB7B0FA}" dt="2024-09-08T01:09:02.217" v="2362" actId="478"/>
          <ac:spMkLst>
            <pc:docMk/>
            <pc:sldMk cId="1342378154" sldId="1468126848"/>
            <ac:spMk id="3" creationId="{C84DC13D-CBF9-E8DD-05F6-F5C3A5EE267D}"/>
          </ac:spMkLst>
        </pc:spChg>
        <pc:spChg chg="add del mod">
          <ac:chgData name="Rui Cao" userId="a6960595-96e6-47d6-a8d8-833995379cc8" providerId="ADAL" clId="{9651FA1B-AD52-43FE-A44B-767E8AB7B0FA}" dt="2024-09-08T01:09:04.790" v="2363" actId="478"/>
          <ac:spMkLst>
            <pc:docMk/>
            <pc:sldMk cId="1342378154" sldId="1468126848"/>
            <ac:spMk id="9" creationId="{F4827C06-CF6F-D3C1-BD44-15BA8D428246}"/>
          </ac:spMkLst>
        </pc:spChg>
        <pc:graphicFrameChg chg="add mod modGraphic">
          <ac:chgData name="Rui Cao" userId="a6960595-96e6-47d6-a8d8-833995379cc8" providerId="ADAL" clId="{9651FA1B-AD52-43FE-A44B-767E8AB7B0FA}" dt="2024-09-09T19:19:17.302" v="5528" actId="20577"/>
          <ac:graphicFrameMkLst>
            <pc:docMk/>
            <pc:sldMk cId="1342378154" sldId="1468126848"/>
            <ac:graphicFrameMk id="7" creationId="{440DEEC7-C889-6623-C463-0F28E72A1A93}"/>
          </ac:graphicFrameMkLst>
        </pc:graphicFrameChg>
      </pc:sldChg>
      <pc:sldChg chg="add del">
        <pc:chgData name="Rui Cao" userId="a6960595-96e6-47d6-a8d8-833995379cc8" providerId="ADAL" clId="{9651FA1B-AD52-43FE-A44B-767E8AB7B0FA}" dt="2024-09-09T06:33:26.613" v="5017" actId="47"/>
        <pc:sldMkLst>
          <pc:docMk/>
          <pc:sldMk cId="932583234" sldId="1468126849"/>
        </pc:sldMkLst>
      </pc:sldChg>
      <pc:sldChg chg="addSp delSp modSp add mod">
        <pc:chgData name="Rui Cao" userId="a6960595-96e6-47d6-a8d8-833995379cc8" providerId="ADAL" clId="{9651FA1B-AD52-43FE-A44B-767E8AB7B0FA}" dt="2024-09-09T20:14:53.699" v="5929" actId="20577"/>
        <pc:sldMkLst>
          <pc:docMk/>
          <pc:sldMk cId="4228900693" sldId="1468126850"/>
        </pc:sldMkLst>
        <pc:spChg chg="mod">
          <ac:chgData name="Rui Cao" userId="a6960595-96e6-47d6-a8d8-833995379cc8" providerId="ADAL" clId="{9651FA1B-AD52-43FE-A44B-767E8AB7B0FA}" dt="2024-09-08T01:45:10.252" v="3686" actId="20577"/>
          <ac:spMkLst>
            <pc:docMk/>
            <pc:sldMk cId="4228900693" sldId="1468126850"/>
            <ac:spMk id="2" creationId="{0BFC6F79-E80E-C768-2B5F-593D7E1F5BE2}"/>
          </ac:spMkLst>
        </pc:spChg>
        <pc:spChg chg="mod">
          <ac:chgData name="Rui Cao" userId="a6960595-96e6-47d6-a8d8-833995379cc8" providerId="ADAL" clId="{9651FA1B-AD52-43FE-A44B-767E8AB7B0FA}" dt="2024-09-09T20:14:53.699" v="5929" actId="20577"/>
          <ac:spMkLst>
            <pc:docMk/>
            <pc:sldMk cId="4228900693" sldId="1468126850"/>
            <ac:spMk id="3" creationId="{A28A0F89-6A8E-8E96-1BAE-3893D47F3321}"/>
          </ac:spMkLst>
        </pc:spChg>
        <pc:graphicFrameChg chg="add mod modGraphic">
          <ac:chgData name="Rui Cao" userId="a6960595-96e6-47d6-a8d8-833995379cc8" providerId="ADAL" clId="{9651FA1B-AD52-43FE-A44B-767E8AB7B0FA}" dt="2024-09-09T19:27:46.094" v="5797"/>
          <ac:graphicFrameMkLst>
            <pc:docMk/>
            <pc:sldMk cId="4228900693" sldId="1468126850"/>
            <ac:graphicFrameMk id="7" creationId="{AE6E8C2A-873A-9726-B12C-45DB1FA8127B}"/>
          </ac:graphicFrameMkLst>
        </pc:graphicFrameChg>
        <pc:graphicFrameChg chg="del">
          <ac:chgData name="Rui Cao" userId="a6960595-96e6-47d6-a8d8-833995379cc8" providerId="ADAL" clId="{9651FA1B-AD52-43FE-A44B-767E8AB7B0FA}" dt="2024-09-08T01:36:20.144" v="3225" actId="478"/>
          <ac:graphicFrameMkLst>
            <pc:docMk/>
            <pc:sldMk cId="4228900693" sldId="1468126850"/>
            <ac:graphicFrameMk id="8" creationId="{EE6CA147-8775-E121-2270-0B06B65DBB94}"/>
          </ac:graphicFrameMkLst>
        </pc:graphicFrameChg>
      </pc:sldChg>
      <pc:sldChg chg="modSp new del mod">
        <pc:chgData name="Rui Cao" userId="a6960595-96e6-47d6-a8d8-833995379cc8" providerId="ADAL" clId="{9651FA1B-AD52-43FE-A44B-767E8AB7B0FA}" dt="2024-09-09T06:33:13.919" v="5016" actId="47"/>
        <pc:sldMkLst>
          <pc:docMk/>
          <pc:sldMk cId="851335513" sldId="1468126851"/>
        </pc:sldMkLst>
        <pc:spChg chg="mod">
          <ac:chgData name="Rui Cao" userId="a6960595-96e6-47d6-a8d8-833995379cc8" providerId="ADAL" clId="{9651FA1B-AD52-43FE-A44B-767E8AB7B0FA}" dt="2024-09-08T01:56:37.569" v="4207"/>
          <ac:spMkLst>
            <pc:docMk/>
            <pc:sldMk cId="851335513" sldId="1468126851"/>
            <ac:spMk id="2" creationId="{A5A433FD-484C-E9A1-D928-28CD2CBCD8A6}"/>
          </ac:spMkLst>
        </pc:spChg>
        <pc:spChg chg="mod">
          <ac:chgData name="Rui Cao" userId="a6960595-96e6-47d6-a8d8-833995379cc8" providerId="ADAL" clId="{9651FA1B-AD52-43FE-A44B-767E8AB7B0FA}" dt="2024-09-08T05:25:26.813" v="4495" actId="20577"/>
          <ac:spMkLst>
            <pc:docMk/>
            <pc:sldMk cId="851335513" sldId="1468126851"/>
            <ac:spMk id="3" creationId="{4216AAF7-D6B2-4505-DD08-1D62D2797CAA}"/>
          </ac:spMkLst>
        </pc:spChg>
      </pc:sldChg>
      <pc:sldChg chg="addSp modSp new mod ord">
        <pc:chgData name="Rui Cao" userId="a6960595-96e6-47d6-a8d8-833995379cc8" providerId="ADAL" clId="{9651FA1B-AD52-43FE-A44B-767E8AB7B0FA}" dt="2024-09-09T20:29:13.258" v="6469" actId="20577"/>
        <pc:sldMkLst>
          <pc:docMk/>
          <pc:sldMk cId="1097769703" sldId="1468126852"/>
        </pc:sldMkLst>
        <pc:spChg chg="mod">
          <ac:chgData name="Rui Cao" userId="a6960595-96e6-47d6-a8d8-833995379cc8" providerId="ADAL" clId="{9651FA1B-AD52-43FE-A44B-767E8AB7B0FA}" dt="2024-09-08T01:56:44.739" v="4209"/>
          <ac:spMkLst>
            <pc:docMk/>
            <pc:sldMk cId="1097769703" sldId="1468126852"/>
            <ac:spMk id="2" creationId="{D498DC2A-01B0-5D01-2919-3969F499986C}"/>
          </ac:spMkLst>
        </pc:spChg>
        <pc:spChg chg="mod">
          <ac:chgData name="Rui Cao" userId="a6960595-96e6-47d6-a8d8-833995379cc8" providerId="ADAL" clId="{9651FA1B-AD52-43FE-A44B-767E8AB7B0FA}" dt="2024-09-09T20:29:13.258" v="6469" actId="20577"/>
          <ac:spMkLst>
            <pc:docMk/>
            <pc:sldMk cId="1097769703" sldId="1468126852"/>
            <ac:spMk id="3" creationId="{C652E97C-C8E6-80E3-426B-7241D7AA81E4}"/>
          </ac:spMkLst>
        </pc:spChg>
        <pc:graphicFrameChg chg="add mod modGraphic">
          <ac:chgData name="Rui Cao" userId="a6960595-96e6-47d6-a8d8-833995379cc8" providerId="ADAL" clId="{9651FA1B-AD52-43FE-A44B-767E8AB7B0FA}" dt="2024-09-09T06:28:58.651" v="4904" actId="20577"/>
          <ac:graphicFrameMkLst>
            <pc:docMk/>
            <pc:sldMk cId="1097769703" sldId="1468126852"/>
            <ac:graphicFrameMk id="7" creationId="{9D202ABA-FC50-6E8A-B11B-E95E40153D89}"/>
          </ac:graphicFrameMkLst>
        </pc:graphicFrameChg>
      </pc:sldChg>
      <pc:sldChg chg="modSp new mod">
        <pc:chgData name="Rui Cao" userId="a6960595-96e6-47d6-a8d8-833995379cc8" providerId="ADAL" clId="{9651FA1B-AD52-43FE-A44B-767E8AB7B0FA}" dt="2024-09-09T06:33:42.014" v="5026" actId="20577"/>
        <pc:sldMkLst>
          <pc:docMk/>
          <pc:sldMk cId="3900033508" sldId="1468126853"/>
        </pc:sldMkLst>
        <pc:spChg chg="mod">
          <ac:chgData name="Rui Cao" userId="a6960595-96e6-47d6-a8d8-833995379cc8" providerId="ADAL" clId="{9651FA1B-AD52-43FE-A44B-767E8AB7B0FA}" dt="2024-09-09T06:33:42.014" v="5026" actId="20577"/>
          <ac:spMkLst>
            <pc:docMk/>
            <pc:sldMk cId="3900033508" sldId="1468126853"/>
            <ac:spMk id="2" creationId="{386610C6-A3B4-5C55-98D9-0BF7FF27E196}"/>
          </ac:spMkLst>
        </pc:spChg>
      </pc:sldChg>
      <pc:sldChg chg="addSp modSp add mod">
        <pc:chgData name="Rui Cao" userId="a6960595-96e6-47d6-a8d8-833995379cc8" providerId="ADAL" clId="{9651FA1B-AD52-43FE-A44B-767E8AB7B0FA}" dt="2024-09-09T20:53:18.493" v="7496" actId="15"/>
        <pc:sldMkLst>
          <pc:docMk/>
          <pc:sldMk cId="159173702" sldId="1468126854"/>
        </pc:sldMkLst>
        <pc:spChg chg="mod">
          <ac:chgData name="Rui Cao" userId="a6960595-96e6-47d6-a8d8-833995379cc8" providerId="ADAL" clId="{9651FA1B-AD52-43FE-A44B-767E8AB7B0FA}" dt="2024-09-09T20:34:30.781" v="6519" actId="20577"/>
          <ac:spMkLst>
            <pc:docMk/>
            <pc:sldMk cId="159173702" sldId="1468126854"/>
            <ac:spMk id="2" creationId="{D498DC2A-01B0-5D01-2919-3969F499986C}"/>
          </ac:spMkLst>
        </pc:spChg>
        <pc:spChg chg="mod">
          <ac:chgData name="Rui Cao" userId="a6960595-96e6-47d6-a8d8-833995379cc8" providerId="ADAL" clId="{9651FA1B-AD52-43FE-A44B-767E8AB7B0FA}" dt="2024-09-09T20:53:18.493" v="7496" actId="15"/>
          <ac:spMkLst>
            <pc:docMk/>
            <pc:sldMk cId="159173702" sldId="1468126854"/>
            <ac:spMk id="3" creationId="{C652E97C-C8E6-80E3-426B-7241D7AA81E4}"/>
          </ac:spMkLst>
        </pc:spChg>
        <pc:graphicFrameChg chg="mod modGraphic">
          <ac:chgData name="Rui Cao" userId="a6960595-96e6-47d6-a8d8-833995379cc8" providerId="ADAL" clId="{9651FA1B-AD52-43FE-A44B-767E8AB7B0FA}" dt="2024-09-09T20:52:05.619" v="7470" actId="1036"/>
          <ac:graphicFrameMkLst>
            <pc:docMk/>
            <pc:sldMk cId="159173702" sldId="1468126854"/>
            <ac:graphicFrameMk id="7" creationId="{9D202ABA-FC50-6E8A-B11B-E95E40153D89}"/>
          </ac:graphicFrameMkLst>
        </pc:graphicFrameChg>
        <pc:graphicFrameChg chg="add mod modGraphic">
          <ac:chgData name="Rui Cao" userId="a6960595-96e6-47d6-a8d8-833995379cc8" providerId="ADAL" clId="{9651FA1B-AD52-43FE-A44B-767E8AB7B0FA}" dt="2024-09-09T20:52:05.619" v="7470" actId="1036"/>
          <ac:graphicFrameMkLst>
            <pc:docMk/>
            <pc:sldMk cId="159173702" sldId="1468126854"/>
            <ac:graphicFrameMk id="8" creationId="{81D42F3A-9F0F-D844-E2BB-9B80B3380CBD}"/>
          </ac:graphicFrameMkLst>
        </pc:graphicFrameChg>
      </pc:sldChg>
      <pc:sldChg chg="modSp new mod">
        <pc:chgData name="Rui Cao" userId="a6960595-96e6-47d6-a8d8-833995379cc8" providerId="ADAL" clId="{9651FA1B-AD52-43FE-A44B-767E8AB7B0FA}" dt="2024-09-09T20:52:28.946" v="7495" actId="20577"/>
        <pc:sldMkLst>
          <pc:docMk/>
          <pc:sldMk cId="2301873626" sldId="1468126855"/>
        </pc:sldMkLst>
        <pc:spChg chg="mod">
          <ac:chgData name="Rui Cao" userId="a6960595-96e6-47d6-a8d8-833995379cc8" providerId="ADAL" clId="{9651FA1B-AD52-43FE-A44B-767E8AB7B0FA}" dt="2024-09-09T20:42:40.134" v="6851" actId="20577"/>
          <ac:spMkLst>
            <pc:docMk/>
            <pc:sldMk cId="2301873626" sldId="1468126855"/>
            <ac:spMk id="2" creationId="{7CB0E23A-3F21-8603-C4A9-51FB1EE0FA15}"/>
          </ac:spMkLst>
        </pc:spChg>
        <pc:spChg chg="mod">
          <ac:chgData name="Rui Cao" userId="a6960595-96e6-47d6-a8d8-833995379cc8" providerId="ADAL" clId="{9651FA1B-AD52-43FE-A44B-767E8AB7B0FA}" dt="2024-09-09T20:52:28.946" v="7495" actId="20577"/>
          <ac:spMkLst>
            <pc:docMk/>
            <pc:sldMk cId="2301873626" sldId="1468126855"/>
            <ac:spMk id="3" creationId="{839C07D5-E9AC-F76E-1B7F-259899361E7C}"/>
          </ac:spMkLst>
        </pc:spChg>
      </pc:sldChg>
      <pc:sldMasterChg chg="modSp mod">
        <pc:chgData name="Rui Cao" userId="a6960595-96e6-47d6-a8d8-833995379cc8" providerId="ADAL" clId="{9651FA1B-AD52-43FE-A44B-767E8AB7B0FA}" dt="2024-09-07T17:11:14.853" v="645" actId="108"/>
        <pc:sldMasterMkLst>
          <pc:docMk/>
          <pc:sldMasterMk cId="0" sldId="2147483648"/>
        </pc:sldMasterMkLst>
        <pc:spChg chg="mod">
          <ac:chgData name="Rui Cao" userId="a6960595-96e6-47d6-a8d8-833995379cc8" providerId="ADAL" clId="{9651FA1B-AD52-43FE-A44B-767E8AB7B0FA}" dt="2024-09-07T17:11:14.853" v="645" actId="108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3DBF0D8A-C135-46F8-A931-4C823BE9E8CC}"/>
    <pc:docChg chg="custSel modSld">
      <pc:chgData name="Rui Cao" userId="a6960595-96e6-47d6-a8d8-833995379cc8" providerId="ADAL" clId="{3DBF0D8A-C135-46F8-A931-4C823BE9E8CC}" dt="2024-07-16T14:44:35.356" v="90" actId="20577"/>
      <pc:docMkLst>
        <pc:docMk/>
      </pc:docMkLst>
      <pc:sldChg chg="modSp mod">
        <pc:chgData name="Rui Cao" userId="a6960595-96e6-47d6-a8d8-833995379cc8" providerId="ADAL" clId="{3DBF0D8A-C135-46F8-A931-4C823BE9E8CC}" dt="2024-07-16T14:44:35.356" v="90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3DBF0D8A-C135-46F8-A931-4C823BE9E8CC}" dt="2024-07-16T14:44:35.356" v="90" actId="20577"/>
          <ac:spMkLst>
            <pc:docMk/>
            <pc:sldMk cId="2430567781" sldId="1468126811"/>
            <ac:spMk id="3" creationId="{00000000-0000-0000-0000-000000000000}"/>
          </ac:spMkLst>
        </pc:spChg>
      </pc:sldChg>
    </pc:docChg>
  </pc:docChgLst>
  <pc:docChgLst>
    <pc:chgData name="Rui Cao" userId="a6960595-96e6-47d6-a8d8-833995379cc8" providerId="ADAL" clId="{7166789A-C2DF-44DA-BB5E-D2974F88E889}"/>
    <pc:docChg chg="modSld">
      <pc:chgData name="Rui Cao" userId="a6960595-96e6-47d6-a8d8-833995379cc8" providerId="ADAL" clId="{7166789A-C2DF-44DA-BB5E-D2974F88E889}" dt="2024-07-15T23:18:04.095" v="169" actId="5793"/>
      <pc:docMkLst>
        <pc:docMk/>
      </pc:docMkLst>
      <pc:sldChg chg="modSp mod">
        <pc:chgData name="Rui Cao" userId="a6960595-96e6-47d6-a8d8-833995379cc8" providerId="ADAL" clId="{7166789A-C2DF-44DA-BB5E-D2974F88E889}" dt="2024-07-15T23:16:33.193" v="90" actId="20577"/>
        <pc:sldMkLst>
          <pc:docMk/>
          <pc:sldMk cId="3962646991" sldId="1468126831"/>
        </pc:sldMkLst>
        <pc:spChg chg="mod">
          <ac:chgData name="Rui Cao" userId="a6960595-96e6-47d6-a8d8-833995379cc8" providerId="ADAL" clId="{7166789A-C2DF-44DA-BB5E-D2974F88E889}" dt="2024-07-15T23:16:33.193" v="90" actId="20577"/>
          <ac:spMkLst>
            <pc:docMk/>
            <pc:sldMk cId="3962646991" sldId="1468126831"/>
            <ac:spMk id="3" creationId="{9107A247-DDE6-EA9C-E699-E2EEA4FC752C}"/>
          </ac:spMkLst>
        </pc:spChg>
      </pc:sldChg>
      <pc:sldChg chg="modSp mod">
        <pc:chgData name="Rui Cao" userId="a6960595-96e6-47d6-a8d8-833995379cc8" providerId="ADAL" clId="{7166789A-C2DF-44DA-BB5E-D2974F88E889}" dt="2024-07-15T23:17:46.335" v="164" actId="20577"/>
        <pc:sldMkLst>
          <pc:docMk/>
          <pc:sldMk cId="3231811092" sldId="1468126837"/>
        </pc:sldMkLst>
        <pc:spChg chg="mod">
          <ac:chgData name="Rui Cao" userId="a6960595-96e6-47d6-a8d8-833995379cc8" providerId="ADAL" clId="{7166789A-C2DF-44DA-BB5E-D2974F88E889}" dt="2024-07-15T23:17:46.335" v="164" actId="20577"/>
          <ac:spMkLst>
            <pc:docMk/>
            <pc:sldMk cId="3231811092" sldId="1468126837"/>
            <ac:spMk id="3" creationId="{85D95B35-CBD1-35D7-C6F6-DF365B3EFBBA}"/>
          </ac:spMkLst>
        </pc:spChg>
        <pc:picChg chg="mod">
          <ac:chgData name="Rui Cao" userId="a6960595-96e6-47d6-a8d8-833995379cc8" providerId="ADAL" clId="{7166789A-C2DF-44DA-BB5E-D2974F88E889}" dt="2024-07-15T23:17:26.528" v="135" actId="1076"/>
          <ac:picMkLst>
            <pc:docMk/>
            <pc:sldMk cId="3231811092" sldId="1468126837"/>
            <ac:picMk id="8" creationId="{E651B0CE-75FC-CC73-00F2-7BE4025AE9F8}"/>
          </ac:picMkLst>
        </pc:picChg>
      </pc:sldChg>
      <pc:sldChg chg="modSp mod">
        <pc:chgData name="Rui Cao" userId="a6960595-96e6-47d6-a8d8-833995379cc8" providerId="ADAL" clId="{7166789A-C2DF-44DA-BB5E-D2974F88E889}" dt="2024-07-15T23:18:04.095" v="169" actId="5793"/>
        <pc:sldMkLst>
          <pc:docMk/>
          <pc:sldMk cId="852209760" sldId="1468126838"/>
        </pc:sldMkLst>
        <pc:spChg chg="mod">
          <ac:chgData name="Rui Cao" userId="a6960595-96e6-47d6-a8d8-833995379cc8" providerId="ADAL" clId="{7166789A-C2DF-44DA-BB5E-D2974F88E889}" dt="2024-07-15T23:18:04.095" v="169" actId="5793"/>
          <ac:spMkLst>
            <pc:docMk/>
            <pc:sldMk cId="852209760" sldId="1468126838"/>
            <ac:spMk id="3" creationId="{A714C263-684D-DC80-AF24-2BF89D76B241}"/>
          </ac:spMkLst>
        </pc:spChg>
        <pc:picChg chg="mod">
          <ac:chgData name="Rui Cao" userId="a6960595-96e6-47d6-a8d8-833995379cc8" providerId="ADAL" clId="{7166789A-C2DF-44DA-BB5E-D2974F88E889}" dt="2024-07-15T23:18:02.314" v="168" actId="1076"/>
          <ac:picMkLst>
            <pc:docMk/>
            <pc:sldMk cId="852209760" sldId="1468126838"/>
            <ac:picMk id="10" creationId="{539A74FC-7281-F4D6-0983-69CC8A3679FA}"/>
          </ac:picMkLst>
        </pc:picChg>
      </pc:sldChg>
    </pc:docChg>
  </pc:docChgLst>
  <pc:docChgLst>
    <pc:chgData name="Rui Cao" userId="a6960595-96e6-47d6-a8d8-833995379cc8" providerId="ADAL" clId="{027D1105-1381-465B-A33E-E2EC2DFEA515}"/>
    <pc:docChg chg="undo custSel addSld delSld modSld sldOrd modMainMaster">
      <pc:chgData name="Rui Cao" userId="a6960595-96e6-47d6-a8d8-833995379cc8" providerId="ADAL" clId="{027D1105-1381-465B-A33E-E2EC2DFEA515}" dt="2024-07-15T06:33:09.026" v="4384"/>
      <pc:docMkLst>
        <pc:docMk/>
      </pc:docMkLst>
      <pc:sldChg chg="modSp mod">
        <pc:chgData name="Rui Cao" userId="a6960595-96e6-47d6-a8d8-833995379cc8" providerId="ADAL" clId="{027D1105-1381-465B-A33E-E2EC2DFEA515}" dt="2024-07-15T06:33:09.026" v="4384"/>
        <pc:sldMkLst>
          <pc:docMk/>
          <pc:sldMk cId="0" sldId="256"/>
        </pc:sldMkLst>
        <pc:spChg chg="mod">
          <ac:chgData name="Rui Cao" userId="a6960595-96e6-47d6-a8d8-833995379cc8" providerId="ADAL" clId="{027D1105-1381-465B-A33E-E2EC2DFEA515}" dt="2024-07-14T17:11:23.852" v="46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027D1105-1381-465B-A33E-E2EC2DFEA515}" dt="2024-07-15T06:33:06.025" v="4382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027D1105-1381-465B-A33E-E2EC2DFEA515}" dt="2024-07-15T06:33:09.026" v="438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027D1105-1381-465B-A33E-E2EC2DFEA515}" dt="2024-07-14T17:50:56.938" v="737" actId="20577"/>
        <pc:sldMkLst>
          <pc:docMk/>
          <pc:sldMk cId="4238932453" sldId="339"/>
        </pc:sldMkLst>
        <pc:spChg chg="mod">
          <ac:chgData name="Rui Cao" userId="a6960595-96e6-47d6-a8d8-833995379cc8" providerId="ADAL" clId="{027D1105-1381-465B-A33E-E2EC2DFEA515}" dt="2024-07-14T17:50:56.938" v="73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add mod">
        <pc:chgData name="Rui Cao" userId="a6960595-96e6-47d6-a8d8-833995379cc8" providerId="ADAL" clId="{027D1105-1381-465B-A33E-E2EC2DFEA515}" dt="2024-07-15T05:36:18.046" v="3792" actId="1076"/>
        <pc:sldMkLst>
          <pc:docMk/>
          <pc:sldMk cId="2880993899" sldId="621"/>
        </pc:sldMkLst>
        <pc:spChg chg="mod">
          <ac:chgData name="Rui Cao" userId="a6960595-96e6-47d6-a8d8-833995379cc8" providerId="ADAL" clId="{027D1105-1381-465B-A33E-E2EC2DFEA515}" dt="2024-07-15T05:31:56.246" v="3686" actId="20577"/>
          <ac:spMkLst>
            <pc:docMk/>
            <pc:sldMk cId="2880993899" sldId="621"/>
            <ac:spMk id="2" creationId="{CA070918-1324-48AF-8042-4E93366F975A}"/>
          </ac:spMkLst>
        </pc:spChg>
        <pc:spChg chg="mod">
          <ac:chgData name="Rui Cao" userId="a6960595-96e6-47d6-a8d8-833995379cc8" providerId="ADAL" clId="{027D1105-1381-465B-A33E-E2EC2DFEA515}" dt="2024-07-15T05:36:00.103" v="3774" actId="20577"/>
          <ac:spMkLst>
            <pc:docMk/>
            <pc:sldMk cId="2880993899" sldId="621"/>
            <ac:spMk id="3" creationId="{140C4CD1-A2D4-4E03-9E17-EED7C7F294F8}"/>
          </ac:spMkLst>
        </pc:spChg>
        <pc:spChg chg="mod">
          <ac:chgData name="Rui Cao" userId="a6960595-96e6-47d6-a8d8-833995379cc8" providerId="ADAL" clId="{027D1105-1381-465B-A33E-E2EC2DFEA515}" dt="2024-07-14T17:55:24.987" v="826" actId="14100"/>
          <ac:spMkLst>
            <pc:docMk/>
            <pc:sldMk cId="2880993899" sldId="621"/>
            <ac:spMk id="4" creationId="{7DED5CAF-3181-12E7-D66C-ABCA08AFF62F}"/>
          </ac:spMkLst>
        </pc:spChg>
        <pc:spChg chg="mod">
          <ac:chgData name="Rui Cao" userId="a6960595-96e6-47d6-a8d8-833995379cc8" providerId="ADAL" clId="{027D1105-1381-465B-A33E-E2EC2DFEA515}" dt="2024-07-14T17:55:06.336" v="823" actId="14100"/>
          <ac:spMkLst>
            <pc:docMk/>
            <pc:sldMk cId="2880993899" sldId="621"/>
            <ac:spMk id="6" creationId="{C16F0934-CA2A-F759-7620-59A508B5E7EA}"/>
          </ac:spMkLst>
        </pc:spChg>
        <pc:spChg chg="mod">
          <ac:chgData name="Rui Cao" userId="a6960595-96e6-47d6-a8d8-833995379cc8" providerId="ADAL" clId="{027D1105-1381-465B-A33E-E2EC2DFEA515}" dt="2024-07-14T17:55:08.298" v="824" actId="14100"/>
          <ac:spMkLst>
            <pc:docMk/>
            <pc:sldMk cId="2880993899" sldId="621"/>
            <ac:spMk id="7" creationId="{2905095D-51A1-864C-8A1A-A4769AAE141E}"/>
          </ac:spMkLst>
        </pc:spChg>
        <pc:spChg chg="mod">
          <ac:chgData name="Rui Cao" userId="a6960595-96e6-47d6-a8d8-833995379cc8" providerId="ADAL" clId="{027D1105-1381-465B-A33E-E2EC2DFEA515}" dt="2024-07-14T17:57:24.067" v="870" actId="1076"/>
          <ac:spMkLst>
            <pc:docMk/>
            <pc:sldMk cId="2880993899" sldId="621"/>
            <ac:spMk id="13" creationId="{40756266-9885-86F0-DDC1-097D2DC286AB}"/>
          </ac:spMkLst>
        </pc:spChg>
        <pc:spChg chg="mod">
          <ac:chgData name="Rui Cao" userId="a6960595-96e6-47d6-a8d8-833995379cc8" providerId="ADAL" clId="{027D1105-1381-465B-A33E-E2EC2DFEA515}" dt="2024-07-14T17:55:29.358" v="827" actId="1076"/>
          <ac:spMkLst>
            <pc:docMk/>
            <pc:sldMk cId="2880993899" sldId="621"/>
            <ac:spMk id="17" creationId="{4888C227-F4FD-811E-028F-A6E64D9EADF3}"/>
          </ac:spMkLst>
        </pc:spChg>
        <pc:spChg chg="mod">
          <ac:chgData name="Rui Cao" userId="a6960595-96e6-47d6-a8d8-833995379cc8" providerId="ADAL" clId="{027D1105-1381-465B-A33E-E2EC2DFEA515}" dt="2024-07-14T17:54:27.695" v="780" actId="20577"/>
          <ac:spMkLst>
            <pc:docMk/>
            <pc:sldMk cId="2880993899" sldId="621"/>
            <ac:spMk id="21" creationId="{86834884-D288-C817-4945-9B409996A8A2}"/>
          </ac:spMkLst>
        </pc:spChg>
        <pc:spChg chg="mod">
          <ac:chgData name="Rui Cao" userId="a6960595-96e6-47d6-a8d8-833995379cc8" providerId="ADAL" clId="{027D1105-1381-465B-A33E-E2EC2DFEA515}" dt="2024-07-14T17:55:31.719" v="828" actId="14100"/>
          <ac:spMkLst>
            <pc:docMk/>
            <pc:sldMk cId="2880993899" sldId="621"/>
            <ac:spMk id="22" creationId="{1257C84E-EC37-EFD2-12E3-78DEBD3296D9}"/>
          </ac:spMkLst>
        </pc:spChg>
        <pc:spChg chg="mod">
          <ac:chgData name="Rui Cao" userId="a6960595-96e6-47d6-a8d8-833995379cc8" providerId="ADAL" clId="{027D1105-1381-465B-A33E-E2EC2DFEA515}" dt="2024-07-14T17:19:26.632" v="384" actId="1076"/>
          <ac:spMkLst>
            <pc:docMk/>
            <pc:sldMk cId="2880993899" sldId="621"/>
            <ac:spMk id="23" creationId="{262B98C3-2401-849D-B57A-F16B43C9F214}"/>
          </ac:spMkLst>
        </pc:spChg>
        <pc:spChg chg="add mod">
          <ac:chgData name="Rui Cao" userId="a6960595-96e6-47d6-a8d8-833995379cc8" providerId="ADAL" clId="{027D1105-1381-465B-A33E-E2EC2DFEA515}" dt="2024-07-14T17:36:22.659" v="729" actId="20577"/>
          <ac:spMkLst>
            <pc:docMk/>
            <pc:sldMk cId="2880993899" sldId="621"/>
            <ac:spMk id="171" creationId="{12FA4C2F-5653-0206-711E-527787B54AFC}"/>
          </ac:spMkLst>
        </pc:spChg>
        <pc:spChg chg="add del mod">
          <ac:chgData name="Rui Cao" userId="a6960595-96e6-47d6-a8d8-833995379cc8" providerId="ADAL" clId="{027D1105-1381-465B-A33E-E2EC2DFEA515}" dt="2024-07-15T05:36:18.046" v="3792" actId="1076"/>
          <ac:spMkLst>
            <pc:docMk/>
            <pc:sldMk cId="2880993899" sldId="621"/>
            <ac:spMk id="173" creationId="{CB881033-0984-8E9A-129A-C12D0E1D62F2}"/>
          </ac:spMkLst>
        </pc:spChg>
        <pc:spChg chg="add del mod">
          <ac:chgData name="Rui Cao" userId="a6960595-96e6-47d6-a8d8-833995379cc8" providerId="ADAL" clId="{027D1105-1381-465B-A33E-E2EC2DFEA515}" dt="2024-07-15T05:36:08.561" v="3781" actId="1076"/>
          <ac:spMkLst>
            <pc:docMk/>
            <pc:sldMk cId="2880993899" sldId="621"/>
            <ac:spMk id="176" creationId="{F60BF924-98E7-8767-BF34-A16E24119BBB}"/>
          </ac:spMkLst>
        </pc:spChg>
        <pc:grpChg chg="add del mod">
          <ac:chgData name="Rui Cao" userId="a6960595-96e6-47d6-a8d8-833995379cc8" providerId="ADAL" clId="{027D1105-1381-465B-A33E-E2EC2DFEA515}" dt="2024-07-14T17:27:40.068" v="533" actId="478"/>
          <ac:grpSpMkLst>
            <pc:docMk/>
            <pc:sldMk cId="2880993899" sldId="621"/>
            <ac:grpSpMk id="5" creationId="{38405019-DB2D-DADE-5459-5559E9C341A3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19" creationId="{54118D6B-7D4F-052F-2081-09E0734D12EB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20" creationId="{F03129A6-48E6-8791-53FA-4DF2503FF82B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24" creationId="{52F45414-AC4A-18DC-8B9F-878801873356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25" creationId="{DD032FE4-6184-17E2-659C-6F60F888E5B3}"/>
          </ac:grpSpMkLst>
        </pc:grpChg>
        <pc:grpChg chg="add del mod">
          <ac:chgData name="Rui Cao" userId="a6960595-96e6-47d6-a8d8-833995379cc8" providerId="ADAL" clId="{027D1105-1381-465B-A33E-E2EC2DFEA515}" dt="2024-07-14T17:53:53.196" v="749" actId="478"/>
          <ac:grpSpMkLst>
            <pc:docMk/>
            <pc:sldMk cId="2880993899" sldId="621"/>
            <ac:grpSpMk id="38" creationId="{A26D09FB-B3C7-35EB-BE0E-F9A609453203}"/>
          </ac:grpSpMkLst>
        </pc:grpChg>
        <pc:grpChg chg="mod">
          <ac:chgData name="Rui Cao" userId="a6960595-96e6-47d6-a8d8-833995379cc8" providerId="ADAL" clId="{027D1105-1381-465B-A33E-E2EC2DFEA515}" dt="2024-07-14T17:27:40.398" v="534"/>
          <ac:grpSpMkLst>
            <pc:docMk/>
            <pc:sldMk cId="2880993899" sldId="621"/>
            <ac:grpSpMk id="39" creationId="{8FBFA91B-D039-09A4-A169-01B1CD7CF450}"/>
          </ac:grpSpMkLst>
        </pc:grpChg>
        <pc:grpChg chg="mod">
          <ac:chgData name="Rui Cao" userId="a6960595-96e6-47d6-a8d8-833995379cc8" providerId="ADAL" clId="{027D1105-1381-465B-A33E-E2EC2DFEA515}" dt="2024-07-14T17:27:40.398" v="534"/>
          <ac:grpSpMkLst>
            <pc:docMk/>
            <pc:sldMk cId="2880993899" sldId="621"/>
            <ac:grpSpMk id="49" creationId="{7F8837FE-ADF8-F298-6895-65A29DA4F5C5}"/>
          </ac:grpSpMkLst>
        </pc:grpChg>
        <pc:grpChg chg="mod">
          <ac:chgData name="Rui Cao" userId="a6960595-96e6-47d6-a8d8-833995379cc8" providerId="ADAL" clId="{027D1105-1381-465B-A33E-E2EC2DFEA515}" dt="2024-07-14T17:27:40.398" v="534"/>
          <ac:grpSpMkLst>
            <pc:docMk/>
            <pc:sldMk cId="2880993899" sldId="621"/>
            <ac:grpSpMk id="50" creationId="{70DBE5E0-49FB-8CEF-3870-4224CA135DA2}"/>
          </ac:grpSpMkLst>
        </pc:grpChg>
        <pc:grpChg chg="del mod">
          <ac:chgData name="Rui Cao" userId="a6960595-96e6-47d6-a8d8-833995379cc8" providerId="ADAL" clId="{027D1105-1381-465B-A33E-E2EC2DFEA515}" dt="2024-07-14T17:32:32.680" v="617" actId="478"/>
          <ac:grpSpMkLst>
            <pc:docMk/>
            <pc:sldMk cId="2880993899" sldId="621"/>
            <ac:grpSpMk id="51" creationId="{1FF7E515-97CC-D838-D1A7-C50E693A01BA}"/>
          </ac:grpSpMkLst>
        </pc:grpChg>
        <pc:grpChg chg="del mod">
          <ac:chgData name="Rui Cao" userId="a6960595-96e6-47d6-a8d8-833995379cc8" providerId="ADAL" clId="{027D1105-1381-465B-A33E-E2EC2DFEA515}" dt="2024-07-14T17:32:40.365" v="621" actId="478"/>
          <ac:grpSpMkLst>
            <pc:docMk/>
            <pc:sldMk cId="2880993899" sldId="621"/>
            <ac:grpSpMk id="52" creationId="{8391504D-0756-E46D-D8DB-C8E592D823EC}"/>
          </ac:grpSpMkLst>
        </pc:grpChg>
        <pc:grpChg chg="add del mod">
          <ac:chgData name="Rui Cao" userId="a6960595-96e6-47d6-a8d8-833995379cc8" providerId="ADAL" clId="{027D1105-1381-465B-A33E-E2EC2DFEA515}" dt="2024-07-14T17:33:44.195" v="652"/>
          <ac:grpSpMkLst>
            <pc:docMk/>
            <pc:sldMk cId="2880993899" sldId="621"/>
            <ac:grpSpMk id="74" creationId="{D56A63A2-CAD7-B865-9D11-3FEB55D86604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75" creationId="{56931D84-1876-AFB1-1EB1-3110126A73B9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5" creationId="{2F3A9A17-0700-C4FB-E5CD-2A4F76FA8619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6" creationId="{897DE7CD-D03E-9AC3-90A8-83BAC65FD355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7" creationId="{D89D418B-76FD-DD7F-3113-18FCFA18127D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8" creationId="{58B1C208-FD59-18BA-FF4B-75BDD520F0F5}"/>
          </ac:grpSpMkLst>
        </pc:grpChg>
        <pc:grpChg chg="add del mod">
          <ac:chgData name="Rui Cao" userId="a6960595-96e6-47d6-a8d8-833995379cc8" providerId="ADAL" clId="{027D1105-1381-465B-A33E-E2EC2DFEA515}" dt="2024-07-14T17:53:54.326" v="750" actId="478"/>
          <ac:grpSpMkLst>
            <pc:docMk/>
            <pc:sldMk cId="2880993899" sldId="621"/>
            <ac:grpSpMk id="101" creationId="{C5D291DD-A2A6-D78F-847A-5278089A07CC}"/>
          </ac:grpSpMkLst>
        </pc:grpChg>
        <pc:grpChg chg="mod">
          <ac:chgData name="Rui Cao" userId="a6960595-96e6-47d6-a8d8-833995379cc8" providerId="ADAL" clId="{027D1105-1381-465B-A33E-E2EC2DFEA515}" dt="2024-07-14T17:33:47.105" v="653"/>
          <ac:grpSpMkLst>
            <pc:docMk/>
            <pc:sldMk cId="2880993899" sldId="621"/>
            <ac:grpSpMk id="102" creationId="{F475F204-311A-A6F1-A9A8-FD42E63DF539}"/>
          </ac:grpSpMkLst>
        </pc:grpChg>
        <pc:grpChg chg="del mod">
          <ac:chgData name="Rui Cao" userId="a6960595-96e6-47d6-a8d8-833995379cc8" providerId="ADAL" clId="{027D1105-1381-465B-A33E-E2EC2DFEA515}" dt="2024-07-14T17:33:59.336" v="657" actId="478"/>
          <ac:grpSpMkLst>
            <pc:docMk/>
            <pc:sldMk cId="2880993899" sldId="621"/>
            <ac:grpSpMk id="110" creationId="{685EBEE7-6C3F-49CB-73D6-409917A3BEF8}"/>
          </ac:grpSpMkLst>
        </pc:grpChg>
        <pc:grpChg chg="del mod">
          <ac:chgData name="Rui Cao" userId="a6960595-96e6-47d6-a8d8-833995379cc8" providerId="ADAL" clId="{027D1105-1381-465B-A33E-E2EC2DFEA515}" dt="2024-07-14T17:33:56.229" v="655" actId="478"/>
          <ac:grpSpMkLst>
            <pc:docMk/>
            <pc:sldMk cId="2880993899" sldId="621"/>
            <ac:grpSpMk id="111" creationId="{A0ED24EF-3445-8709-947E-7D6E129B9B15}"/>
          </ac:grpSpMkLst>
        </pc:grpChg>
        <pc:grpChg chg="add del mod">
          <ac:chgData name="Rui Cao" userId="a6960595-96e6-47d6-a8d8-833995379cc8" providerId="ADAL" clId="{027D1105-1381-465B-A33E-E2EC2DFEA515}" dt="2024-07-14T17:53:55.239" v="751" actId="478"/>
          <ac:grpSpMkLst>
            <pc:docMk/>
            <pc:sldMk cId="2880993899" sldId="621"/>
            <ac:grpSpMk id="120" creationId="{63905F7B-A70C-B91A-5666-8ADF9DF7EE11}"/>
          </ac:grpSpMkLst>
        </pc:grpChg>
        <pc:grpChg chg="mod">
          <ac:chgData name="Rui Cao" userId="a6960595-96e6-47d6-a8d8-833995379cc8" providerId="ADAL" clId="{027D1105-1381-465B-A33E-E2EC2DFEA515}" dt="2024-07-14T17:34:13.016" v="662"/>
          <ac:grpSpMkLst>
            <pc:docMk/>
            <pc:sldMk cId="2880993899" sldId="621"/>
            <ac:grpSpMk id="121" creationId="{ADB970BE-F7BB-E81C-C3DA-5CFA9E5F2259}"/>
          </ac:grpSpMkLst>
        </pc:grpChg>
        <pc:grpChg chg="add del mod">
          <ac:chgData name="Rui Cao" userId="a6960595-96e6-47d6-a8d8-833995379cc8" providerId="ADAL" clId="{027D1105-1381-465B-A33E-E2EC2DFEA515}" dt="2024-07-14T17:53:56.135" v="752" actId="478"/>
          <ac:grpSpMkLst>
            <pc:docMk/>
            <pc:sldMk cId="2880993899" sldId="621"/>
            <ac:grpSpMk id="131" creationId="{FB5C8037-67F0-2C9D-CAC6-AA0C329C7E83}"/>
          </ac:grpSpMkLst>
        </pc:grpChg>
        <pc:grpChg chg="mod">
          <ac:chgData name="Rui Cao" userId="a6960595-96e6-47d6-a8d8-833995379cc8" providerId="ADAL" clId="{027D1105-1381-465B-A33E-E2EC2DFEA515}" dt="2024-07-14T17:34:43.991" v="667"/>
          <ac:grpSpMkLst>
            <pc:docMk/>
            <pc:sldMk cId="2880993899" sldId="621"/>
            <ac:grpSpMk id="132" creationId="{D992E690-B929-E5F7-C3F0-08BE9ADD0028}"/>
          </ac:grpSpMkLst>
        </pc:grpChg>
        <pc:grpChg chg="mod">
          <ac:chgData name="Rui Cao" userId="a6960595-96e6-47d6-a8d8-833995379cc8" providerId="ADAL" clId="{027D1105-1381-465B-A33E-E2EC2DFEA515}" dt="2024-07-14T17:34:43.991" v="667"/>
          <ac:grpSpMkLst>
            <pc:docMk/>
            <pc:sldMk cId="2880993899" sldId="621"/>
            <ac:grpSpMk id="140" creationId="{34457FCF-26D3-DF92-0D85-201A7AD1C46D}"/>
          </ac:grpSpMkLst>
        </pc:grpChg>
        <pc:grpChg chg="mod">
          <ac:chgData name="Rui Cao" userId="a6960595-96e6-47d6-a8d8-833995379cc8" providerId="ADAL" clId="{027D1105-1381-465B-A33E-E2EC2DFEA515}" dt="2024-07-14T17:34:43.991" v="667"/>
          <ac:grpSpMkLst>
            <pc:docMk/>
            <pc:sldMk cId="2880993899" sldId="621"/>
            <ac:grpSpMk id="141" creationId="{60852C98-8CE3-1EAD-35B2-11025356259B}"/>
          </ac:grpSpMkLst>
        </pc:grpChg>
        <pc:grpChg chg="add del mod">
          <ac:chgData name="Rui Cao" userId="a6960595-96e6-47d6-a8d8-833995379cc8" providerId="ADAL" clId="{027D1105-1381-465B-A33E-E2EC2DFEA515}" dt="2024-07-14T17:53:56.670" v="753" actId="478"/>
          <ac:grpSpMkLst>
            <pc:docMk/>
            <pc:sldMk cId="2880993899" sldId="621"/>
            <ac:grpSpMk id="150" creationId="{3AF6215F-7AF1-A0A5-85F9-581E7AC158E8}"/>
          </ac:grpSpMkLst>
        </pc:grpChg>
        <pc:grpChg chg="mod">
          <ac:chgData name="Rui Cao" userId="a6960595-96e6-47d6-a8d8-833995379cc8" providerId="ADAL" clId="{027D1105-1381-465B-A33E-E2EC2DFEA515}" dt="2024-07-14T17:35:06.170" v="693"/>
          <ac:grpSpMkLst>
            <pc:docMk/>
            <pc:sldMk cId="2880993899" sldId="621"/>
            <ac:grpSpMk id="151" creationId="{59D94A96-3FFC-A0CF-8D8D-DD6C786BBEEC}"/>
          </ac:grpSpMkLst>
        </pc:grpChg>
        <pc:grpChg chg="mod">
          <ac:chgData name="Rui Cao" userId="a6960595-96e6-47d6-a8d8-833995379cc8" providerId="ADAL" clId="{027D1105-1381-465B-A33E-E2EC2DFEA515}" dt="2024-07-14T17:35:06.170" v="693"/>
          <ac:grpSpMkLst>
            <pc:docMk/>
            <pc:sldMk cId="2880993899" sldId="621"/>
            <ac:grpSpMk id="159" creationId="{B83DD1F3-4A77-E4D8-7C9B-A2A2968C15E8}"/>
          </ac:grpSpMkLst>
        </pc:grpChg>
        <pc:grpChg chg="mod">
          <ac:chgData name="Rui Cao" userId="a6960595-96e6-47d6-a8d8-833995379cc8" providerId="ADAL" clId="{027D1105-1381-465B-A33E-E2EC2DFEA515}" dt="2024-07-14T17:35:06.170" v="693"/>
          <ac:grpSpMkLst>
            <pc:docMk/>
            <pc:sldMk cId="2880993899" sldId="621"/>
            <ac:grpSpMk id="160" creationId="{71BB7B68-C1FE-1342-2F79-23273374A353}"/>
          </ac:grpSpMkLst>
        </pc:grpChg>
        <pc:cxnChg chg="mod">
          <ac:chgData name="Rui Cao" userId="a6960595-96e6-47d6-a8d8-833995379cc8" providerId="ADAL" clId="{027D1105-1381-465B-A33E-E2EC2DFEA515}" dt="2024-07-14T17:19:26.632" v="384" actId="1076"/>
          <ac:cxnSpMkLst>
            <pc:docMk/>
            <pc:sldMk cId="2880993899" sldId="621"/>
            <ac:cxnSpMk id="8" creationId="{928F0CD8-1869-0BF8-8770-AD72939B6F77}"/>
          </ac:cxnSpMkLst>
        </pc:cxnChg>
        <pc:cxnChg chg="mod">
          <ac:chgData name="Rui Cao" userId="a6960595-96e6-47d6-a8d8-833995379cc8" providerId="ADAL" clId="{027D1105-1381-465B-A33E-E2EC2DFEA515}" dt="2024-07-14T17:19:26.632" v="384" actId="1076"/>
          <ac:cxnSpMkLst>
            <pc:docMk/>
            <pc:sldMk cId="2880993899" sldId="621"/>
            <ac:cxnSpMk id="9" creationId="{01D1767A-8000-5179-6FC4-E76412324205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0" creationId="{62C76BEF-B74D-F9E5-F618-1657B40312D3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1" creationId="{BCB709B4-8646-4E56-746F-B4BA7B00FD30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2" creationId="{024BB849-A0F8-9CB5-4C59-40670B3941D3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4" creationId="{CA45C838-5645-E999-33A9-914E25EADD0B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5" creationId="{7F8CABCC-E4E1-BAEB-5E79-77524FF64FBE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6" creationId="{CECCBEB4-AD96-4AD1-2520-426D571BA529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8" creationId="{4669934A-7341-EE32-AA41-DC2D66699B9F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6" creationId="{310E0627-0C69-6D36-8AB9-121DB4A2EE9B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7" creationId="{86BADD0A-B317-895D-7FDA-890BC3FD59ED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8" creationId="{1AD3D534-2731-9D3D-9BE2-477B4F60A898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9" creationId="{C0C6890A-E89C-C506-0BC3-56EF0E013537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0" creationId="{82D1BCA5-B5D4-0347-1466-AE7BDA484508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1" creationId="{0DD229A0-6624-632C-435A-378A15B85616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2" creationId="{4EF791D7-54A0-BC3E-33D8-404D4D0C69FF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3" creationId="{52DB4F64-0C1E-04D0-C9F4-7BD8148EA775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4" creationId="{31A7BC43-75C8-E739-5E2B-8FBF45B1C513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5" creationId="{6978BFAA-6DB2-46C8-11E2-7DD5FE041B27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6" creationId="{1E2C2865-C0D1-6514-D9DC-8113CBAFDECF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7" creationId="{A9F30678-EA12-79EA-1546-A3A3E587B081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0" creationId="{BE1A11DE-70D7-5C61-4578-4233EE4D16EB}"/>
          </ac:cxnSpMkLst>
        </pc:cxnChg>
        <pc:cxnChg chg="del mod">
          <ac:chgData name="Rui Cao" userId="a6960595-96e6-47d6-a8d8-833995379cc8" providerId="ADAL" clId="{027D1105-1381-465B-A33E-E2EC2DFEA515}" dt="2024-07-14T17:32:30.758" v="616" actId="478"/>
          <ac:cxnSpMkLst>
            <pc:docMk/>
            <pc:sldMk cId="2880993899" sldId="621"/>
            <ac:cxnSpMk id="41" creationId="{ED33CCC5-426A-C960-A06C-185B4EE9C339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2" creationId="{4540E763-BA67-961F-B2C0-67E95A80A9BD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3" creationId="{22892135-D4BB-69E1-0E05-B6AD04506760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4" creationId="{4FD81902-5583-BBE5-A5D0-4BCB22324D63}"/>
          </ac:cxnSpMkLst>
        </pc:cxnChg>
        <pc:cxnChg chg="del mod">
          <ac:chgData name="Rui Cao" userId="a6960595-96e6-47d6-a8d8-833995379cc8" providerId="ADAL" clId="{027D1105-1381-465B-A33E-E2EC2DFEA515}" dt="2024-07-14T17:32:34.779" v="618" actId="478"/>
          <ac:cxnSpMkLst>
            <pc:docMk/>
            <pc:sldMk cId="2880993899" sldId="621"/>
            <ac:cxnSpMk id="45" creationId="{7FA38577-EC98-A560-ADA3-43A85BDC0464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6" creationId="{A98FE974-3D65-0E8A-B0F5-044CCFF7140E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7" creationId="{63A2BD54-86CC-C996-2974-1CF436B25C86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8" creationId="{B8EC18E3-F027-6FDA-B20B-C2350C2FF99D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3" creationId="{9C88D0D8-B89B-D060-A21A-0B31346C3DB6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4" creationId="{2B74F885-4E37-9584-1737-29ECC6E382BC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5" creationId="{AA8875DA-B220-5491-E679-325D1A172472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6" creationId="{5C5E68E1-AC01-B75C-DCE2-162A5C12C997}"/>
          </ac:cxnSpMkLst>
        </pc:cxnChg>
        <pc:cxnChg chg="del mod">
          <ac:chgData name="Rui Cao" userId="a6960595-96e6-47d6-a8d8-833995379cc8" providerId="ADAL" clId="{027D1105-1381-465B-A33E-E2EC2DFEA515}" dt="2024-07-14T17:32:41.956" v="622" actId="478"/>
          <ac:cxnSpMkLst>
            <pc:docMk/>
            <pc:sldMk cId="2880993899" sldId="621"/>
            <ac:cxnSpMk id="57" creationId="{7B7D1F89-D580-B051-B4F8-A5C675B24D48}"/>
          </ac:cxnSpMkLst>
        </pc:cxnChg>
        <pc:cxnChg chg="del mod">
          <ac:chgData name="Rui Cao" userId="a6960595-96e6-47d6-a8d8-833995379cc8" providerId="ADAL" clId="{027D1105-1381-465B-A33E-E2EC2DFEA515}" dt="2024-07-14T17:32:40.365" v="621" actId="478"/>
          <ac:cxnSpMkLst>
            <pc:docMk/>
            <pc:sldMk cId="2880993899" sldId="621"/>
            <ac:cxnSpMk id="58" creationId="{E894A1CA-87D2-3155-7AD2-C7CFCCEF4176}"/>
          </ac:cxnSpMkLst>
        </pc:cxnChg>
        <pc:cxnChg chg="del mod">
          <ac:chgData name="Rui Cao" userId="a6960595-96e6-47d6-a8d8-833995379cc8" providerId="ADAL" clId="{027D1105-1381-465B-A33E-E2EC2DFEA515}" dt="2024-07-14T17:32:43.818" v="623" actId="478"/>
          <ac:cxnSpMkLst>
            <pc:docMk/>
            <pc:sldMk cId="2880993899" sldId="621"/>
            <ac:cxnSpMk id="59" creationId="{DE63C890-BD84-D0D8-8EAD-9254C4AF8166}"/>
          </ac:cxnSpMkLst>
        </pc:cxnChg>
        <pc:cxnChg chg="del mod">
          <ac:chgData name="Rui Cao" userId="a6960595-96e6-47d6-a8d8-833995379cc8" providerId="ADAL" clId="{027D1105-1381-465B-A33E-E2EC2DFEA515}" dt="2024-07-14T17:32:32.680" v="617" actId="478"/>
          <ac:cxnSpMkLst>
            <pc:docMk/>
            <pc:sldMk cId="2880993899" sldId="621"/>
            <ac:cxnSpMk id="60" creationId="{D17627F6-10EE-0B55-B579-03DF1D6EBF52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1" creationId="{1654CC38-AF3E-5CF9-2A9F-6628CAC0DEB0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2" creationId="{C3AC4BDB-7463-8527-3DC8-ABD49D4D3B36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3" creationId="{C840FCD7-8F25-DC0E-C966-56D775C6923C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4" creationId="{AFBA2D53-6D65-BFC7-C310-C22A10B8122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6" creationId="{91268195-7457-FEEF-0839-7FDF527046C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7" creationId="{2EE9B86E-49F5-5C94-B87E-0FE142A4229B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8" creationId="{AF46D9F3-2215-FAD8-2B45-539198DBF270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9" creationId="{0121CC28-0488-74C3-9D5C-A0B2E11A039F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0" creationId="{8A0C17B7-693A-7595-525A-F428444CBE89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1" creationId="{A9FD1302-645D-8F69-D5E9-ABD3D531B4A3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2" creationId="{02E87B91-D12E-784B-8151-8A073AFDC53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3" creationId="{C202E7A0-E235-5CF5-5A09-E28C945396D4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4" creationId="{D982FF07-CF76-3436-7A2B-FCAB65F2B834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9" creationId="{C72C784B-AABF-8202-BF4A-D4E7C054324B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0" creationId="{B7E05D0A-9D81-A93B-87D2-0D2FA917E7A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1" creationId="{DF46F4A8-9B3A-1FAC-7843-067FC8FA57CC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2" creationId="{912BD8E7-4203-EC43-F012-D2E5F70D7A4E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3" creationId="{8E315718-A329-56AF-4DFB-BB5ACA49880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4" creationId="{C7D69250-0D40-7056-6563-CDEE15BF0AAE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5" creationId="{C8A78974-DBCD-7458-C8A8-7A13509B0FD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6" creationId="{1399B136-2869-0F84-C01A-ECEA9863838E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7" creationId="{866439C4-16C3-7493-72B0-6E381D30B46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8" creationId="{F3EA1949-CC91-630B-1958-03CB36A3C2B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9" creationId="{755EC44E-AB9D-5838-9DDB-6AD85D4E8A73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100" creationId="{874A345C-BC5F-B7B0-9844-FDA906676949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3" creationId="{96006233-D236-75B9-9D1F-045F5F3D68FC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4" creationId="{30CC61B1-30CC-729B-8ADE-94BB95E032C4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5" creationId="{D4B1B6BA-355A-AFB9-F271-3DA9E9B3BFD9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6" creationId="{9D9F6948-77DE-9639-9D34-290A06630E42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7" creationId="{8FC6ACAF-D7DF-DA81-8A58-83C6A3105B60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8" creationId="{56A97802-8C0E-7DB3-6BE7-A37A890E1824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9" creationId="{81093522-2BAA-6B58-BCD8-2743F126F129}"/>
          </ac:cxnSpMkLst>
        </pc:cxnChg>
        <pc:cxnChg chg="del mod">
          <ac:chgData name="Rui Cao" userId="a6960595-96e6-47d6-a8d8-833995379cc8" providerId="ADAL" clId="{027D1105-1381-465B-A33E-E2EC2DFEA515}" dt="2024-07-14T17:34:00.582" v="658" actId="478"/>
          <ac:cxnSpMkLst>
            <pc:docMk/>
            <pc:sldMk cId="2880993899" sldId="621"/>
            <ac:cxnSpMk id="112" creationId="{106FDC1D-CEE4-D4FF-474A-FDF8D65BED97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13" creationId="{86B67348-4EF8-B0C0-8494-C7CFA684CF9F}"/>
          </ac:cxnSpMkLst>
        </pc:cxnChg>
        <pc:cxnChg chg="del mod">
          <ac:chgData name="Rui Cao" userId="a6960595-96e6-47d6-a8d8-833995379cc8" providerId="ADAL" clId="{027D1105-1381-465B-A33E-E2EC2DFEA515}" dt="2024-07-14T17:34:02.362" v="659" actId="478"/>
          <ac:cxnSpMkLst>
            <pc:docMk/>
            <pc:sldMk cId="2880993899" sldId="621"/>
            <ac:cxnSpMk id="114" creationId="{4EC14E8D-2BFF-29A7-D2C7-6EF400225EA6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15" creationId="{19034AFD-AC00-C215-8FF3-F71F4ADA30D2}"/>
          </ac:cxnSpMkLst>
        </pc:cxnChg>
        <pc:cxnChg chg="del mod">
          <ac:chgData name="Rui Cao" userId="a6960595-96e6-47d6-a8d8-833995379cc8" providerId="ADAL" clId="{027D1105-1381-465B-A33E-E2EC2DFEA515}" dt="2024-07-14T17:33:57.976" v="656" actId="478"/>
          <ac:cxnSpMkLst>
            <pc:docMk/>
            <pc:sldMk cId="2880993899" sldId="621"/>
            <ac:cxnSpMk id="116" creationId="{AC995D12-F8A3-7F5F-7DC1-96C0D3309163}"/>
          </ac:cxnSpMkLst>
        </pc:cxnChg>
        <pc:cxnChg chg="del mod">
          <ac:chgData name="Rui Cao" userId="a6960595-96e6-47d6-a8d8-833995379cc8" providerId="ADAL" clId="{027D1105-1381-465B-A33E-E2EC2DFEA515}" dt="2024-07-14T17:33:56.229" v="655" actId="478"/>
          <ac:cxnSpMkLst>
            <pc:docMk/>
            <pc:sldMk cId="2880993899" sldId="621"/>
            <ac:cxnSpMk id="117" creationId="{0B1D783B-2D43-003E-8047-B28173B8000F}"/>
          </ac:cxnSpMkLst>
        </pc:cxnChg>
        <pc:cxnChg chg="del mod">
          <ac:chgData name="Rui Cao" userId="a6960595-96e6-47d6-a8d8-833995379cc8" providerId="ADAL" clId="{027D1105-1381-465B-A33E-E2EC2DFEA515}" dt="2024-07-14T17:34:04.522" v="660" actId="478"/>
          <ac:cxnSpMkLst>
            <pc:docMk/>
            <pc:sldMk cId="2880993899" sldId="621"/>
            <ac:cxnSpMk id="118" creationId="{B764264E-28D6-1128-3BC7-70BC49F26F66}"/>
          </ac:cxnSpMkLst>
        </pc:cxnChg>
        <pc:cxnChg chg="del mod">
          <ac:chgData name="Rui Cao" userId="a6960595-96e6-47d6-a8d8-833995379cc8" providerId="ADAL" clId="{027D1105-1381-465B-A33E-E2EC2DFEA515}" dt="2024-07-14T17:33:59.336" v="657" actId="478"/>
          <ac:cxnSpMkLst>
            <pc:docMk/>
            <pc:sldMk cId="2880993899" sldId="621"/>
            <ac:cxnSpMk id="119" creationId="{2D48CD6F-CDEE-AE9C-3018-21C7A92605F3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2" creationId="{2A55F09C-9C3A-1303-4054-D5E3960C3485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3" creationId="{BA4CA48B-0CA6-BD8E-78F0-2984E5B15C39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4" creationId="{3B3CA8A5-02DC-E5D0-1B0D-48ED5FCF47A6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5" creationId="{3AF4ADF9-822D-E896-2C50-6252B6C65EEB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6" creationId="{6261FAE3-DE54-5A25-3CBC-85DC4C388250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7" creationId="{A1B263B8-7D05-CCB2-EC2A-8F1F98DDC625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8" creationId="{4CCC3492-C11F-75B1-2620-525F72B55664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9" creationId="{23E8C630-F53F-8C76-194A-721FB6A007A8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30" creationId="{7F71C613-8059-8716-F520-3D9B142CBB83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3" creationId="{B1513C0E-1130-AD6B-0630-04BEAB7EFB14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4" creationId="{8A86DB3F-6183-42E8-B017-1DBCA3BDE36A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5" creationId="{19C5F782-206A-1B34-20F2-DCC207E2472E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6" creationId="{9C042828-F359-340B-17BF-FB6F6F515C4C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7" creationId="{F8CE4B86-62C5-137E-45A4-E5C7E4B81C86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8" creationId="{45D7BF12-AA04-2A87-94FF-B9DD214B7E9A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9" creationId="{A12D087B-2408-2E50-16D0-3A7EE82B1530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2" creationId="{FE0C1FC9-FC2C-CE83-D6E6-4A1BC6E141E8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3" creationId="{A4FD41AF-2A83-415B-4E68-3CD81DAAC6C8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4" creationId="{504245F6-880F-0EC8-15E2-227DC9C438AD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5" creationId="{BBDE4495-C765-1791-86D4-B0B4E75A241B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6" creationId="{E6EDFDB1-B18B-3A15-FE59-15C405BCBCD8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7" creationId="{4F1EA8A4-1F98-79DD-61BF-ABFC5CC1497C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8" creationId="{88114A5A-12FC-E823-435C-F89E70A67419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9" creationId="{8DE44E04-E70D-A419-9D95-B2F01D7DE511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2" creationId="{DC3F154D-49DB-C4EF-DF5D-64BA9E34D013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3" creationId="{348C8CDD-5426-23B0-B3B8-DDB725F4CC20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4" creationId="{45446A23-A74C-58C4-8D04-14369FB95E83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5" creationId="{3CF703EE-EAF2-93AC-5938-2592E1023A5D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6" creationId="{5143D4F3-8B05-D84C-B5E5-23560A01938E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7" creationId="{33449E2B-A70D-5A89-0778-76B7A533BC90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8" creationId="{0DAF6F71-6256-5213-669D-9BFB9FC767CA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1" creationId="{EE7BE7A5-435D-51DA-4C0D-26249B3B3E92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2" creationId="{254D3716-69BE-2E76-41AE-8AA5109B494D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3" creationId="{E2C2CBEF-95AC-FDFF-4D54-DE8C03981EFC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4" creationId="{C2D67115-6404-D0AD-EB5F-DF06954E74A9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5" creationId="{945349FB-F4B4-C4C5-B584-A6DB2A56627F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6" creationId="{40D9CB85-4BA3-9779-1091-FCE0FB2EF1A0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7" creationId="{B938A9E7-875D-7924-3A9A-9A728C365607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8" creationId="{AF284277-70DB-0B22-5467-A87E80345FCB}"/>
          </ac:cxnSpMkLst>
        </pc:cxnChg>
        <pc:cxnChg chg="add">
          <ac:chgData name="Rui Cao" userId="a6960595-96e6-47d6-a8d8-833995379cc8" providerId="ADAL" clId="{027D1105-1381-465B-A33E-E2EC2DFEA515}" dt="2024-07-14T17:35:51.395" v="697" actId="11529"/>
          <ac:cxnSpMkLst>
            <pc:docMk/>
            <pc:sldMk cId="2880993899" sldId="621"/>
            <ac:cxnSpMk id="170" creationId="{272615A7-FF66-3218-6BB7-8D107E07FEF8}"/>
          </ac:cxnSpMkLst>
        </pc:cxnChg>
        <pc:cxnChg chg="add del mod">
          <ac:chgData name="Rui Cao" userId="a6960595-96e6-47d6-a8d8-833995379cc8" providerId="ADAL" clId="{027D1105-1381-465B-A33E-E2EC2DFEA515}" dt="2024-07-15T05:34:24.002" v="3738" actId="478"/>
          <ac:cxnSpMkLst>
            <pc:docMk/>
            <pc:sldMk cId="2880993899" sldId="621"/>
            <ac:cxnSpMk id="172" creationId="{E9E86CB1-F206-1B2A-BDF3-BF2CC35F5305}"/>
          </ac:cxnSpMkLst>
        </pc:cxnChg>
        <pc:cxnChg chg="add del mod">
          <ac:chgData name="Rui Cao" userId="a6960595-96e6-47d6-a8d8-833995379cc8" providerId="ADAL" clId="{027D1105-1381-465B-A33E-E2EC2DFEA515}" dt="2024-07-15T05:34:24.002" v="3738" actId="478"/>
          <ac:cxnSpMkLst>
            <pc:docMk/>
            <pc:sldMk cId="2880993899" sldId="621"/>
            <ac:cxnSpMk id="175" creationId="{A2E38923-D868-C079-0F5D-EE5EE8DAE92F}"/>
          </ac:cxnSpMkLst>
        </pc:cxnChg>
      </pc:sldChg>
      <pc:sldChg chg="add del">
        <pc:chgData name="Rui Cao" userId="a6960595-96e6-47d6-a8d8-833995379cc8" providerId="ADAL" clId="{027D1105-1381-465B-A33E-E2EC2DFEA515}" dt="2024-07-15T01:14:51.930" v="2855" actId="47"/>
        <pc:sldMkLst>
          <pc:docMk/>
          <pc:sldMk cId="2148817788" sldId="644"/>
        </pc:sldMkLst>
      </pc:sldChg>
      <pc:sldChg chg="add del">
        <pc:chgData name="Rui Cao" userId="a6960595-96e6-47d6-a8d8-833995379cc8" providerId="ADAL" clId="{027D1105-1381-465B-A33E-E2EC2DFEA515}" dt="2024-07-15T01:14:20.889" v="2854" actId="47"/>
        <pc:sldMkLst>
          <pc:docMk/>
          <pc:sldMk cId="778784793" sldId="649"/>
        </pc:sldMkLst>
      </pc:sldChg>
      <pc:sldChg chg="addSp delSp modSp add mod ord">
        <pc:chgData name="Rui Cao" userId="a6960595-96e6-47d6-a8d8-833995379cc8" providerId="ADAL" clId="{027D1105-1381-465B-A33E-E2EC2DFEA515}" dt="2024-07-15T06:08:42.898" v="3824" actId="14100"/>
        <pc:sldMkLst>
          <pc:docMk/>
          <pc:sldMk cId="2616170485" sldId="650"/>
        </pc:sldMkLst>
        <pc:spChg chg="mod">
          <ac:chgData name="Rui Cao" userId="a6960595-96e6-47d6-a8d8-833995379cc8" providerId="ADAL" clId="{027D1105-1381-465B-A33E-E2EC2DFEA515}" dt="2024-07-14T18:19:32.770" v="1646" actId="20577"/>
          <ac:spMkLst>
            <pc:docMk/>
            <pc:sldMk cId="2616170485" sldId="650"/>
            <ac:spMk id="2" creationId="{CA070918-1324-48AF-8042-4E93366F975A}"/>
          </ac:spMkLst>
        </pc:spChg>
        <pc:spChg chg="mod">
          <ac:chgData name="Rui Cao" userId="a6960595-96e6-47d6-a8d8-833995379cc8" providerId="ADAL" clId="{027D1105-1381-465B-A33E-E2EC2DFEA515}" dt="2024-07-15T06:07:40.002" v="3805" actId="20577"/>
          <ac:spMkLst>
            <pc:docMk/>
            <pc:sldMk cId="2616170485" sldId="650"/>
            <ac:spMk id="3" creationId="{140C4CD1-A2D4-4E03-9E17-EED7C7F294F8}"/>
          </ac:spMkLst>
        </pc:spChg>
        <pc:spChg chg="mod">
          <ac:chgData name="Rui Cao" userId="a6960595-96e6-47d6-a8d8-833995379cc8" providerId="ADAL" clId="{027D1105-1381-465B-A33E-E2EC2DFEA515}" dt="2024-07-15T06:08:41.039" v="3823" actId="14100"/>
          <ac:spMkLst>
            <pc:docMk/>
            <pc:sldMk cId="2616170485" sldId="650"/>
            <ac:spMk id="4" creationId="{7DED5CAF-3181-12E7-D66C-ABCA08AFF62F}"/>
          </ac:spMkLst>
        </pc:spChg>
        <pc:spChg chg="mod">
          <ac:chgData name="Rui Cao" userId="a6960595-96e6-47d6-a8d8-833995379cc8" providerId="ADAL" clId="{027D1105-1381-465B-A33E-E2EC2DFEA515}" dt="2024-07-15T01:10:05.715" v="2679" actId="20577"/>
          <ac:spMkLst>
            <pc:docMk/>
            <pc:sldMk cId="2616170485" sldId="650"/>
            <ac:spMk id="5" creationId="{3B2855FE-DD9B-E4DF-C09A-FEDA1FCCE53D}"/>
          </ac:spMkLst>
        </pc:spChg>
        <pc:spChg chg="del mod">
          <ac:chgData name="Rui Cao" userId="a6960595-96e6-47d6-a8d8-833995379cc8" providerId="ADAL" clId="{027D1105-1381-465B-A33E-E2EC2DFEA515}" dt="2024-07-15T01:10:25.770" v="2684" actId="478"/>
          <ac:spMkLst>
            <pc:docMk/>
            <pc:sldMk cId="2616170485" sldId="650"/>
            <ac:spMk id="6" creationId="{C16F0934-CA2A-F759-7620-59A508B5E7EA}"/>
          </ac:spMkLst>
        </pc:spChg>
        <pc:spChg chg="mod">
          <ac:chgData name="Rui Cao" userId="a6960595-96e6-47d6-a8d8-833995379cc8" providerId="ADAL" clId="{027D1105-1381-465B-A33E-E2EC2DFEA515}" dt="2024-07-15T01:07:18.629" v="2613" actId="207"/>
          <ac:spMkLst>
            <pc:docMk/>
            <pc:sldMk cId="2616170485" sldId="650"/>
            <ac:spMk id="7" creationId="{2905095D-51A1-864C-8A1A-A4769AAE141E}"/>
          </ac:spMkLst>
        </pc:spChg>
        <pc:spChg chg="mod">
          <ac:chgData name="Rui Cao" userId="a6960595-96e6-47d6-a8d8-833995379cc8" providerId="ADAL" clId="{027D1105-1381-465B-A33E-E2EC2DFEA515}" dt="2024-07-15T01:10:19.693" v="2683" actId="207"/>
          <ac:spMkLst>
            <pc:docMk/>
            <pc:sldMk cId="2616170485" sldId="650"/>
            <ac:spMk id="10" creationId="{9AF3B365-7FDE-A1F4-F39E-3ADED896D66A}"/>
          </ac:spMkLst>
        </pc:spChg>
        <pc:spChg chg="del mod">
          <ac:chgData name="Rui Cao" userId="a6960595-96e6-47d6-a8d8-833995379cc8" providerId="ADAL" clId="{027D1105-1381-465B-A33E-E2EC2DFEA515}" dt="2024-07-15T01:10:25.770" v="2684" actId="478"/>
          <ac:spMkLst>
            <pc:docMk/>
            <pc:sldMk cId="2616170485" sldId="650"/>
            <ac:spMk id="12" creationId="{B33467A4-9F67-9792-1674-448CC26EB82E}"/>
          </ac:spMkLst>
        </pc:spChg>
        <pc:spChg chg="mod">
          <ac:chgData name="Rui Cao" userId="a6960595-96e6-47d6-a8d8-833995379cc8" providerId="ADAL" clId="{027D1105-1381-465B-A33E-E2EC2DFEA515}" dt="2024-07-14T18:22:54.755" v="1728" actId="1037"/>
          <ac:spMkLst>
            <pc:docMk/>
            <pc:sldMk cId="2616170485" sldId="650"/>
            <ac:spMk id="13" creationId="{40756266-9885-86F0-DDC1-097D2DC286AB}"/>
          </ac:spMkLst>
        </pc:spChg>
        <pc:spChg chg="mod">
          <ac:chgData name="Rui Cao" userId="a6960595-96e6-47d6-a8d8-833995379cc8" providerId="ADAL" clId="{027D1105-1381-465B-A33E-E2EC2DFEA515}" dt="2024-07-15T06:08:22.309" v="3819" actId="1076"/>
          <ac:spMkLst>
            <pc:docMk/>
            <pc:sldMk cId="2616170485" sldId="650"/>
            <ac:spMk id="14" creationId="{16F10EB8-ADDC-28A0-2BDB-9560256CCEEE}"/>
          </ac:spMkLst>
        </pc:spChg>
        <pc:spChg chg="mod">
          <ac:chgData name="Rui Cao" userId="a6960595-96e6-47d6-a8d8-833995379cc8" providerId="ADAL" clId="{027D1105-1381-465B-A33E-E2EC2DFEA515}" dt="2024-07-15T06:08:29.417" v="3821" actId="14100"/>
          <ac:spMkLst>
            <pc:docMk/>
            <pc:sldMk cId="2616170485" sldId="650"/>
            <ac:spMk id="15" creationId="{85FCBFC1-33C7-3F17-A066-61F70BA9170D}"/>
          </ac:spMkLst>
        </pc:spChg>
        <pc:spChg chg="mod">
          <ac:chgData name="Rui Cao" userId="a6960595-96e6-47d6-a8d8-833995379cc8" providerId="ADAL" clId="{027D1105-1381-465B-A33E-E2EC2DFEA515}" dt="2024-07-14T18:22:54.755" v="1728" actId="1037"/>
          <ac:spMkLst>
            <pc:docMk/>
            <pc:sldMk cId="2616170485" sldId="650"/>
            <ac:spMk id="16" creationId="{CD2A842C-74A1-27F3-8000-0694945C4193}"/>
          </ac:spMkLst>
        </pc:spChg>
        <pc:spChg chg="del mod">
          <ac:chgData name="Rui Cao" userId="a6960595-96e6-47d6-a8d8-833995379cc8" providerId="ADAL" clId="{027D1105-1381-465B-A33E-E2EC2DFEA515}" dt="2024-07-15T01:10:08.062" v="2680" actId="478"/>
          <ac:spMkLst>
            <pc:docMk/>
            <pc:sldMk cId="2616170485" sldId="650"/>
            <ac:spMk id="17" creationId="{4888C227-F4FD-811E-028F-A6E64D9EADF3}"/>
          </ac:spMkLst>
        </pc:spChg>
        <pc:spChg chg="add mod">
          <ac:chgData name="Rui Cao" userId="a6960595-96e6-47d6-a8d8-833995379cc8" providerId="ADAL" clId="{027D1105-1381-465B-A33E-E2EC2DFEA515}" dt="2024-07-15T06:08:16.527" v="3818" actId="1035"/>
          <ac:spMkLst>
            <pc:docMk/>
            <pc:sldMk cId="2616170485" sldId="650"/>
            <ac:spMk id="18" creationId="{D072B1C4-83E4-FD36-DF84-CA3EA3F55DB1}"/>
          </ac:spMkLst>
        </pc:spChg>
        <pc:spChg chg="add mod">
          <ac:chgData name="Rui Cao" userId="a6960595-96e6-47d6-a8d8-833995379cc8" providerId="ADAL" clId="{027D1105-1381-465B-A33E-E2EC2DFEA515}" dt="2024-07-15T01:09:40.156" v="2641" actId="1038"/>
          <ac:spMkLst>
            <pc:docMk/>
            <pc:sldMk cId="2616170485" sldId="650"/>
            <ac:spMk id="19" creationId="{F55A6249-2ACB-5F9F-452F-13999F45BBCA}"/>
          </ac:spMkLst>
        </pc:spChg>
        <pc:spChg chg="add mod">
          <ac:chgData name="Rui Cao" userId="a6960595-96e6-47d6-a8d8-833995379cc8" providerId="ADAL" clId="{027D1105-1381-465B-A33E-E2EC2DFEA515}" dt="2024-07-15T01:10:41.897" v="2688" actId="1076"/>
          <ac:spMkLst>
            <pc:docMk/>
            <pc:sldMk cId="2616170485" sldId="650"/>
            <ac:spMk id="20" creationId="{2090CE33-BCCE-3613-2A6A-09339C26E43B}"/>
          </ac:spMkLst>
        </pc:spChg>
        <pc:spChg chg="del mod">
          <ac:chgData name="Rui Cao" userId="a6960595-96e6-47d6-a8d8-833995379cc8" providerId="ADAL" clId="{027D1105-1381-465B-A33E-E2EC2DFEA515}" dt="2024-07-15T01:07:57.620" v="2619" actId="478"/>
          <ac:spMkLst>
            <pc:docMk/>
            <pc:sldMk cId="2616170485" sldId="650"/>
            <ac:spMk id="21" creationId="{86834884-D288-C817-4945-9B409996A8A2}"/>
          </ac:spMkLst>
        </pc:spChg>
        <pc:spChg chg="mod">
          <ac:chgData name="Rui Cao" userId="a6960595-96e6-47d6-a8d8-833995379cc8" providerId="ADAL" clId="{027D1105-1381-465B-A33E-E2EC2DFEA515}" dt="2024-07-15T06:08:42.898" v="3824" actId="14100"/>
          <ac:spMkLst>
            <pc:docMk/>
            <pc:sldMk cId="2616170485" sldId="650"/>
            <ac:spMk id="22" creationId="{1257C84E-EC37-EFD2-12E3-78DEBD3296D9}"/>
          </ac:spMkLst>
        </pc:spChg>
        <pc:spChg chg="mod">
          <ac:chgData name="Rui Cao" userId="a6960595-96e6-47d6-a8d8-833995379cc8" providerId="ADAL" clId="{027D1105-1381-465B-A33E-E2EC2DFEA515}" dt="2024-07-14T18:22:50.611" v="1727" actId="27636"/>
          <ac:spMkLst>
            <pc:docMk/>
            <pc:sldMk cId="2616170485" sldId="650"/>
            <ac:spMk id="23" creationId="{262B98C3-2401-849D-B57A-F16B43C9F214}"/>
          </ac:spMkLst>
        </pc:spChg>
        <pc:spChg chg="mod">
          <ac:chgData name="Rui Cao" userId="a6960595-96e6-47d6-a8d8-833995379cc8" providerId="ADAL" clId="{027D1105-1381-465B-A33E-E2EC2DFEA515}" dt="2024-07-15T01:09:04.510" v="2623" actId="692"/>
          <ac:spMkLst>
            <pc:docMk/>
            <pc:sldMk cId="2616170485" sldId="650"/>
            <ac:spMk id="24" creationId="{3D1D7BD5-6494-7FFF-1E1A-47C8E84A6500}"/>
          </ac:spMkLst>
        </pc:spChg>
        <pc:spChg chg="add del mod">
          <ac:chgData name="Rui Cao" userId="a6960595-96e6-47d6-a8d8-833995379cc8" providerId="ADAL" clId="{027D1105-1381-465B-A33E-E2EC2DFEA515}" dt="2024-07-15T01:10:38.119" v="2687" actId="478"/>
          <ac:spMkLst>
            <pc:docMk/>
            <pc:sldMk cId="2616170485" sldId="650"/>
            <ac:spMk id="25" creationId="{754136D7-5FE6-3AA3-E39A-7F85DD617F8A}"/>
          </ac:spMkLst>
        </pc:spChg>
        <pc:cxnChg chg="mod">
          <ac:chgData name="Rui Cao" userId="a6960595-96e6-47d6-a8d8-833995379cc8" providerId="ADAL" clId="{027D1105-1381-465B-A33E-E2EC2DFEA515}" dt="2024-07-14T18:23:03.568" v="1729" actId="14100"/>
          <ac:cxnSpMkLst>
            <pc:docMk/>
            <pc:sldMk cId="2616170485" sldId="650"/>
            <ac:cxnSpMk id="8" creationId="{928F0CD8-1869-0BF8-8770-AD72939B6F77}"/>
          </ac:cxnSpMkLst>
        </pc:cxnChg>
        <pc:cxnChg chg="mod">
          <ac:chgData name="Rui Cao" userId="a6960595-96e6-47d6-a8d8-833995379cc8" providerId="ADAL" clId="{027D1105-1381-465B-A33E-E2EC2DFEA515}" dt="2024-07-14T18:22:54.755" v="1728" actId="1037"/>
          <ac:cxnSpMkLst>
            <pc:docMk/>
            <pc:sldMk cId="2616170485" sldId="650"/>
            <ac:cxnSpMk id="9" creationId="{01D1767A-8000-5179-6FC4-E76412324205}"/>
          </ac:cxnSpMkLst>
        </pc:cxnChg>
      </pc:sldChg>
      <pc:sldChg chg="modSp add del mod">
        <pc:chgData name="Rui Cao" userId="a6960595-96e6-47d6-a8d8-833995379cc8" providerId="ADAL" clId="{027D1105-1381-465B-A33E-E2EC2DFEA515}" dt="2024-07-15T01:21:31.369" v="3095" actId="47"/>
        <pc:sldMkLst>
          <pc:docMk/>
          <pc:sldMk cId="1481131460" sldId="651"/>
        </pc:sldMkLst>
        <pc:spChg chg="mod">
          <ac:chgData name="Rui Cao" userId="a6960595-96e6-47d6-a8d8-833995379cc8" providerId="ADAL" clId="{027D1105-1381-465B-A33E-E2EC2DFEA515}" dt="2024-07-15T01:15:14.068" v="2856" actId="1076"/>
          <ac:spMkLst>
            <pc:docMk/>
            <pc:sldMk cId="1481131460" sldId="651"/>
            <ac:spMk id="2" creationId="{CA070918-1324-48AF-8042-4E93366F975A}"/>
          </ac:spMkLst>
        </pc:spChg>
      </pc:sldChg>
      <pc:sldChg chg="del">
        <pc:chgData name="Rui Cao" userId="a6960595-96e6-47d6-a8d8-833995379cc8" providerId="ADAL" clId="{027D1105-1381-465B-A33E-E2EC2DFEA515}" dt="2024-07-14T17:14:59.609" v="76" actId="47"/>
        <pc:sldMkLst>
          <pc:docMk/>
          <pc:sldMk cId="3142259967" sldId="1468126803"/>
        </pc:sldMkLst>
      </pc:sldChg>
      <pc:sldChg chg="modSp mod">
        <pc:chgData name="Rui Cao" userId="a6960595-96e6-47d6-a8d8-833995379cc8" providerId="ADAL" clId="{027D1105-1381-465B-A33E-E2EC2DFEA515}" dt="2024-07-15T06:15:40.487" v="3928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027D1105-1381-465B-A33E-E2EC2DFEA515}" dt="2024-07-15T06:15:40.487" v="3928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027D1105-1381-465B-A33E-E2EC2DFEA515}" dt="2024-07-14T17:51:25.176" v="742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027D1105-1381-465B-A33E-E2EC2DFEA515}" dt="2024-07-14T17:51:25.176" v="742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mod">
        <pc:chgData name="Rui Cao" userId="a6960595-96e6-47d6-a8d8-833995379cc8" providerId="ADAL" clId="{027D1105-1381-465B-A33E-E2EC2DFEA515}" dt="2024-07-15T06:28:08.252" v="4362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027D1105-1381-465B-A33E-E2EC2DFEA515}" dt="2024-07-15T06:28:08.252" v="4362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del">
        <pc:chgData name="Rui Cao" userId="a6960595-96e6-47d6-a8d8-833995379cc8" providerId="ADAL" clId="{027D1105-1381-465B-A33E-E2EC2DFEA515}" dt="2024-07-14T16:48:57.949" v="0" actId="47"/>
        <pc:sldMkLst>
          <pc:docMk/>
          <pc:sldMk cId="609152992" sldId="1468126831"/>
        </pc:sldMkLst>
      </pc:sldChg>
      <pc:sldChg chg="addSp modSp new mod">
        <pc:chgData name="Rui Cao" userId="a6960595-96e6-47d6-a8d8-833995379cc8" providerId="ADAL" clId="{027D1105-1381-465B-A33E-E2EC2DFEA515}" dt="2024-07-15T06:05:48.658" v="3796" actId="20577"/>
        <pc:sldMkLst>
          <pc:docMk/>
          <pc:sldMk cId="3962646991" sldId="1468126831"/>
        </pc:sldMkLst>
        <pc:spChg chg="mod">
          <ac:chgData name="Rui Cao" userId="a6960595-96e6-47d6-a8d8-833995379cc8" providerId="ADAL" clId="{027D1105-1381-465B-A33E-E2EC2DFEA515}" dt="2024-07-15T06:05:48.658" v="3796" actId="20577"/>
          <ac:spMkLst>
            <pc:docMk/>
            <pc:sldMk cId="3962646991" sldId="1468126831"/>
            <ac:spMk id="2" creationId="{F16F9352-B44A-A6A0-BBB0-C88F7CA63774}"/>
          </ac:spMkLst>
        </pc:spChg>
        <pc:spChg chg="mod">
          <ac:chgData name="Rui Cao" userId="a6960595-96e6-47d6-a8d8-833995379cc8" providerId="ADAL" clId="{027D1105-1381-465B-A33E-E2EC2DFEA515}" dt="2024-07-14T23:37:26.882" v="2234" actId="20577"/>
          <ac:spMkLst>
            <pc:docMk/>
            <pc:sldMk cId="3962646991" sldId="1468126831"/>
            <ac:spMk id="3" creationId="{9107A247-DDE6-EA9C-E699-E2EEA4FC752C}"/>
          </ac:spMkLst>
        </pc:spChg>
        <pc:graphicFrameChg chg="add mod modGraphic">
          <ac:chgData name="Rui Cao" userId="a6960595-96e6-47d6-a8d8-833995379cc8" providerId="ADAL" clId="{027D1105-1381-465B-A33E-E2EC2DFEA515}" dt="2024-07-14T18:15:54.156" v="1422" actId="1076"/>
          <ac:graphicFrameMkLst>
            <pc:docMk/>
            <pc:sldMk cId="3962646991" sldId="1468126831"/>
            <ac:graphicFrameMk id="4" creationId="{27F258BA-A2BE-55E9-C35D-B561375625C6}"/>
          </ac:graphicFrameMkLst>
        </pc:graphicFrameChg>
      </pc:sldChg>
      <pc:sldChg chg="modSp mod">
        <pc:chgData name="Rui Cao" userId="a6960595-96e6-47d6-a8d8-833995379cc8" providerId="ADAL" clId="{027D1105-1381-465B-A33E-E2EC2DFEA515}" dt="2024-07-14T18:00:27.630" v="1022" actId="1076"/>
        <pc:sldMkLst>
          <pc:docMk/>
          <pc:sldMk cId="3851677976" sldId="1468126832"/>
        </pc:sldMkLst>
        <pc:spChg chg="mod">
          <ac:chgData name="Rui Cao" userId="a6960595-96e6-47d6-a8d8-833995379cc8" providerId="ADAL" clId="{027D1105-1381-465B-A33E-E2EC2DFEA515}" dt="2024-07-14T17:17:49.439" v="356" actId="20577"/>
          <ac:spMkLst>
            <pc:docMk/>
            <pc:sldMk cId="3851677976" sldId="1468126832"/>
            <ac:spMk id="2" creationId="{D8D12D72-D465-84D8-73A0-13D912CDC976}"/>
          </ac:spMkLst>
        </pc:spChg>
        <pc:spChg chg="mod">
          <ac:chgData name="Rui Cao" userId="a6960595-96e6-47d6-a8d8-833995379cc8" providerId="ADAL" clId="{027D1105-1381-465B-A33E-E2EC2DFEA515}" dt="2024-07-14T18:00:27.630" v="1022" actId="1076"/>
          <ac:spMkLst>
            <pc:docMk/>
            <pc:sldMk cId="3851677976" sldId="1468126832"/>
            <ac:spMk id="3" creationId="{FD3100F2-F1F0-3C71-6C9E-551960ACDBD8}"/>
          </ac:spMkLst>
        </pc:spChg>
      </pc:sldChg>
      <pc:sldChg chg="addSp delSp modSp add del mod ord">
        <pc:chgData name="Rui Cao" userId="a6960595-96e6-47d6-a8d8-833995379cc8" providerId="ADAL" clId="{027D1105-1381-465B-A33E-E2EC2DFEA515}" dt="2024-07-15T01:22:43.220" v="3206" actId="47"/>
        <pc:sldMkLst>
          <pc:docMk/>
          <pc:sldMk cId="3744447164" sldId="1468126833"/>
        </pc:sldMkLst>
        <pc:spChg chg="del">
          <ac:chgData name="Rui Cao" userId="a6960595-96e6-47d6-a8d8-833995379cc8" providerId="ADAL" clId="{027D1105-1381-465B-A33E-E2EC2DFEA515}" dt="2024-07-14T18:01:55.854" v="1047" actId="478"/>
          <ac:spMkLst>
            <pc:docMk/>
            <pc:sldMk cId="3744447164" sldId="1468126833"/>
            <ac:spMk id="3" creationId="{140C4CD1-A2D4-4E03-9E17-EED7C7F294F8}"/>
          </ac:spMkLst>
        </pc:spChg>
        <pc:spChg chg="add mod">
          <ac:chgData name="Rui Cao" userId="a6960595-96e6-47d6-a8d8-833995379cc8" providerId="ADAL" clId="{027D1105-1381-465B-A33E-E2EC2DFEA515}" dt="2024-07-14T18:01:55.854" v="1047" actId="478"/>
          <ac:spMkLst>
            <pc:docMk/>
            <pc:sldMk cId="3744447164" sldId="1468126833"/>
            <ac:spMk id="10" creationId="{AA827255-4F23-1356-DC20-D1DE0D4CD107}"/>
          </ac:spMkLst>
        </pc:spChg>
      </pc:sldChg>
      <pc:sldChg chg="addSp delSp modSp new del mod">
        <pc:chgData name="Rui Cao" userId="a6960595-96e6-47d6-a8d8-833995379cc8" providerId="ADAL" clId="{027D1105-1381-465B-A33E-E2EC2DFEA515}" dt="2024-07-15T00:58:37.353" v="2466" actId="47"/>
        <pc:sldMkLst>
          <pc:docMk/>
          <pc:sldMk cId="113721732" sldId="1468126834"/>
        </pc:sldMkLst>
        <pc:graphicFrameChg chg="add del mod">
          <ac:chgData name="Rui Cao" userId="a6960595-96e6-47d6-a8d8-833995379cc8" providerId="ADAL" clId="{027D1105-1381-465B-A33E-E2EC2DFEA515}" dt="2024-07-15T00:58:35.955" v="2465" actId="21"/>
          <ac:graphicFrameMkLst>
            <pc:docMk/>
            <pc:sldMk cId="113721732" sldId="1468126834"/>
            <ac:graphicFrameMk id="4" creationId="{2B81BB08-2C61-A5E5-C3E6-1CAD5F02FE38}"/>
          </ac:graphicFrameMkLst>
        </pc:graphicFrameChg>
        <pc:graphicFrameChg chg="add del mod">
          <ac:chgData name="Rui Cao" userId="a6960595-96e6-47d6-a8d8-833995379cc8" providerId="ADAL" clId="{027D1105-1381-465B-A33E-E2EC2DFEA515}" dt="2024-07-15T00:58:35.955" v="2465" actId="21"/>
          <ac:graphicFrameMkLst>
            <pc:docMk/>
            <pc:sldMk cId="113721732" sldId="1468126834"/>
            <ac:graphicFrameMk id="5" creationId="{DEDB111D-2D42-044E-BB7B-7AE91735B1E6}"/>
          </ac:graphicFrameMkLst>
        </pc:graphicFrameChg>
        <pc:graphicFrameChg chg="add del mod">
          <ac:chgData name="Rui Cao" userId="a6960595-96e6-47d6-a8d8-833995379cc8" providerId="ADAL" clId="{027D1105-1381-465B-A33E-E2EC2DFEA515}" dt="2024-07-15T00:58:35.955" v="2465" actId="21"/>
          <ac:graphicFrameMkLst>
            <pc:docMk/>
            <pc:sldMk cId="113721732" sldId="1468126834"/>
            <ac:graphicFrameMk id="6" creationId="{E858A6A8-3832-2822-C5D4-E7A83B9627FA}"/>
          </ac:graphicFrameMkLst>
        </pc:graphicFrameChg>
      </pc:sldChg>
      <pc:sldChg chg="new del">
        <pc:chgData name="Rui Cao" userId="a6960595-96e6-47d6-a8d8-833995379cc8" providerId="ADAL" clId="{027D1105-1381-465B-A33E-E2EC2DFEA515}" dt="2024-07-15T00:58:32.281" v="2464" actId="47"/>
        <pc:sldMkLst>
          <pc:docMk/>
          <pc:sldMk cId="1344195610" sldId="1468126835"/>
        </pc:sldMkLst>
      </pc:sldChg>
      <pc:sldChg chg="addSp modSp new mod ord">
        <pc:chgData name="Rui Cao" userId="a6960595-96e6-47d6-a8d8-833995379cc8" providerId="ADAL" clId="{027D1105-1381-465B-A33E-E2EC2DFEA515}" dt="2024-07-15T06:09:15.310" v="3831" actId="14734"/>
        <pc:sldMkLst>
          <pc:docMk/>
          <pc:sldMk cId="739592511" sldId="1468126836"/>
        </pc:sldMkLst>
        <pc:spChg chg="mod">
          <ac:chgData name="Rui Cao" userId="a6960595-96e6-47d6-a8d8-833995379cc8" providerId="ADAL" clId="{027D1105-1381-465B-A33E-E2EC2DFEA515}" dt="2024-07-15T00:59:35.499" v="2519" actId="20577"/>
          <ac:spMkLst>
            <pc:docMk/>
            <pc:sldMk cId="739592511" sldId="1468126836"/>
            <ac:spMk id="2" creationId="{DD602B2E-9E18-3724-A02A-430C52A16E69}"/>
          </ac:spMkLst>
        </pc:spChg>
        <pc:spChg chg="mod">
          <ac:chgData name="Rui Cao" userId="a6960595-96e6-47d6-a8d8-833995379cc8" providerId="ADAL" clId="{027D1105-1381-465B-A33E-E2EC2DFEA515}" dt="2024-07-15T01:13:45.369" v="2853" actId="20577"/>
          <ac:spMkLst>
            <pc:docMk/>
            <pc:sldMk cId="739592511" sldId="1468126836"/>
            <ac:spMk id="3" creationId="{1C8023D9-2CB1-66DF-1471-B61AB999AA25}"/>
          </ac:spMkLst>
        </pc:spChg>
        <pc:graphicFrameChg chg="add mod modGraphic">
          <ac:chgData name="Rui Cao" userId="a6960595-96e6-47d6-a8d8-833995379cc8" providerId="ADAL" clId="{027D1105-1381-465B-A33E-E2EC2DFEA515}" dt="2024-07-15T01:04:54.677" v="2586" actId="1076"/>
          <ac:graphicFrameMkLst>
            <pc:docMk/>
            <pc:sldMk cId="739592511" sldId="1468126836"/>
            <ac:graphicFrameMk id="7" creationId="{1E8E4264-A512-D8EF-B175-39E93A763383}"/>
          </ac:graphicFrameMkLst>
        </pc:graphicFrameChg>
        <pc:graphicFrameChg chg="add mod modGraphic">
          <ac:chgData name="Rui Cao" userId="a6960595-96e6-47d6-a8d8-833995379cc8" providerId="ADAL" clId="{027D1105-1381-465B-A33E-E2EC2DFEA515}" dt="2024-07-15T06:09:15.310" v="3831" actId="14734"/>
          <ac:graphicFrameMkLst>
            <pc:docMk/>
            <pc:sldMk cId="739592511" sldId="1468126836"/>
            <ac:graphicFrameMk id="8" creationId="{159AC7A8-16D5-6F2B-8C94-EF5FC5FF4443}"/>
          </ac:graphicFrameMkLst>
        </pc:graphicFrameChg>
        <pc:graphicFrameChg chg="add mod modGraphic">
          <ac:chgData name="Rui Cao" userId="a6960595-96e6-47d6-a8d8-833995379cc8" providerId="ADAL" clId="{027D1105-1381-465B-A33E-E2EC2DFEA515}" dt="2024-07-15T06:09:05.746" v="3828" actId="14734"/>
          <ac:graphicFrameMkLst>
            <pc:docMk/>
            <pc:sldMk cId="739592511" sldId="1468126836"/>
            <ac:graphicFrameMk id="9" creationId="{100E9736-043C-107C-2BD9-47DCFDBB96D4}"/>
          </ac:graphicFrameMkLst>
        </pc:graphicFrameChg>
      </pc:sldChg>
      <pc:sldChg chg="addSp modSp new mod">
        <pc:chgData name="Rui Cao" userId="a6960595-96e6-47d6-a8d8-833995379cc8" providerId="ADAL" clId="{027D1105-1381-465B-A33E-E2EC2DFEA515}" dt="2024-07-15T06:11:10.249" v="3858" actId="1076"/>
        <pc:sldMkLst>
          <pc:docMk/>
          <pc:sldMk cId="3231811092" sldId="1468126837"/>
        </pc:sldMkLst>
        <pc:spChg chg="mod">
          <ac:chgData name="Rui Cao" userId="a6960595-96e6-47d6-a8d8-833995379cc8" providerId="ADAL" clId="{027D1105-1381-465B-A33E-E2EC2DFEA515}" dt="2024-07-15T06:10:06.362" v="3832" actId="6549"/>
          <ac:spMkLst>
            <pc:docMk/>
            <pc:sldMk cId="3231811092" sldId="1468126837"/>
            <ac:spMk id="2" creationId="{4DF4C6D6-6CF0-9CF3-18E4-1666C9B1EA9F}"/>
          </ac:spMkLst>
        </pc:spChg>
        <pc:spChg chg="mod">
          <ac:chgData name="Rui Cao" userId="a6960595-96e6-47d6-a8d8-833995379cc8" providerId="ADAL" clId="{027D1105-1381-465B-A33E-E2EC2DFEA515}" dt="2024-07-15T06:10:58.261" v="3852" actId="20577"/>
          <ac:spMkLst>
            <pc:docMk/>
            <pc:sldMk cId="3231811092" sldId="1468126837"/>
            <ac:spMk id="3" creationId="{85D95B35-CBD1-35D7-C6F6-DF365B3EFBBA}"/>
          </ac:spMkLst>
        </pc:spChg>
        <pc:picChg chg="add mod">
          <ac:chgData name="Rui Cao" userId="a6960595-96e6-47d6-a8d8-833995379cc8" providerId="ADAL" clId="{027D1105-1381-465B-A33E-E2EC2DFEA515}" dt="2024-07-15T06:11:10.249" v="3858" actId="1076"/>
          <ac:picMkLst>
            <pc:docMk/>
            <pc:sldMk cId="3231811092" sldId="1468126837"/>
            <ac:picMk id="8" creationId="{E651B0CE-75FC-CC73-00F2-7BE4025AE9F8}"/>
          </ac:picMkLst>
        </pc:picChg>
      </pc:sldChg>
      <pc:sldChg chg="addSp delSp modSp new mod">
        <pc:chgData name="Rui Cao" userId="a6960595-96e6-47d6-a8d8-833995379cc8" providerId="ADAL" clId="{027D1105-1381-465B-A33E-E2EC2DFEA515}" dt="2024-07-15T06:14:14.988" v="3876" actId="1076"/>
        <pc:sldMkLst>
          <pc:docMk/>
          <pc:sldMk cId="852209760" sldId="1468126838"/>
        </pc:sldMkLst>
        <pc:spChg chg="mod">
          <ac:chgData name="Rui Cao" userId="a6960595-96e6-47d6-a8d8-833995379cc8" providerId="ADAL" clId="{027D1105-1381-465B-A33E-E2EC2DFEA515}" dt="2024-07-15T06:11:53.612" v="3861" actId="20577"/>
          <ac:spMkLst>
            <pc:docMk/>
            <pc:sldMk cId="852209760" sldId="1468126838"/>
            <ac:spMk id="2" creationId="{64F70C64-A0FF-F3F1-0E49-DE46C3A78133}"/>
          </ac:spMkLst>
        </pc:spChg>
        <pc:spChg chg="mod">
          <ac:chgData name="Rui Cao" userId="a6960595-96e6-47d6-a8d8-833995379cc8" providerId="ADAL" clId="{027D1105-1381-465B-A33E-E2EC2DFEA515}" dt="2024-07-15T06:14:13.104" v="3875" actId="1076"/>
          <ac:spMkLst>
            <pc:docMk/>
            <pc:sldMk cId="852209760" sldId="1468126838"/>
            <ac:spMk id="3" creationId="{A714C263-684D-DC80-AF24-2BF89D76B241}"/>
          </ac:spMkLst>
        </pc:spChg>
        <pc:picChg chg="add del mod">
          <ac:chgData name="Rui Cao" userId="a6960595-96e6-47d6-a8d8-833995379cc8" providerId="ADAL" clId="{027D1105-1381-465B-A33E-E2EC2DFEA515}" dt="2024-07-15T06:13:53.334" v="3870" actId="478"/>
          <ac:picMkLst>
            <pc:docMk/>
            <pc:sldMk cId="852209760" sldId="1468126838"/>
            <ac:picMk id="8" creationId="{852D3632-EB06-B4B9-4CE7-9D333288A64D}"/>
          </ac:picMkLst>
        </pc:picChg>
        <pc:picChg chg="add mod">
          <ac:chgData name="Rui Cao" userId="a6960595-96e6-47d6-a8d8-833995379cc8" providerId="ADAL" clId="{027D1105-1381-465B-A33E-E2EC2DFEA515}" dt="2024-07-15T06:14:14.988" v="3876" actId="1076"/>
          <ac:picMkLst>
            <pc:docMk/>
            <pc:sldMk cId="852209760" sldId="1468126838"/>
            <ac:picMk id="10" creationId="{539A74FC-7281-F4D6-0983-69CC8A3679FA}"/>
          </ac:picMkLst>
        </pc:picChg>
      </pc:sldChg>
      <pc:sldChg chg="addSp modSp new mod">
        <pc:chgData name="Rui Cao" userId="a6960595-96e6-47d6-a8d8-833995379cc8" providerId="ADAL" clId="{027D1105-1381-465B-A33E-E2EC2DFEA515}" dt="2024-07-15T05:31:44.143" v="3682" actId="1076"/>
        <pc:sldMkLst>
          <pc:docMk/>
          <pc:sldMk cId="2373037643" sldId="1468126839"/>
        </pc:sldMkLst>
        <pc:spChg chg="mod">
          <ac:chgData name="Rui Cao" userId="a6960595-96e6-47d6-a8d8-833995379cc8" providerId="ADAL" clId="{027D1105-1381-465B-A33E-E2EC2DFEA515}" dt="2024-07-15T05:26:59.706" v="3410" actId="20577"/>
          <ac:spMkLst>
            <pc:docMk/>
            <pc:sldMk cId="2373037643" sldId="1468126839"/>
            <ac:spMk id="2" creationId="{8CD4947D-F0C2-B616-7560-15DE18178CD9}"/>
          </ac:spMkLst>
        </pc:spChg>
        <pc:spChg chg="mod">
          <ac:chgData name="Rui Cao" userId="a6960595-96e6-47d6-a8d8-833995379cc8" providerId="ADAL" clId="{027D1105-1381-465B-A33E-E2EC2DFEA515}" dt="2024-07-15T05:31:44.143" v="3682" actId="1076"/>
          <ac:spMkLst>
            <pc:docMk/>
            <pc:sldMk cId="2373037643" sldId="1468126839"/>
            <ac:spMk id="3" creationId="{F3B29334-94E5-69FD-0321-288C25259A3E}"/>
          </ac:spMkLst>
        </pc:spChg>
        <pc:picChg chg="add mod">
          <ac:chgData name="Rui Cao" userId="a6960595-96e6-47d6-a8d8-833995379cc8" providerId="ADAL" clId="{027D1105-1381-465B-A33E-E2EC2DFEA515}" dt="2024-07-15T05:26:42.152" v="3385" actId="1076"/>
          <ac:picMkLst>
            <pc:docMk/>
            <pc:sldMk cId="2373037643" sldId="1468126839"/>
            <ac:picMk id="8" creationId="{7CAE76F3-8C83-690F-D4D3-F90AEC296018}"/>
          </ac:picMkLst>
        </pc:picChg>
      </pc:sldChg>
      <pc:sldChg chg="modSp add mod">
        <pc:chgData name="Rui Cao" userId="a6960595-96e6-47d6-a8d8-833995379cc8" providerId="ADAL" clId="{027D1105-1381-465B-A33E-E2EC2DFEA515}" dt="2024-07-15T06:31:01.507" v="4376" actId="20577"/>
        <pc:sldMkLst>
          <pc:docMk/>
          <pc:sldMk cId="1830994964" sldId="1468126840"/>
        </pc:sldMkLst>
        <pc:spChg chg="mod">
          <ac:chgData name="Rui Cao" userId="a6960595-96e6-47d6-a8d8-833995379cc8" providerId="ADAL" clId="{027D1105-1381-465B-A33E-E2EC2DFEA515}" dt="2024-07-15T06:31:01.507" v="4376" actId="20577"/>
          <ac:spMkLst>
            <pc:docMk/>
            <pc:sldMk cId="1830994964" sldId="1468126840"/>
            <ac:spMk id="3" creationId="{FFC94F37-6112-C7A0-A9A5-FCEDDF97074B}"/>
          </ac:spMkLst>
        </pc:spChg>
      </pc:sldChg>
      <pc:sldChg chg="modSp add mod">
        <pc:chgData name="Rui Cao" userId="a6960595-96e6-47d6-a8d8-833995379cc8" providerId="ADAL" clId="{027D1105-1381-465B-A33E-E2EC2DFEA515}" dt="2024-07-15T06:31:12.931" v="4380" actId="20577"/>
        <pc:sldMkLst>
          <pc:docMk/>
          <pc:sldMk cId="1555622231" sldId="1468126841"/>
        </pc:sldMkLst>
        <pc:spChg chg="mod">
          <ac:chgData name="Rui Cao" userId="a6960595-96e6-47d6-a8d8-833995379cc8" providerId="ADAL" clId="{027D1105-1381-465B-A33E-E2EC2DFEA515}" dt="2024-07-15T06:31:12.931" v="4380" actId="20577"/>
          <ac:spMkLst>
            <pc:docMk/>
            <pc:sldMk cId="1555622231" sldId="1468126841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027D1105-1381-465B-A33E-E2EC2DFEA515}" dt="2024-07-14T17:11:05.487" v="43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027D1105-1381-465B-A33E-E2EC2DFEA515}" dt="2024-07-14T17:11:05.487" v="4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24643" y="280715"/>
            <a:ext cx="8747266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224643" y="1019917"/>
            <a:ext cx="8747266" cy="4667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8625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1557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DL PPDU Design Considerations</a:t>
            </a:r>
            <a:br>
              <a:rPr lang="en-US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397769"/>
              </p:ext>
            </p:extLst>
          </p:nvPr>
        </p:nvGraphicFramePr>
        <p:xfrm>
          <a:off x="979488" y="3178175"/>
          <a:ext cx="7153275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6726" imgH="3669045" progId="Word.Document.8">
                  <p:embed/>
                </p:oleObj>
              </mc:Choice>
              <mc:Fallback>
                <p:oleObj name="Document" r:id="rId3" imgW="8256726" imgH="3669045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78175"/>
                        <a:ext cx="7153275" cy="3182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defines one unified DL AMP PPDU format that consists of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legacy WiFi preamble and excitation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WiFi preamble definition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Excitation symbol definition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Excitation symbols can consists of multiple Data segments and/or Excitation segments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segment is the segment modulated with data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Excitation segment is the segment without modulation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994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610C6-A3B4-5C55-98D9-0BF7FF27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7B7FB-41E1-C8A4-A1A6-F1F8B4E50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7B9BA-88D0-D74C-5C58-E65FB4AC67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71736-4BB0-2D64-01FA-B1281EB507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4BF6B7-CFC4-13EF-75BA-89081D8412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033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947D-F0C2-B616-7560-15DE1817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UHF RFID Reading Sequence: Example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29334-94E5-69FD-0321-288C25259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273" y="4383088"/>
            <a:ext cx="7999728" cy="1447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Reader sends CW waveform for entire read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Reader to modulate control info. on CW to Tag.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Tag to backscatter and modulate info. on CW back to Reader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6B71A-DFF0-B35E-07DE-5EAF8B5629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F2F18-F1A2-EAD6-175F-A054CF67C89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05076F-5913-5755-F58F-A115302A378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AE76F3-8C83-690F-D4D3-F90AEC296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273" y="1601513"/>
            <a:ext cx="7615865" cy="25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3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905095D-51A1-864C-8A1A-A4769AAE141E}"/>
              </a:ext>
            </a:extLst>
          </p:cNvPr>
          <p:cNvSpPr/>
          <p:nvPr/>
        </p:nvSpPr>
        <p:spPr>
          <a:xfrm>
            <a:off x="1682180" y="1767667"/>
            <a:ext cx="6624059" cy="339737"/>
          </a:xfrm>
          <a:prstGeom prst="rect">
            <a:avLst/>
          </a:prstGeom>
          <a:pattFill prst="ltVert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070918-1324-48AF-8042-4E93366F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67" y="762000"/>
            <a:ext cx="8747266" cy="654049"/>
          </a:xfrm>
        </p:spPr>
        <p:txBody>
          <a:bodyPr/>
          <a:lstStyle/>
          <a:p>
            <a:r>
              <a:rPr lang="en-US" dirty="0"/>
              <a:t>AMP DL PPDU: Structure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C4CD1-A2D4-4E03-9E17-EED7C7F29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8058" y="3100255"/>
            <a:ext cx="8288259" cy="314698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sends DL PPDU with all ON energy.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PPDU with the following functions: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Wake up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Energy to wake up an AMP tag to prepare for backscattering, ~1ms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 control exchange: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Ping the AMP tag with request signal, and control info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acknowledge the request, identify the tag ID, exchange security key, etc.</a:t>
            </a:r>
            <a:endParaRPr lang="en-US" dirty="0">
              <a:highlight>
                <a:srgbClr val="00FFFF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data read: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Energize the AMP tag to send backscattered data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Acknowledge the data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28F0CD8-1869-0BF8-8770-AD72939B6F77}"/>
              </a:ext>
            </a:extLst>
          </p:cNvPr>
          <p:cNvCxnSpPr>
            <a:cxnSpLocks/>
          </p:cNvCxnSpPr>
          <p:nvPr/>
        </p:nvCxnSpPr>
        <p:spPr>
          <a:xfrm>
            <a:off x="1528223" y="2113729"/>
            <a:ext cx="723589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D1767A-8000-5179-6FC4-E76412324205}"/>
              </a:ext>
            </a:extLst>
          </p:cNvPr>
          <p:cNvCxnSpPr>
            <a:cxnSpLocks/>
          </p:cNvCxnSpPr>
          <p:nvPr/>
        </p:nvCxnSpPr>
        <p:spPr>
          <a:xfrm flipV="1">
            <a:off x="1528223" y="2780869"/>
            <a:ext cx="7259216" cy="2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6834884-D288-C817-4945-9B409996A8A2}"/>
              </a:ext>
            </a:extLst>
          </p:cNvPr>
          <p:cNvSpPr/>
          <p:nvPr/>
        </p:nvSpPr>
        <p:spPr>
          <a:xfrm>
            <a:off x="3312705" y="1798823"/>
            <a:ext cx="825756" cy="2869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57C84E-EC37-EFD2-12E3-78DEBD3296D9}"/>
              </a:ext>
            </a:extLst>
          </p:cNvPr>
          <p:cNvSpPr/>
          <p:nvPr/>
        </p:nvSpPr>
        <p:spPr>
          <a:xfrm>
            <a:off x="5867400" y="2481582"/>
            <a:ext cx="1702911" cy="283001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Data backscattering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62B98C3-2401-849D-B57A-F16B43C9F214}"/>
              </a:ext>
            </a:extLst>
          </p:cNvPr>
          <p:cNvSpPr txBox="1">
            <a:spLocks/>
          </p:cNvSpPr>
          <p:nvPr/>
        </p:nvSpPr>
        <p:spPr>
          <a:xfrm>
            <a:off x="837761" y="1715076"/>
            <a:ext cx="730712" cy="132238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500" kern="0" dirty="0"/>
              <a:t>WiFi reader</a:t>
            </a:r>
          </a:p>
          <a:p>
            <a:pPr marL="0" indent="0">
              <a:buNone/>
            </a:pPr>
            <a:endParaRPr lang="en-US" sz="1200" kern="0" dirty="0"/>
          </a:p>
          <a:p>
            <a:pPr marL="0" indent="0">
              <a:buNone/>
            </a:pPr>
            <a:r>
              <a:rPr lang="en-US" sz="1500" kern="0" dirty="0"/>
              <a:t>Tag</a:t>
            </a:r>
            <a:endParaRPr lang="en-US" sz="1350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ED5CAF-3181-12E7-D66C-ABCA08AFF62F}"/>
              </a:ext>
            </a:extLst>
          </p:cNvPr>
          <p:cNvSpPr/>
          <p:nvPr/>
        </p:nvSpPr>
        <p:spPr>
          <a:xfrm>
            <a:off x="4267200" y="2492435"/>
            <a:ext cx="730713" cy="285352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Response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F0934-CA2A-F759-7620-59A508B5E7EA}"/>
              </a:ext>
            </a:extLst>
          </p:cNvPr>
          <p:cNvSpPr/>
          <p:nvPr/>
        </p:nvSpPr>
        <p:spPr>
          <a:xfrm>
            <a:off x="7700416" y="1812280"/>
            <a:ext cx="605823" cy="27400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756266-9885-86F0-DDC1-097D2DC286AB}"/>
              </a:ext>
            </a:extLst>
          </p:cNvPr>
          <p:cNvSpPr txBox="1"/>
          <p:nvPr/>
        </p:nvSpPr>
        <p:spPr>
          <a:xfrm>
            <a:off x="1568473" y="2123690"/>
            <a:ext cx="633970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AMP DL PPDU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88C227-F4FD-811E-028F-A6E64D9EADF3}"/>
              </a:ext>
            </a:extLst>
          </p:cNvPr>
          <p:cNvSpPr/>
          <p:nvPr/>
        </p:nvSpPr>
        <p:spPr>
          <a:xfrm>
            <a:off x="5148266" y="1794076"/>
            <a:ext cx="571942" cy="2869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272615A7-FF66-3218-6BB7-8D107E07FEF8}"/>
              </a:ext>
            </a:extLst>
          </p:cNvPr>
          <p:cNvCxnSpPr/>
          <p:nvPr/>
        </p:nvCxnSpPr>
        <p:spPr bwMode="auto">
          <a:xfrm>
            <a:off x="1676400" y="160020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12FA4C2F-5653-0206-711E-527787B54AFC}"/>
              </a:ext>
            </a:extLst>
          </p:cNvPr>
          <p:cNvSpPr txBox="1"/>
          <p:nvPr/>
        </p:nvSpPr>
        <p:spPr>
          <a:xfrm>
            <a:off x="1954370" y="1325311"/>
            <a:ext cx="1171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Wakeup portion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E9E86CB1-F206-1B2A-BDF3-BF2CC35F5305}"/>
              </a:ext>
            </a:extLst>
          </p:cNvPr>
          <p:cNvCxnSpPr>
            <a:cxnSpLocks/>
          </p:cNvCxnSpPr>
          <p:nvPr/>
        </p:nvCxnSpPr>
        <p:spPr bwMode="auto">
          <a:xfrm>
            <a:off x="3312705" y="1600200"/>
            <a:ext cx="2407503" cy="109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CB881033-0984-8E9A-129A-C12D0E1D62F2}"/>
              </a:ext>
            </a:extLst>
          </p:cNvPr>
          <p:cNvSpPr txBox="1"/>
          <p:nvPr/>
        </p:nvSpPr>
        <p:spPr>
          <a:xfrm>
            <a:off x="3836554" y="1344026"/>
            <a:ext cx="1803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Read control Exchange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A2E38923-D868-C079-0F5D-EE5EE8DAE92F}"/>
              </a:ext>
            </a:extLst>
          </p:cNvPr>
          <p:cNvCxnSpPr>
            <a:cxnSpLocks/>
          </p:cNvCxnSpPr>
          <p:nvPr/>
        </p:nvCxnSpPr>
        <p:spPr bwMode="auto">
          <a:xfrm>
            <a:off x="5768660" y="1611798"/>
            <a:ext cx="2340578" cy="109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F60BF924-98E7-8767-BF34-A16E24119BBB}"/>
              </a:ext>
            </a:extLst>
          </p:cNvPr>
          <p:cNvSpPr txBox="1"/>
          <p:nvPr/>
        </p:nvSpPr>
        <p:spPr>
          <a:xfrm>
            <a:off x="6114872" y="1334964"/>
            <a:ext cx="190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Backscattering data read</a:t>
            </a:r>
          </a:p>
        </p:txBody>
      </p:sp>
    </p:spTree>
    <p:extLst>
      <p:ext uri="{BB962C8B-B14F-4D97-AF65-F5344CB8AC3E}">
        <p14:creationId xmlns:p14="http://schemas.microsoft.com/office/powerpoint/2010/main" val="288099389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02B2E-9E18-3724-A02A-430C52A16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TXOP: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023D9-2CB1-66DF-1471-B61AB999A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276600"/>
            <a:ext cx="8534400" cy="3124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Energizer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Energize the tag for wakeup and/or backscattered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Control-only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Send control signals to the tag without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Control+Energizer</a:t>
            </a:r>
            <a:r>
              <a:rPr lang="en-US" sz="2400" dirty="0">
                <a:solidFill>
                  <a:schemeClr val="tx1"/>
                </a:solidFill>
              </a:rPr>
              <a:t>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Send control signals and energize tag to send immediate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2A96B-7811-FB56-F217-79E820D7AB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1D75F-F300-32F7-B027-8CB791D16DE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04BA14-2D11-0B12-CD87-A2192942A5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aphicFrame>
        <p:nvGraphicFramePr>
          <p:cNvPr id="7" name="Table 41">
            <a:extLst>
              <a:ext uri="{FF2B5EF4-FFF2-40B4-BE49-F238E27FC236}">
                <a16:creationId xmlns:a16="http://schemas.microsoft.com/office/drawing/2014/main" id="{1E8E4264-A512-D8EF-B175-39E93A763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287043"/>
              </p:ext>
            </p:extLst>
          </p:nvPr>
        </p:nvGraphicFramePr>
        <p:xfrm>
          <a:off x="724956" y="1620468"/>
          <a:ext cx="5434249" cy="41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20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4330047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</a:tblGrid>
              <a:tr h="41983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Energizer symbols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8" name="Table 41">
            <a:extLst>
              <a:ext uri="{FF2B5EF4-FFF2-40B4-BE49-F238E27FC236}">
                <a16:creationId xmlns:a16="http://schemas.microsoft.com/office/drawing/2014/main" id="{159AC7A8-16D5-6F2B-8C94-EF5FC5FF4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714067"/>
              </p:ext>
            </p:extLst>
          </p:nvPr>
        </p:nvGraphicFramePr>
        <p:xfrm>
          <a:off x="724957" y="2191778"/>
          <a:ext cx="4611143" cy="36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20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41134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2565807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</a:tblGrid>
              <a:tr h="36972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AMP SYNC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Control payload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9" name="Table 41">
            <a:extLst>
              <a:ext uri="{FF2B5EF4-FFF2-40B4-BE49-F238E27FC236}">
                <a16:creationId xmlns:a16="http://schemas.microsoft.com/office/drawing/2014/main" id="{100E9736-043C-107C-2BD9-47DCFDBB9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53311"/>
              </p:ext>
            </p:extLst>
          </p:nvPr>
        </p:nvGraphicFramePr>
        <p:xfrm>
          <a:off x="724954" y="2712974"/>
          <a:ext cx="6518620" cy="36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20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41134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1465297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3007987">
                  <a:extLst>
                    <a:ext uri="{9D8B030D-6E8A-4147-A177-3AD203B41FA5}">
                      <a16:colId xmlns:a16="http://schemas.microsoft.com/office/drawing/2014/main" val="917174967"/>
                    </a:ext>
                  </a:extLst>
                </a:gridCol>
              </a:tblGrid>
              <a:tr h="36972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AMP SYNC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Control payload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Energizer symbols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59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AMP applications and requirements on the AMP communication definition are discussed [1~5]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Efforts to harmonize AMP PPDU design for different use cases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initial thoughts on waveform and modulation for close-range mono-static backscattering [8, 9].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share some of our view on the unified AMP PPDU definition for 2.4GHz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6497E-3D5C-F4DA-2218-D32178E0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435" y="619407"/>
            <a:ext cx="8305800" cy="1065213"/>
          </a:xfrm>
        </p:spPr>
        <p:txBody>
          <a:bodyPr/>
          <a:lstStyle/>
          <a:p>
            <a:r>
              <a:rPr lang="en-US" dirty="0"/>
              <a:t>AMP use cases and communication in 2.4GHz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61D70-E37F-D36B-35EF-DB2F29CFD8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BB5C5-06E9-53AF-ACE8-EB14016B31E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D2D8F4-B149-02BD-91EA-736BB10B6DA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40DEEC7-C889-6623-C463-0F28E72A1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110107"/>
              </p:ext>
            </p:extLst>
          </p:nvPr>
        </p:nvGraphicFramePr>
        <p:xfrm>
          <a:off x="948928" y="1684620"/>
          <a:ext cx="7770814" cy="4497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28">
                  <a:extLst>
                    <a:ext uri="{9D8B030D-6E8A-4147-A177-3AD203B41FA5}">
                      <a16:colId xmlns:a16="http://schemas.microsoft.com/office/drawing/2014/main" val="2085817636"/>
                    </a:ext>
                  </a:extLst>
                </a:gridCol>
                <a:gridCol w="3621912">
                  <a:extLst>
                    <a:ext uri="{9D8B030D-6E8A-4147-A177-3AD203B41FA5}">
                      <a16:colId xmlns:a16="http://schemas.microsoft.com/office/drawing/2014/main" val="600488803"/>
                    </a:ext>
                  </a:extLst>
                </a:gridCol>
                <a:gridCol w="2240674">
                  <a:extLst>
                    <a:ext uri="{9D8B030D-6E8A-4147-A177-3AD203B41FA5}">
                      <a16:colId xmlns:a16="http://schemas.microsoft.com/office/drawing/2014/main" val="3769664433"/>
                    </a:ext>
                  </a:extLst>
                </a:gridCol>
              </a:tblGrid>
              <a:tr h="4087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Use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DL (2.4GHz)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UL (2.4GHz)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417614"/>
                  </a:ext>
                </a:extLst>
              </a:tr>
              <a:tr h="10079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Mono-static Backscattering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Wakeup/control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Backscattering Excitation (Energizer) frame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335926"/>
                  </a:ext>
                </a:extLst>
              </a:tr>
              <a:tr h="408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Bi-static Backscattering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Wakeup/control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Backscattering Excitation (Energizer) frame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from either AP or WPT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105685"/>
                  </a:ext>
                </a:extLst>
              </a:tr>
              <a:tr h="815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Active Transmission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with Legacy WiFi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Wakeup/control frame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Data frame</a:t>
                      </a:r>
                    </a:p>
                    <a:p>
                      <a:r>
                        <a:rPr 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(Legacy WiFi PPDU,</a:t>
                      </a:r>
                    </a:p>
                    <a:p>
                      <a:r>
                        <a:rPr 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 new PPDU)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854693"/>
                  </a:ext>
                </a:extLst>
              </a:tr>
              <a:tr h="10079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Active Transmission with narrow 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Wakeup/control frame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Data frame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(Narrow BW PPDU)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37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DL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489" y="1659573"/>
            <a:ext cx="8173711" cy="46650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Amplitude modulation (e.g. OOK) is an effective modulation scheme enabling low-power Rx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OOK is agreed to the modulation scheme for DL, AMP DL PPDU can be unified: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WiFi preamble: support coex with legacy WiFi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Either OFDM preamble or 11b/DSSS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Excitation symbols: provides carrier for energizing or backscattering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Symbol signal bandwidth can be the same or smaller than preamble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Active Tx Tag needs narrow BW carrier symbol, Rx filter BW.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Backscatter Tag works for any symbol BW within the band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Note: May not need to standardize the excitation symbol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aphicFrame>
        <p:nvGraphicFramePr>
          <p:cNvPr id="8" name="Table 41">
            <a:extLst>
              <a:ext uri="{FF2B5EF4-FFF2-40B4-BE49-F238E27FC236}">
                <a16:creationId xmlns:a16="http://schemas.microsoft.com/office/drawing/2014/main" id="{EE6CA147-8775-E121-2270-0B06B65DB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425994"/>
              </p:ext>
            </p:extLst>
          </p:nvPr>
        </p:nvGraphicFramePr>
        <p:xfrm>
          <a:off x="762000" y="3429000"/>
          <a:ext cx="8109268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763586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92079497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8115507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78500471"/>
                    </a:ext>
                  </a:extLst>
                </a:gridCol>
                <a:gridCol w="794069">
                  <a:extLst>
                    <a:ext uri="{9D8B030D-6E8A-4147-A177-3AD203B41FA5}">
                      <a16:colId xmlns:a16="http://schemas.microsoft.com/office/drawing/2014/main" val="6857028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1065213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Excitation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Excitation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Excitation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Excitation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Excitation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Excitation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Excitation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54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Multi-segment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8077200" cy="3733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Excitation segment: </a:t>
            </a:r>
            <a:r>
              <a:rPr lang="en-US" dirty="0"/>
              <a:t>Segments without modulation</a:t>
            </a: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serve as either energizer or backscattering carrier 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segment: Segments modulated with 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serve as DL data transmission for wakeup or control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AMP DL PPDU may consists 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segment only: wakeup or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Energizer segment only: energizer/backscattering 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mixed segments: control + backscattering / energizing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duration of all segments in the PPDU is indicated in WiFi preamble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aphicFrame>
        <p:nvGraphicFramePr>
          <p:cNvPr id="7" name="Table 41">
            <a:extLst>
              <a:ext uri="{FF2B5EF4-FFF2-40B4-BE49-F238E27FC236}">
                <a16:creationId xmlns:a16="http://schemas.microsoft.com/office/drawing/2014/main" id="{AE6E8C2A-873A-9726-B12C-45DB1FA81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49936"/>
              </p:ext>
            </p:extLst>
          </p:nvPr>
        </p:nvGraphicFramePr>
        <p:xfrm>
          <a:off x="535406" y="1751013"/>
          <a:ext cx="8147800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06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083402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1303259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1135141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1254046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1108154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1220959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234777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Excitation segment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Data segment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(OOK Modulated)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Excitation segment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Data segment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(OOK Modulated)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Excitation segment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Data segment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(OOK Modulated)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90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8DC2A-01B0-5D01-2919-3969F499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segment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2E97C-C8E6-80E3-426B-7241D7AA8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90800"/>
            <a:ext cx="8305800" cy="3503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Unified format: AMP SYNC + (SIG) +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can be unified between backscatter and active Tx Tags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 possibly needed to support different use cases with unified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Modulation: OOK with waveform/bit encoding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Manchester coding, differential Manchester coding, PIE, FM0,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rate: to support different tag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low rate of at most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high rate of at least 1Mbps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23EDD-B3A3-BBB0-F3D7-1360FD6257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6855D-1D23-BEEB-714D-2A8E44879C5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0A4E3-28C0-84B1-C8F7-2D3A402D90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aphicFrame>
        <p:nvGraphicFramePr>
          <p:cNvPr id="7" name="Table 41">
            <a:extLst>
              <a:ext uri="{FF2B5EF4-FFF2-40B4-BE49-F238E27FC236}">
                <a16:creationId xmlns:a16="http://schemas.microsoft.com/office/drawing/2014/main" id="{9D202ABA-FC50-6E8A-B11B-E95E40153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261314"/>
              </p:ext>
            </p:extLst>
          </p:nvPr>
        </p:nvGraphicFramePr>
        <p:xfrm>
          <a:off x="1672030" y="1713149"/>
          <a:ext cx="5638800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619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57381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769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8DC2A-01B0-5D01-2919-3969F499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unified with UL Tx?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2E97C-C8E6-80E3-426B-7241D7AA8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8382000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Backscattering: OOK is preferred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share similar format of Data segment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skip SIG if not needed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Active NB transmission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OOK is defined as the modulation, may also reuse the format of Data segment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transmission will be polled by the AP, with legacy WiFi preamble included in the DL AMP PPDU carrying poll frame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23EDD-B3A3-BBB0-F3D7-1360FD6257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6855D-1D23-BEEB-714D-2A8E44879C5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0A4E3-28C0-84B1-C8F7-2D3A402D90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aphicFrame>
        <p:nvGraphicFramePr>
          <p:cNvPr id="7" name="Table 41">
            <a:extLst>
              <a:ext uri="{FF2B5EF4-FFF2-40B4-BE49-F238E27FC236}">
                <a16:creationId xmlns:a16="http://schemas.microsoft.com/office/drawing/2014/main" id="{9D202ABA-FC50-6E8A-B11B-E95E40153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422180"/>
              </p:ext>
            </p:extLst>
          </p:nvPr>
        </p:nvGraphicFramePr>
        <p:xfrm>
          <a:off x="4953000" y="5471160"/>
          <a:ext cx="3681168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360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625006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218880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8" name="Table 41">
            <a:extLst>
              <a:ext uri="{FF2B5EF4-FFF2-40B4-BE49-F238E27FC236}">
                <a16:creationId xmlns:a16="http://schemas.microsoft.com/office/drawing/2014/main" id="{81D42F3A-9F0F-D844-E2BB-9B80B3380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445103"/>
              </p:ext>
            </p:extLst>
          </p:nvPr>
        </p:nvGraphicFramePr>
        <p:xfrm>
          <a:off x="1058177" y="5471160"/>
          <a:ext cx="3352800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35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743482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548182">
                  <a:extLst>
                    <a:ext uri="{9D8B030D-6E8A-4147-A177-3AD203B41FA5}">
                      <a16:colId xmlns:a16="http://schemas.microsoft.com/office/drawing/2014/main" val="1401945879"/>
                    </a:ext>
                  </a:extLst>
                </a:gridCol>
                <a:gridCol w="938784">
                  <a:extLst>
                    <a:ext uri="{9D8B030D-6E8A-4147-A177-3AD203B41FA5}">
                      <a16:colId xmlns:a16="http://schemas.microsoft.com/office/drawing/2014/main" val="4191998607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Poll frame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73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0E23A-3F21-8603-C4A9-51FB1EE0F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C07D5-E9AC-F76E-1B7F-259899361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Unified multi-segment AMP DL PPDU format that supports all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WiFi preamble + excitation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segments, excitation 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Unified OOK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May further unify with backscattering and UL NB Tx using 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4333D-52D5-428B-3FF4-00E8A2888B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9337E-321C-9CE9-F414-9C213EFDBE7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3C6550-CFF4-ED15-16AD-60BC689CA2C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873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sz="2000" dirty="0"/>
              <a:t>[1] 11-24/1345 High-Level Requirements for Downlink PHY in 2.4 GHz</a:t>
            </a:r>
          </a:p>
          <a:p>
            <a:r>
              <a:rPr lang="en-US" sz="2000" dirty="0"/>
              <a:t>[2] 11-24/1199, PHY Design for AMP</a:t>
            </a:r>
          </a:p>
          <a:p>
            <a:r>
              <a:rPr lang="en-US" sz="2000" dirty="0"/>
              <a:t>[3] 11-24/1496, PPDUs in AMP</a:t>
            </a:r>
          </a:p>
          <a:p>
            <a:r>
              <a:rPr lang="en-US" sz="2000" dirty="0"/>
              <a:t>[4] 11-24/1214, Carrier PPDU Discussion for Long-range Backscatter Operation</a:t>
            </a:r>
          </a:p>
          <a:p>
            <a:r>
              <a:rPr lang="fr-FR" sz="2000" dirty="0"/>
              <a:t>[5] </a:t>
            </a:r>
            <a:r>
              <a:rPr lang="en-US" sz="2000" dirty="0"/>
              <a:t>11-24/</a:t>
            </a:r>
            <a:r>
              <a:rPr lang="fr-FR" sz="2000" dirty="0"/>
              <a:t>861, AMP DL PPDU consideration</a:t>
            </a:r>
            <a:endParaRPr lang="en-US" sz="2000" dirty="0"/>
          </a:p>
          <a:p>
            <a:r>
              <a:rPr lang="en-US" sz="2000" dirty="0"/>
              <a:t>[6] 11-24/900, Wireless Power Transfer and Frequency Regulation</a:t>
            </a:r>
          </a:p>
          <a:p>
            <a:r>
              <a:rPr lang="en-US" sz="2000" dirty="0"/>
              <a:t>[7] 11-23/2038, Close Range AMP Backscattering in 2.4GHz</a:t>
            </a:r>
          </a:p>
          <a:p>
            <a:r>
              <a:rPr lang="en-US" sz="2000" dirty="0"/>
              <a:t>[8] 11-24/1236, AMP-backscattering-waveform-and-modulation</a:t>
            </a:r>
          </a:p>
          <a:p>
            <a:r>
              <a:rPr lang="en-US" sz="2000" dirty="0"/>
              <a:t>[9] 11-24/1237, AMP-Tag-requirements-for-Mono-static-Backscattering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1120</Words>
  <Application>Microsoft Office PowerPoint</Application>
  <PresentationFormat>On-screen Show (4:3)</PresentationFormat>
  <Paragraphs>218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Times New Roman</vt:lpstr>
      <vt:lpstr>Verdana</vt:lpstr>
      <vt:lpstr>Wingdings</vt:lpstr>
      <vt:lpstr>Office Theme</vt:lpstr>
      <vt:lpstr>Document</vt:lpstr>
      <vt:lpstr>AMP DL PPDU Design Considerations </vt:lpstr>
      <vt:lpstr>Introduction</vt:lpstr>
      <vt:lpstr>AMP use cases and communication in 2.4GHz</vt:lpstr>
      <vt:lpstr>AMP DL PPDU</vt:lpstr>
      <vt:lpstr>Multi-segment PPDU</vt:lpstr>
      <vt:lpstr>Data segment</vt:lpstr>
      <vt:lpstr>Discussion: unified with UL Tx?</vt:lpstr>
      <vt:lpstr>Summary</vt:lpstr>
      <vt:lpstr>References</vt:lpstr>
      <vt:lpstr>SP</vt:lpstr>
      <vt:lpstr>Appendix</vt:lpstr>
      <vt:lpstr>UHF RFID Reading Sequence: Example [3]</vt:lpstr>
      <vt:lpstr>AMP DL PPDU: Structure</vt:lpstr>
      <vt:lpstr>DL TXOP: PPDUs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2246</cp:revision>
  <cp:lastPrinted>1601-01-01T00:00:00Z</cp:lastPrinted>
  <dcterms:created xsi:type="dcterms:W3CDTF">2015-10-31T00:33:08Z</dcterms:created>
  <dcterms:modified xsi:type="dcterms:W3CDTF">2024-09-09T20:53:21Z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