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68" r:id="rId3"/>
    <p:sldId id="269" r:id="rId4"/>
    <p:sldId id="270" r:id="rId5"/>
    <p:sldId id="272" r:id="rId6"/>
    <p:sldId id="271" r:id="rId7"/>
    <p:sldId id="275" r:id="rId8"/>
    <p:sldId id="265" r:id="rId9"/>
    <p:sldId id="273"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5191C4-F310-4B0B-BCD4-4C831E2A02C5}" v="12" dt="2024-09-04T23:49:48.05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2" d="100"/>
          <a:sy n="92" d="100"/>
        </p:scale>
        <p:origin x="106" y="38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usuke Asai（淺井裕介）" userId="8d60010f-01fa-4365-85dc-f2459d0a3336" providerId="ADAL" clId="{3C5191C4-F310-4B0B-BCD4-4C831E2A02C5}"/>
    <pc:docChg chg="addSld modSld sldOrd modMainMaster">
      <pc:chgData name="Yusuke Asai（淺井裕介）" userId="8d60010f-01fa-4365-85dc-f2459d0a3336" providerId="ADAL" clId="{3C5191C4-F310-4B0B-BCD4-4C831E2A02C5}" dt="2024-09-04T23:49:48.055" v="13"/>
      <pc:docMkLst>
        <pc:docMk/>
      </pc:docMkLst>
      <pc:sldChg chg="modSp">
        <pc:chgData name="Yusuke Asai（淺井裕介）" userId="8d60010f-01fa-4365-85dc-f2459d0a3336" providerId="ADAL" clId="{3C5191C4-F310-4B0B-BCD4-4C831E2A02C5}" dt="2024-09-04T23:01:31.727" v="2"/>
        <pc:sldMkLst>
          <pc:docMk/>
          <pc:sldMk cId="0" sldId="256"/>
        </pc:sldMkLst>
        <pc:spChg chg="mod">
          <ac:chgData name="Yusuke Asai（淺井裕介）" userId="8d60010f-01fa-4365-85dc-f2459d0a3336" providerId="ADAL" clId="{3C5191C4-F310-4B0B-BCD4-4C831E2A02C5}" dt="2024-09-04T23:01:31.727" v="2"/>
          <ac:spMkLst>
            <pc:docMk/>
            <pc:sldMk cId="0" sldId="256"/>
            <ac:spMk id="7" creationId="{00000000-0000-0000-0000-000000000000}"/>
          </ac:spMkLst>
        </pc:spChg>
        <pc:graphicFrameChg chg="mod">
          <ac:chgData name="Yusuke Asai（淺井裕介）" userId="8d60010f-01fa-4365-85dc-f2459d0a3336" providerId="ADAL" clId="{3C5191C4-F310-4B0B-BCD4-4C831E2A02C5}" dt="2024-09-04T23:00:34.597" v="1"/>
          <ac:graphicFrameMkLst>
            <pc:docMk/>
            <pc:sldMk cId="0" sldId="256"/>
            <ac:graphicFrameMk id="3075" creationId="{00000000-0000-0000-0000-000000000000}"/>
          </ac:graphicFrameMkLst>
        </pc:graphicFrameChg>
      </pc:sldChg>
      <pc:sldChg chg="modSp">
        <pc:chgData name="Yusuke Asai（淺井裕介）" userId="8d60010f-01fa-4365-85dc-f2459d0a3336" providerId="ADAL" clId="{3C5191C4-F310-4B0B-BCD4-4C831E2A02C5}" dt="2024-09-04T23:01:31.727" v="2"/>
        <pc:sldMkLst>
          <pc:docMk/>
          <pc:sldMk cId="0" sldId="257"/>
        </pc:sldMkLst>
        <pc:spChg chg="mod">
          <ac:chgData name="Yusuke Asai（淺井裕介）" userId="8d60010f-01fa-4365-85dc-f2459d0a3336" providerId="ADAL" clId="{3C5191C4-F310-4B0B-BCD4-4C831E2A02C5}" dt="2024-09-04T23:01:31.727" v="2"/>
          <ac:spMkLst>
            <pc:docMk/>
            <pc:sldMk cId="0" sldId="257"/>
            <ac:spMk id="5" creationId="{00000000-0000-0000-0000-000000000000}"/>
          </ac:spMkLst>
        </pc:spChg>
      </pc:sldChg>
      <pc:sldChg chg="modSp">
        <pc:chgData name="Yusuke Asai（淺井裕介）" userId="8d60010f-01fa-4365-85dc-f2459d0a3336" providerId="ADAL" clId="{3C5191C4-F310-4B0B-BCD4-4C831E2A02C5}" dt="2024-09-04T23:01:31.727" v="2"/>
        <pc:sldMkLst>
          <pc:docMk/>
          <pc:sldMk cId="0" sldId="258"/>
        </pc:sldMkLst>
        <pc:spChg chg="mod">
          <ac:chgData name="Yusuke Asai（淺井裕介）" userId="8d60010f-01fa-4365-85dc-f2459d0a3336" providerId="ADAL" clId="{3C5191C4-F310-4B0B-BCD4-4C831E2A02C5}" dt="2024-09-04T23:01:31.727" v="2"/>
          <ac:spMkLst>
            <pc:docMk/>
            <pc:sldMk cId="0" sldId="258"/>
            <ac:spMk id="5" creationId="{00000000-0000-0000-0000-000000000000}"/>
          </ac:spMkLst>
        </pc:spChg>
      </pc:sldChg>
      <pc:sldChg chg="modSp">
        <pc:chgData name="Yusuke Asai（淺井裕介）" userId="8d60010f-01fa-4365-85dc-f2459d0a3336" providerId="ADAL" clId="{3C5191C4-F310-4B0B-BCD4-4C831E2A02C5}" dt="2024-09-04T23:01:31.727" v="2"/>
        <pc:sldMkLst>
          <pc:docMk/>
          <pc:sldMk cId="0" sldId="259"/>
        </pc:sldMkLst>
        <pc:spChg chg="mod">
          <ac:chgData name="Yusuke Asai（淺井裕介）" userId="8d60010f-01fa-4365-85dc-f2459d0a3336" providerId="ADAL" clId="{3C5191C4-F310-4B0B-BCD4-4C831E2A02C5}" dt="2024-09-04T23:01:31.727" v="2"/>
          <ac:spMkLst>
            <pc:docMk/>
            <pc:sldMk cId="0" sldId="259"/>
            <ac:spMk id="5" creationId="{00000000-0000-0000-0000-000000000000}"/>
          </ac:spMkLst>
        </pc:spChg>
      </pc:sldChg>
      <pc:sldChg chg="modSp">
        <pc:chgData name="Yusuke Asai（淺井裕介）" userId="8d60010f-01fa-4365-85dc-f2459d0a3336" providerId="ADAL" clId="{3C5191C4-F310-4B0B-BCD4-4C831E2A02C5}" dt="2024-09-04T23:01:31.727" v="2"/>
        <pc:sldMkLst>
          <pc:docMk/>
          <pc:sldMk cId="0" sldId="262"/>
        </pc:sldMkLst>
        <pc:spChg chg="mod">
          <ac:chgData name="Yusuke Asai（淺井裕介）" userId="8d60010f-01fa-4365-85dc-f2459d0a3336" providerId="ADAL" clId="{3C5191C4-F310-4B0B-BCD4-4C831E2A02C5}" dt="2024-09-04T23:01:31.727" v="2"/>
          <ac:spMkLst>
            <pc:docMk/>
            <pc:sldMk cId="0" sldId="262"/>
            <ac:spMk id="5" creationId="{00000000-0000-0000-0000-000000000000}"/>
          </ac:spMkLst>
        </pc:spChg>
      </pc:sldChg>
      <pc:sldChg chg="modSp">
        <pc:chgData name="Yusuke Asai（淺井裕介）" userId="8d60010f-01fa-4365-85dc-f2459d0a3336" providerId="ADAL" clId="{3C5191C4-F310-4B0B-BCD4-4C831E2A02C5}" dt="2024-09-04T23:01:31.727" v="2"/>
        <pc:sldMkLst>
          <pc:docMk/>
          <pc:sldMk cId="0" sldId="264"/>
        </pc:sldMkLst>
        <pc:spChg chg="mod">
          <ac:chgData name="Yusuke Asai（淺井裕介）" userId="8d60010f-01fa-4365-85dc-f2459d0a3336" providerId="ADAL" clId="{3C5191C4-F310-4B0B-BCD4-4C831E2A02C5}" dt="2024-09-04T23:01:31.727" v="2"/>
          <ac:spMkLst>
            <pc:docMk/>
            <pc:sldMk cId="0" sldId="264"/>
            <ac:spMk id="5" creationId="{00000000-0000-0000-0000-000000000000}"/>
          </ac:spMkLst>
        </pc:spChg>
      </pc:sldChg>
      <pc:sldChg chg="modSp">
        <pc:chgData name="Yusuke Asai（淺井裕介）" userId="8d60010f-01fa-4365-85dc-f2459d0a3336" providerId="ADAL" clId="{3C5191C4-F310-4B0B-BCD4-4C831E2A02C5}" dt="2024-09-04T23:01:31.727" v="2"/>
        <pc:sldMkLst>
          <pc:docMk/>
          <pc:sldMk cId="1609761067" sldId="265"/>
        </pc:sldMkLst>
        <pc:spChg chg="mod">
          <ac:chgData name="Yusuke Asai（淺井裕介）" userId="8d60010f-01fa-4365-85dc-f2459d0a3336" providerId="ADAL" clId="{3C5191C4-F310-4B0B-BCD4-4C831E2A02C5}" dt="2024-09-04T23:01:31.727" v="2"/>
          <ac:spMkLst>
            <pc:docMk/>
            <pc:sldMk cId="1609761067" sldId="265"/>
            <ac:spMk id="5" creationId="{00000000-0000-0000-0000-000000000000}"/>
          </ac:spMkLst>
        </pc:spChg>
        <pc:spChg chg="mod">
          <ac:chgData name="Yusuke Asai（淺井裕介）" userId="8d60010f-01fa-4365-85dc-f2459d0a3336" providerId="ADAL" clId="{3C5191C4-F310-4B0B-BCD4-4C831E2A02C5}" dt="2024-09-04T23:01:31.727" v="2"/>
          <ac:spMkLst>
            <pc:docMk/>
            <pc:sldMk cId="1609761067" sldId="265"/>
            <ac:spMk id="5122" creationId="{00000000-0000-0000-0000-000000000000}"/>
          </ac:spMkLst>
        </pc:spChg>
      </pc:sldChg>
      <pc:sldChg chg="add">
        <pc:chgData name="Yusuke Asai（淺井裕介）" userId="8d60010f-01fa-4365-85dc-f2459d0a3336" providerId="ADAL" clId="{3C5191C4-F310-4B0B-BCD4-4C831E2A02C5}" dt="2024-09-04T23:03:06.278" v="3"/>
        <pc:sldMkLst>
          <pc:docMk/>
          <pc:sldMk cId="494827357" sldId="266"/>
        </pc:sldMkLst>
      </pc:sldChg>
      <pc:sldChg chg="add">
        <pc:chgData name="Yusuke Asai（淺井裕介）" userId="8d60010f-01fa-4365-85dc-f2459d0a3336" providerId="ADAL" clId="{3C5191C4-F310-4B0B-BCD4-4C831E2A02C5}" dt="2024-09-04T23:03:36.425" v="4"/>
        <pc:sldMkLst>
          <pc:docMk/>
          <pc:sldMk cId="1579918605" sldId="267"/>
        </pc:sldMkLst>
      </pc:sldChg>
      <pc:sldChg chg="add ord">
        <pc:chgData name="Yusuke Asai（淺井裕介）" userId="8d60010f-01fa-4365-85dc-f2459d0a3336" providerId="ADAL" clId="{3C5191C4-F310-4B0B-BCD4-4C831E2A02C5}" dt="2024-09-04T23:06:27.054" v="6"/>
        <pc:sldMkLst>
          <pc:docMk/>
          <pc:sldMk cId="665994504" sldId="268"/>
        </pc:sldMkLst>
      </pc:sldChg>
      <pc:sldChg chg="add ord">
        <pc:chgData name="Yusuke Asai（淺井裕介）" userId="8d60010f-01fa-4365-85dc-f2459d0a3336" providerId="ADAL" clId="{3C5191C4-F310-4B0B-BCD4-4C831E2A02C5}" dt="2024-09-04T23:12:42.969" v="10"/>
        <pc:sldMkLst>
          <pc:docMk/>
          <pc:sldMk cId="1670279004" sldId="269"/>
        </pc:sldMkLst>
      </pc:sldChg>
      <pc:sldChg chg="add">
        <pc:chgData name="Yusuke Asai（淺井裕介）" userId="8d60010f-01fa-4365-85dc-f2459d0a3336" providerId="ADAL" clId="{3C5191C4-F310-4B0B-BCD4-4C831E2A02C5}" dt="2024-09-04T23:07:13.481" v="8"/>
        <pc:sldMkLst>
          <pc:docMk/>
          <pc:sldMk cId="1038442527" sldId="270"/>
        </pc:sldMkLst>
      </pc:sldChg>
      <pc:sldChg chg="add">
        <pc:chgData name="Yusuke Asai（淺井裕介）" userId="8d60010f-01fa-4365-85dc-f2459d0a3336" providerId="ADAL" clId="{3C5191C4-F310-4B0B-BCD4-4C831E2A02C5}" dt="2024-09-04T23:13:39.035" v="11"/>
        <pc:sldMkLst>
          <pc:docMk/>
          <pc:sldMk cId="1099358152" sldId="271"/>
        </pc:sldMkLst>
      </pc:sldChg>
      <pc:sldChg chg="add">
        <pc:chgData name="Yusuke Asai（淺井裕介）" userId="8d60010f-01fa-4365-85dc-f2459d0a3336" providerId="ADAL" clId="{3C5191C4-F310-4B0B-BCD4-4C831E2A02C5}" dt="2024-09-04T23:40:01.908" v="12"/>
        <pc:sldMkLst>
          <pc:docMk/>
          <pc:sldMk cId="3599337711" sldId="272"/>
        </pc:sldMkLst>
      </pc:sldChg>
      <pc:sldChg chg="add">
        <pc:chgData name="Yusuke Asai（淺井裕介）" userId="8d60010f-01fa-4365-85dc-f2459d0a3336" providerId="ADAL" clId="{3C5191C4-F310-4B0B-BCD4-4C831E2A02C5}" dt="2024-09-04T23:49:48.055" v="13"/>
        <pc:sldMkLst>
          <pc:docMk/>
          <pc:sldMk cId="1282034306" sldId="273"/>
        </pc:sldMkLst>
      </pc:sldChg>
      <pc:sldMasterChg chg="modSldLayout">
        <pc:chgData name="Yusuke Asai（淺井裕介）" userId="8d60010f-01fa-4365-85dc-f2459d0a3336" providerId="ADAL" clId="{3C5191C4-F310-4B0B-BCD4-4C831E2A02C5}" dt="2024-09-04T23:01:31.727" v="2"/>
        <pc:sldMasterMkLst>
          <pc:docMk/>
          <pc:sldMasterMk cId="0" sldId="2147483648"/>
        </pc:sldMasterMkLst>
        <pc:sldLayoutChg chg="modSp">
          <pc:chgData name="Yusuke Asai（淺井裕介）" userId="8d60010f-01fa-4365-85dc-f2459d0a3336" providerId="ADAL" clId="{3C5191C4-F310-4B0B-BCD4-4C831E2A02C5}" dt="2024-09-04T23:01:31.727" v="2"/>
          <pc:sldLayoutMkLst>
            <pc:docMk/>
            <pc:sldMasterMk cId="0" sldId="2147483648"/>
            <pc:sldLayoutMk cId="0" sldId="2147483649"/>
          </pc:sldLayoutMkLst>
          <pc:spChg chg="mod">
            <ac:chgData name="Yusuke Asai（淺井裕介）" userId="8d60010f-01fa-4365-85dc-f2459d0a3336" providerId="ADAL" clId="{3C5191C4-F310-4B0B-BCD4-4C831E2A02C5}" dt="2024-09-04T23:01:31.727" v="2"/>
            <ac:spMkLst>
              <pc:docMk/>
              <pc:sldMasterMk cId="0" sldId="2147483648"/>
              <pc:sldLayoutMk cId="0" sldId="2147483649"/>
              <ac:spMk id="5" creationId="{00000000-0000-0000-0000-000000000000}"/>
            </ac:spMkLst>
          </pc:spChg>
        </pc:sldLayoutChg>
        <pc:sldLayoutChg chg="modSp">
          <pc:chgData name="Yusuke Asai（淺井裕介）" userId="8d60010f-01fa-4365-85dc-f2459d0a3336" providerId="ADAL" clId="{3C5191C4-F310-4B0B-BCD4-4C831E2A02C5}" dt="2024-09-04T23:01:31.727" v="2"/>
          <pc:sldLayoutMkLst>
            <pc:docMk/>
            <pc:sldMasterMk cId="0" sldId="2147483648"/>
            <pc:sldLayoutMk cId="0" sldId="2147483650"/>
          </pc:sldLayoutMkLst>
          <pc:spChg chg="mod">
            <ac:chgData name="Yusuke Asai（淺井裕介）" userId="8d60010f-01fa-4365-85dc-f2459d0a3336" providerId="ADAL" clId="{3C5191C4-F310-4B0B-BCD4-4C831E2A02C5}" dt="2024-09-04T23:01:31.727" v="2"/>
            <ac:spMkLst>
              <pc:docMk/>
              <pc:sldMasterMk cId="0" sldId="2147483648"/>
              <pc:sldLayoutMk cId="0" sldId="2147483650"/>
              <ac:spMk id="11" creationId="{00000000-0000-0000-0000-000000000000}"/>
            </ac:spMkLst>
          </pc:spChg>
        </pc:sldLayoutChg>
        <pc:sldLayoutChg chg="modSp">
          <pc:chgData name="Yusuke Asai（淺井裕介）" userId="8d60010f-01fa-4365-85dc-f2459d0a3336" providerId="ADAL" clId="{3C5191C4-F310-4B0B-BCD4-4C831E2A02C5}" dt="2024-09-04T23:01:31.727" v="2"/>
          <pc:sldLayoutMkLst>
            <pc:docMk/>
            <pc:sldMasterMk cId="0" sldId="2147483648"/>
            <pc:sldLayoutMk cId="0" sldId="2147483651"/>
          </pc:sldLayoutMkLst>
          <pc:spChg chg="mod">
            <ac:chgData name="Yusuke Asai（淺井裕介）" userId="8d60010f-01fa-4365-85dc-f2459d0a3336" providerId="ADAL" clId="{3C5191C4-F310-4B0B-BCD4-4C831E2A02C5}" dt="2024-09-04T23:01:31.727" v="2"/>
            <ac:spMkLst>
              <pc:docMk/>
              <pc:sldMasterMk cId="0" sldId="2147483648"/>
              <pc:sldLayoutMk cId="0" sldId="2147483651"/>
              <ac:spMk id="5" creationId="{00000000-0000-0000-0000-000000000000}"/>
            </ac:spMkLst>
          </pc:spChg>
        </pc:sldLayoutChg>
        <pc:sldLayoutChg chg="modSp">
          <pc:chgData name="Yusuke Asai（淺井裕介）" userId="8d60010f-01fa-4365-85dc-f2459d0a3336" providerId="ADAL" clId="{3C5191C4-F310-4B0B-BCD4-4C831E2A02C5}" dt="2024-09-04T23:01:31.727" v="2"/>
          <pc:sldLayoutMkLst>
            <pc:docMk/>
            <pc:sldMasterMk cId="0" sldId="2147483648"/>
            <pc:sldLayoutMk cId="0" sldId="2147483652"/>
          </pc:sldLayoutMkLst>
          <pc:spChg chg="mod">
            <ac:chgData name="Yusuke Asai（淺井裕介）" userId="8d60010f-01fa-4365-85dc-f2459d0a3336" providerId="ADAL" clId="{3C5191C4-F310-4B0B-BCD4-4C831E2A02C5}" dt="2024-09-04T23:01:31.727" v="2"/>
            <ac:spMkLst>
              <pc:docMk/>
              <pc:sldMasterMk cId="0" sldId="2147483648"/>
              <pc:sldLayoutMk cId="0" sldId="2147483652"/>
              <ac:spMk id="6" creationId="{00000000-0000-0000-0000-000000000000}"/>
            </ac:spMkLst>
          </pc:spChg>
        </pc:sldLayoutChg>
        <pc:sldLayoutChg chg="modSp">
          <pc:chgData name="Yusuke Asai（淺井裕介）" userId="8d60010f-01fa-4365-85dc-f2459d0a3336" providerId="ADAL" clId="{3C5191C4-F310-4B0B-BCD4-4C831E2A02C5}" dt="2024-09-04T23:01:31.727" v="2"/>
          <pc:sldLayoutMkLst>
            <pc:docMk/>
            <pc:sldMasterMk cId="0" sldId="2147483648"/>
            <pc:sldLayoutMk cId="0" sldId="2147483653"/>
          </pc:sldLayoutMkLst>
          <pc:spChg chg="mod">
            <ac:chgData name="Yusuke Asai（淺井裕介）" userId="8d60010f-01fa-4365-85dc-f2459d0a3336" providerId="ADAL" clId="{3C5191C4-F310-4B0B-BCD4-4C831E2A02C5}" dt="2024-09-04T23:01:31.727" v="2"/>
            <ac:spMkLst>
              <pc:docMk/>
              <pc:sldMasterMk cId="0" sldId="2147483648"/>
              <pc:sldLayoutMk cId="0" sldId="2147483653"/>
              <ac:spMk id="8" creationId="{00000000-0000-0000-0000-000000000000}"/>
            </ac:spMkLst>
          </pc:spChg>
        </pc:sldLayoutChg>
        <pc:sldLayoutChg chg="modSp">
          <pc:chgData name="Yusuke Asai（淺井裕介）" userId="8d60010f-01fa-4365-85dc-f2459d0a3336" providerId="ADAL" clId="{3C5191C4-F310-4B0B-BCD4-4C831E2A02C5}" dt="2024-09-04T23:01:31.727" v="2"/>
          <pc:sldLayoutMkLst>
            <pc:docMk/>
            <pc:sldMasterMk cId="0" sldId="2147483648"/>
            <pc:sldLayoutMk cId="0" sldId="2147483654"/>
          </pc:sldLayoutMkLst>
          <pc:spChg chg="mod">
            <ac:chgData name="Yusuke Asai（淺井裕介）" userId="8d60010f-01fa-4365-85dc-f2459d0a3336" providerId="ADAL" clId="{3C5191C4-F310-4B0B-BCD4-4C831E2A02C5}" dt="2024-09-04T23:01:31.727" v="2"/>
            <ac:spMkLst>
              <pc:docMk/>
              <pc:sldMasterMk cId="0" sldId="2147483648"/>
              <pc:sldLayoutMk cId="0" sldId="2147483654"/>
              <ac:spMk id="4" creationId="{00000000-0000-0000-0000-000000000000}"/>
            </ac:spMkLst>
          </pc:spChg>
        </pc:sldLayoutChg>
        <pc:sldLayoutChg chg="modSp">
          <pc:chgData name="Yusuke Asai（淺井裕介）" userId="8d60010f-01fa-4365-85dc-f2459d0a3336" providerId="ADAL" clId="{3C5191C4-F310-4B0B-BCD4-4C831E2A02C5}" dt="2024-09-04T23:01:31.727" v="2"/>
          <pc:sldLayoutMkLst>
            <pc:docMk/>
            <pc:sldMasterMk cId="0" sldId="2147483648"/>
            <pc:sldLayoutMk cId="0" sldId="2147483655"/>
          </pc:sldLayoutMkLst>
          <pc:spChg chg="mod">
            <ac:chgData name="Yusuke Asai（淺井裕介）" userId="8d60010f-01fa-4365-85dc-f2459d0a3336" providerId="ADAL" clId="{3C5191C4-F310-4B0B-BCD4-4C831E2A02C5}" dt="2024-09-04T23:01:31.727" v="2"/>
            <ac:spMkLst>
              <pc:docMk/>
              <pc:sldMasterMk cId="0" sldId="2147483648"/>
              <pc:sldLayoutMk cId="0" sldId="2147483655"/>
              <ac:spMk id="3" creationId="{00000000-0000-0000-0000-000000000000}"/>
            </ac:spMkLst>
          </pc:spChg>
        </pc:sldLayoutChg>
        <pc:sldLayoutChg chg="modSp">
          <pc:chgData name="Yusuke Asai（淺井裕介）" userId="8d60010f-01fa-4365-85dc-f2459d0a3336" providerId="ADAL" clId="{3C5191C4-F310-4B0B-BCD4-4C831E2A02C5}" dt="2024-09-04T23:01:31.727" v="2"/>
          <pc:sldLayoutMkLst>
            <pc:docMk/>
            <pc:sldMasterMk cId="0" sldId="2147483648"/>
            <pc:sldLayoutMk cId="0" sldId="2147483658"/>
          </pc:sldLayoutMkLst>
          <pc:spChg chg="mod">
            <ac:chgData name="Yusuke Asai（淺井裕介）" userId="8d60010f-01fa-4365-85dc-f2459d0a3336" providerId="ADAL" clId="{3C5191C4-F310-4B0B-BCD4-4C831E2A02C5}" dt="2024-09-04T23:01:31.727" v="2"/>
            <ac:spMkLst>
              <pc:docMk/>
              <pc:sldMasterMk cId="0" sldId="2147483648"/>
              <pc:sldLayoutMk cId="0" sldId="2147483658"/>
              <ac:spMk id="5" creationId="{00000000-0000-0000-0000-000000000000}"/>
            </ac:spMkLst>
          </pc:spChg>
        </pc:sldLayoutChg>
        <pc:sldLayoutChg chg="modSp">
          <pc:chgData name="Yusuke Asai（淺井裕介）" userId="8d60010f-01fa-4365-85dc-f2459d0a3336" providerId="ADAL" clId="{3C5191C4-F310-4B0B-BCD4-4C831E2A02C5}" dt="2024-09-04T23:01:31.727" v="2"/>
          <pc:sldLayoutMkLst>
            <pc:docMk/>
            <pc:sldMasterMk cId="0" sldId="2147483648"/>
            <pc:sldLayoutMk cId="0" sldId="2147483659"/>
          </pc:sldLayoutMkLst>
          <pc:spChg chg="mod">
            <ac:chgData name="Yusuke Asai（淺井裕介）" userId="8d60010f-01fa-4365-85dc-f2459d0a3336" providerId="ADAL" clId="{3C5191C4-F310-4B0B-BCD4-4C831E2A02C5}" dt="2024-09-04T23:01:31.727" v="2"/>
            <ac:spMkLst>
              <pc:docMk/>
              <pc:sldMasterMk cId="0" sldId="2147483648"/>
              <pc:sldLayoutMk cId="0" sldId="2147483659"/>
              <ac:spMk id="5"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2</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78515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3</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61451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4</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05060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5</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81161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6</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87796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7</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32031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8</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70025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September 2024</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9</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05075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Yusuke Asai,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September 2024</a:t>
            </a:r>
            <a:endParaRPr lang="en-GB" dirty="0"/>
          </a:p>
        </p:txBody>
      </p:sp>
      <p:sp>
        <p:nvSpPr>
          <p:cNvPr id="6" name="Footer Placeholder 5"/>
          <p:cNvSpPr>
            <a:spLocks noGrp="1"/>
          </p:cNvSpPr>
          <p:nvPr>
            <p:ph type="ftr" idx="11"/>
          </p:nvPr>
        </p:nvSpPr>
        <p:spPr/>
        <p:txBody>
          <a:bodyPr/>
          <a:lstStyle>
            <a:lvl1pPr>
              <a:defRPr/>
            </a:lvl1pPr>
          </a:lstStyle>
          <a:p>
            <a:r>
              <a:rPr lang="en-GB" dirty="0"/>
              <a:t>Yusuke Asai, NTT</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September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Yusuke Asai, NTT</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September 2024</a:t>
            </a:r>
            <a:endParaRPr lang="en-GB" dirty="0"/>
          </a:p>
        </p:txBody>
      </p:sp>
      <p:sp>
        <p:nvSpPr>
          <p:cNvPr id="4" name="Footer Placeholder 3"/>
          <p:cNvSpPr>
            <a:spLocks noGrp="1"/>
          </p:cNvSpPr>
          <p:nvPr>
            <p:ph type="ftr" idx="11"/>
          </p:nvPr>
        </p:nvSpPr>
        <p:spPr/>
        <p:txBody>
          <a:bodyPr/>
          <a:lstStyle>
            <a:lvl1pPr>
              <a:defRPr/>
            </a:lvl1pPr>
          </a:lstStyle>
          <a:p>
            <a:r>
              <a:rPr lang="en-GB" dirty="0"/>
              <a:t>Yusuke Asai, NTT</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2024</a:t>
            </a:r>
            <a:endParaRPr lang="en-GB" dirty="0"/>
          </a:p>
        </p:txBody>
      </p:sp>
      <p:sp>
        <p:nvSpPr>
          <p:cNvPr id="3" name="Footer Placeholder 2"/>
          <p:cNvSpPr>
            <a:spLocks noGrp="1"/>
          </p:cNvSpPr>
          <p:nvPr>
            <p:ph type="ftr" idx="11"/>
          </p:nvPr>
        </p:nvSpPr>
        <p:spPr/>
        <p:txBody>
          <a:bodyPr/>
          <a:lstStyle>
            <a:lvl1pPr>
              <a:defRPr/>
            </a:lvl1pPr>
          </a:lstStyle>
          <a:p>
            <a:r>
              <a:rPr lang="en-GB" dirty="0"/>
              <a:t>Yusuke Asai, NTT</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Yusuke Asai,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802.11-24/1556r</a:t>
            </a:r>
            <a:r>
              <a:rPr kumimoji="0" lang="en-US" altLang="ja-JP"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laws.e-gov.go.jp/law/325M50080000018"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Thoughts on DRU Availability for Regulatory Compliance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a:t>
            </a:r>
            <a:r>
              <a:rPr lang="en-US" altLang="ja-JP" sz="2000" b="0" dirty="0"/>
              <a:t>8</a:t>
            </a:r>
            <a:endParaRPr lang="en-GB" sz="2000" b="0" dirty="0"/>
          </a:p>
        </p:txBody>
      </p:sp>
      <p:sp>
        <p:nvSpPr>
          <p:cNvPr id="6" name="Date Placeholder 3"/>
          <p:cNvSpPr>
            <a:spLocks noGrp="1"/>
          </p:cNvSpPr>
          <p:nvPr>
            <p:ph type="dt" idx="10"/>
          </p:nvPr>
        </p:nvSpPr>
        <p:spPr/>
        <p:txBody>
          <a:bodyPr/>
          <a:lstStyle/>
          <a:p>
            <a:r>
              <a:rPr lang="en-US" dirty="0"/>
              <a:t>September 2024</a:t>
            </a:r>
            <a:endParaRPr lang="en-GB" dirty="0"/>
          </a:p>
        </p:txBody>
      </p:sp>
      <p:sp>
        <p:nvSpPr>
          <p:cNvPr id="7" name="Footer Placeholder 4"/>
          <p:cNvSpPr>
            <a:spLocks noGrp="1"/>
          </p:cNvSpPr>
          <p:nvPr>
            <p:ph type="ftr" idx="11"/>
          </p:nvPr>
        </p:nvSpPr>
        <p:spPr/>
        <p:txBody>
          <a:bodyPr/>
          <a:lstStyle/>
          <a:p>
            <a:r>
              <a:rPr lang="en-GB" dirty="0"/>
              <a:t>Yusuke Asai,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3491867"/>
              </p:ext>
            </p:extLst>
          </p:nvPr>
        </p:nvGraphicFramePr>
        <p:xfrm>
          <a:off x="996950" y="2413000"/>
          <a:ext cx="10206038" cy="2479675"/>
        </p:xfrm>
        <a:graphic>
          <a:graphicData uri="http://schemas.openxmlformats.org/presentationml/2006/ole">
            <mc:AlternateContent xmlns:mc="http://schemas.openxmlformats.org/markup-compatibility/2006">
              <mc:Choice xmlns:v="urn:schemas-microsoft-com:vml" Requires="v">
                <p:oleObj name="Document" r:id="rId3" imgW="10440910" imgH="2539493" progId="Word.Document.8">
                  <p:embed/>
                </p:oleObj>
              </mc:Choice>
              <mc:Fallback>
                <p:oleObj name="Document" r:id="rId3" imgW="10440910" imgH="2539493" progId="Word.Document.8">
                  <p:embed/>
                  <p:pic>
                    <p:nvPicPr>
                      <p:cNvPr id="3075" name="Object 3"/>
                      <p:cNvPicPr>
                        <a:picLocks noChangeAspect="1" noChangeArrowheads="1"/>
                      </p:cNvPicPr>
                      <p:nvPr/>
                    </p:nvPicPr>
                    <p:blipFill>
                      <a:blip r:embed="rId4"/>
                      <a:srcRect/>
                      <a:stretch>
                        <a:fillRect/>
                      </a:stretch>
                    </p:blipFill>
                    <p:spPr bwMode="auto">
                      <a:xfrm>
                        <a:off x="996950" y="2413000"/>
                        <a:ext cx="10206038"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dirty="0"/>
              <a:t>[1] Ross Jian Yu, “Specification Framework for TGbn,” 11-24/0209r4.</a:t>
            </a:r>
            <a:endParaRPr lang="en-US" altLang="ja-JP" dirty="0"/>
          </a:p>
          <a:p>
            <a:r>
              <a:rPr lang="en-US" dirty="0"/>
              <a:t>[2] </a:t>
            </a:r>
            <a:r>
              <a:rPr lang="en-GB" altLang="ja-JP" sz="2400" dirty="0"/>
              <a:t>Brian Hart, “Discussion on Distributed RUs (DRUs),” 11-24/0332r0.</a:t>
            </a:r>
            <a:endParaRPr lang="en-US" altLang="ja-JP" dirty="0"/>
          </a:p>
          <a:p>
            <a:r>
              <a:rPr lang="en-US" dirty="0"/>
              <a:t>[3] Yusuke Asai, et. al., “Thoughts on DRU Availability,” </a:t>
            </a:r>
            <a:r>
              <a:rPr lang="en-GB" altLang="ja-JP" dirty="0"/>
              <a:t>11-24/0882r2, May 2024.</a:t>
            </a:r>
            <a:endParaRPr lang="en-US" dirty="0"/>
          </a:p>
          <a:p>
            <a:r>
              <a:rPr lang="en-US" dirty="0"/>
              <a:t>[4] The rules for radio equipment (in Japanese)</a:t>
            </a:r>
          </a:p>
          <a:p>
            <a:r>
              <a:rPr lang="en-US" dirty="0"/>
              <a:t>     </a:t>
            </a:r>
            <a:r>
              <a:rPr lang="en-GB" dirty="0">
                <a:hlinkClick r:id="rId3"/>
              </a:rPr>
              <a:t>https://laws.e-gov.go.jp/law/325M50080000018</a:t>
            </a:r>
            <a:endParaRPr lang="en-US" dirty="0"/>
          </a:p>
          <a:p>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dirty="0"/>
              <a:t>Abstract</a:t>
            </a:r>
            <a:endParaRPr lang="en-GB" dirty="0"/>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200" dirty="0"/>
              <a:t>DRU</a:t>
            </a:r>
            <a:r>
              <a:rPr lang="ja-JP" altLang="en-US" sz="2200" dirty="0"/>
              <a:t> </a:t>
            </a:r>
            <a:r>
              <a:rPr lang="en-US" altLang="ja-JP" sz="2200" dirty="0"/>
              <a:t>is</a:t>
            </a:r>
            <a:r>
              <a:rPr lang="ja-JP" altLang="en-US" sz="2200" dirty="0"/>
              <a:t> </a:t>
            </a:r>
            <a:r>
              <a:rPr lang="en-US" altLang="ja-JP" sz="2200" dirty="0"/>
              <a:t>one</a:t>
            </a:r>
            <a:r>
              <a:rPr lang="ja-JP" altLang="en-US" sz="2200" dirty="0"/>
              <a:t> </a:t>
            </a:r>
            <a:r>
              <a:rPr lang="en-US" altLang="ja-JP" sz="2200" dirty="0"/>
              <a:t>of</a:t>
            </a:r>
            <a:r>
              <a:rPr lang="ja-JP" altLang="en-US" sz="2200" dirty="0"/>
              <a:t> </a:t>
            </a:r>
            <a:r>
              <a:rPr lang="en-US" altLang="ja-JP" sz="2200" dirty="0"/>
              <a:t>the</a:t>
            </a:r>
            <a:r>
              <a:rPr lang="ja-JP" altLang="en-US" sz="2200" dirty="0"/>
              <a:t> </a:t>
            </a:r>
            <a:r>
              <a:rPr lang="en-US" altLang="ja-JP" sz="2200" dirty="0"/>
              <a:t>most important features in 11bn because it greatly improves rate vs range performance.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200" dirty="0"/>
              <a:t>There are many submission regarding DRU and some of features have already been approved to include the SFD [1].</a:t>
            </a:r>
            <a:endParaRPr lang="ja-JP" altLang="en-US" sz="22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200" dirty="0"/>
              <a:t>On the other hand, some submissions [2][3] have raised concern about regulatory compliance with DRU, and thus TGbn should be careful about availability of DRU.</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US" sz="22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200" dirty="0"/>
              <a:t>This submission discusses on DRU availability compliant with Japanese regulation as a case study.</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200" dirty="0"/>
              <a:t>Some restrictions for DRU patterns should be needed  and propose a solution.</a:t>
            </a:r>
            <a:endParaRPr lang="ja-JP" altLang="en-US" sz="220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2</a:t>
            </a:fld>
            <a:endParaRPr lang="en-GB" dirty="0"/>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659945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dirty="0"/>
              <a:t>Case Study: Japanese Regulation for 5/6 GHz bands</a:t>
            </a:r>
            <a:endParaRPr lang="en-GB" dirty="0"/>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200" dirty="0"/>
              <a:t>The regulatory rules for Japanese 5/6 GHz bands (i.e. 5150-5350MHz, 5470-5730 MHz, 5925-6425 MHz) are based on the rules for 5.2 GHz band (i.e. 5150-5250 MHz) which was opened in the year of 2000.</a:t>
            </a:r>
            <a:endParaRPr lang="ja-JP" altLang="en-US" sz="22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200" dirty="0"/>
              <a:t>The rules for the 5.2 GHz band are generally dedicated for IEEE 802.11a and ETSI HIPERLAN/2, which are high-speed wireless local access systems. The following rules are typical examples.</a:t>
            </a:r>
            <a:endParaRPr lang="ja-JP" altLang="en-US" sz="2200"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1800" u="sng" dirty="0"/>
              <a:t>The number of subcarriers per 1 MHz is equal to or more than one in OFDM transmissions.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1800" dirty="0"/>
              <a:t>The center frequencies and channel bandwidth sets (20/40/80/160/80+80/320 MHz) are identical to the baseline of IEEE 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1800" dirty="0"/>
              <a:t>In 40 MHz or wider bandwidth transmission, the available modulation scheme is OFDM only.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1800" dirty="0"/>
              <a:t>Energy based carrier sense mechanisms (similar to CCA-ED) is a mandatory function.</a:t>
            </a:r>
            <a:endParaRPr lang="ja-JP" altLang="en-US" sz="180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3</a:t>
            </a:fld>
            <a:endParaRPr lang="en-GB" dirty="0"/>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702790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ja-JP" sz="3000" dirty="0"/>
              <a:t>Case Study: Japanese Regulation for 5/6 GHz bands (Cont’d)</a:t>
            </a:r>
            <a:endParaRPr lang="en-GB" sz="3000" dirty="0"/>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The aim of these rules is to exclude low-rate systems such as frequency hopping and narrowband systems, for fully utilizing the potential of the broadband wireless access.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Therefore, such narrowband systems cannot obtain type approvals of Japan.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Those rules makes the Japanese 5/6 GHz bands clean (no narrowband interference), and thus it is beneficial for the WLAN system from the users’ perspective and should be preserved in the future.</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ja-JP" altLang="en-US"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4</a:t>
            </a:fld>
            <a:endParaRPr lang="en-GB" dirty="0"/>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384425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Case Study: Problem Statement</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1800" dirty="0"/>
              <a:t>DRU mechanisms allocate subcarriers sparser than those in RRU.</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1800" dirty="0"/>
              <a:t>It makes the occupied bandwidth of DRU larger than that of RRU.</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1800" dirty="0"/>
              <a:t>Some patterns of DRU do not satisfy with the Japanese regulatory rules “</a:t>
            </a:r>
            <a:r>
              <a:rPr lang="en-US" altLang="ja-JP" sz="1800" u="sng" dirty="0"/>
              <a:t>The number of subcarriers per 1 MHz is equal to or more than one in OFDM transmissions.</a:t>
            </a:r>
            <a:r>
              <a:rPr lang="en-US" altLang="ja-JP" sz="1800" dirty="0"/>
              <a:t>”</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5</a:t>
            </a:fld>
            <a:endParaRPr lang="en-GB" dirty="0"/>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September 2024</a:t>
            </a:r>
            <a:endParaRPr lang="en-GB" dirty="0"/>
          </a:p>
        </p:txBody>
      </p:sp>
      <p:graphicFrame>
        <p:nvGraphicFramePr>
          <p:cNvPr id="2" name="表 2">
            <a:extLst>
              <a:ext uri="{FF2B5EF4-FFF2-40B4-BE49-F238E27FC236}">
                <a16:creationId xmlns:a16="http://schemas.microsoft.com/office/drawing/2014/main" id="{22BCD232-7200-C20D-6535-F53390DF13A4}"/>
              </a:ext>
            </a:extLst>
          </p:cNvPr>
          <p:cNvGraphicFramePr>
            <a:graphicFrameLocks noGrp="1"/>
          </p:cNvGraphicFramePr>
          <p:nvPr>
            <p:extLst>
              <p:ext uri="{D42A27DB-BD31-4B8C-83A1-F6EECF244321}">
                <p14:modId xmlns:p14="http://schemas.microsoft.com/office/powerpoint/2010/main" val="3400890567"/>
              </p:ext>
            </p:extLst>
          </p:nvPr>
        </p:nvGraphicFramePr>
        <p:xfrm>
          <a:off x="974823" y="3392904"/>
          <a:ext cx="7272804" cy="3017520"/>
        </p:xfrm>
        <a:graphic>
          <a:graphicData uri="http://schemas.openxmlformats.org/drawingml/2006/table">
            <a:tbl>
              <a:tblPr firstRow="1" bandRow="1">
                <a:tableStyleId>{5C22544A-7EE6-4342-B048-85BDC9FD1C3A}</a:tableStyleId>
              </a:tblPr>
              <a:tblGrid>
                <a:gridCol w="1038972">
                  <a:extLst>
                    <a:ext uri="{9D8B030D-6E8A-4147-A177-3AD203B41FA5}">
                      <a16:colId xmlns:a16="http://schemas.microsoft.com/office/drawing/2014/main" val="2480432241"/>
                    </a:ext>
                  </a:extLst>
                </a:gridCol>
                <a:gridCol w="1038972">
                  <a:extLst>
                    <a:ext uri="{9D8B030D-6E8A-4147-A177-3AD203B41FA5}">
                      <a16:colId xmlns:a16="http://schemas.microsoft.com/office/drawing/2014/main" val="2905992693"/>
                    </a:ext>
                  </a:extLst>
                </a:gridCol>
                <a:gridCol w="1038972">
                  <a:extLst>
                    <a:ext uri="{9D8B030D-6E8A-4147-A177-3AD203B41FA5}">
                      <a16:colId xmlns:a16="http://schemas.microsoft.com/office/drawing/2014/main" val="711860554"/>
                    </a:ext>
                  </a:extLst>
                </a:gridCol>
                <a:gridCol w="1038972">
                  <a:extLst>
                    <a:ext uri="{9D8B030D-6E8A-4147-A177-3AD203B41FA5}">
                      <a16:colId xmlns:a16="http://schemas.microsoft.com/office/drawing/2014/main" val="2013417250"/>
                    </a:ext>
                  </a:extLst>
                </a:gridCol>
                <a:gridCol w="1038972">
                  <a:extLst>
                    <a:ext uri="{9D8B030D-6E8A-4147-A177-3AD203B41FA5}">
                      <a16:colId xmlns:a16="http://schemas.microsoft.com/office/drawing/2014/main" val="3451926699"/>
                    </a:ext>
                  </a:extLst>
                </a:gridCol>
                <a:gridCol w="1038972">
                  <a:extLst>
                    <a:ext uri="{9D8B030D-6E8A-4147-A177-3AD203B41FA5}">
                      <a16:colId xmlns:a16="http://schemas.microsoft.com/office/drawing/2014/main" val="2343097804"/>
                    </a:ext>
                  </a:extLst>
                </a:gridCol>
                <a:gridCol w="1038972">
                  <a:extLst>
                    <a:ext uri="{9D8B030D-6E8A-4147-A177-3AD203B41FA5}">
                      <a16:colId xmlns:a16="http://schemas.microsoft.com/office/drawing/2014/main" val="2215753994"/>
                    </a:ext>
                  </a:extLst>
                </a:gridCol>
              </a:tblGrid>
              <a:tr h="299266">
                <a:tc rowSpan="2">
                  <a:txBody>
                    <a:bodyPr/>
                    <a:lstStyle/>
                    <a:p>
                      <a:pPr algn="ctr"/>
                      <a:r>
                        <a:rPr kumimoji="1" lang="en-US" altLang="ja-JP" sz="1600" dirty="0"/>
                        <a:t>n_sc</a:t>
                      </a:r>
                      <a:endParaRPr kumimoji="1" lang="ja-JP" altLang="en-US" sz="1600" dirty="0"/>
                    </a:p>
                  </a:txBody>
                  <a:tcPr/>
                </a:tc>
                <a:tc rowSpan="2">
                  <a:txBody>
                    <a:bodyPr/>
                    <a:lstStyle/>
                    <a:p>
                      <a:pPr algn="ctr"/>
                      <a:r>
                        <a:rPr kumimoji="1" lang="en-US" altLang="ja-JP" sz="1600" dirty="0"/>
                        <a:t>sum of n_sc</a:t>
                      </a:r>
                      <a:endParaRPr kumimoji="1" lang="ja-JP" altLang="en-US" sz="1600" dirty="0"/>
                    </a:p>
                  </a:txBody>
                  <a:tcPr/>
                </a:tc>
                <a:tc gridSpan="5">
                  <a:txBody>
                    <a:bodyPr/>
                    <a:lstStyle/>
                    <a:p>
                      <a:pPr algn="ctr"/>
                      <a:r>
                        <a:rPr kumimoji="1" lang="en-US" altLang="ja-JP" sz="1600" dirty="0"/>
                        <a:t>Bw [MHz]</a:t>
                      </a:r>
                    </a:p>
                  </a:txBody>
                  <a:tcPr/>
                </a:tc>
                <a:tc hMerge="1">
                  <a:txBody>
                    <a:bodyPr/>
                    <a:lstStyle/>
                    <a:p>
                      <a:r>
                        <a:rPr kumimoji="1" lang="en-US" altLang="ja-JP" dirty="0"/>
                        <a:t>40MHz</a:t>
                      </a:r>
                      <a:endParaRPr kumimoji="1" lang="ja-JP" altLang="en-US" dirty="0"/>
                    </a:p>
                  </a:txBody>
                  <a:tcPr/>
                </a:tc>
                <a:tc hMerge="1">
                  <a:txBody>
                    <a:bodyPr/>
                    <a:lstStyle/>
                    <a:p>
                      <a:r>
                        <a:rPr kumimoji="1" lang="en-US" altLang="ja-JP" dirty="0"/>
                        <a:t>80MHz</a:t>
                      </a:r>
                      <a:endParaRPr kumimoji="1" lang="ja-JP" altLang="en-US" dirty="0"/>
                    </a:p>
                  </a:txBody>
                  <a:tcPr/>
                </a:tc>
                <a:tc hMerge="1">
                  <a:txBody>
                    <a:bodyPr/>
                    <a:lstStyle/>
                    <a:p>
                      <a:endParaRPr kumimoji="1" lang="ja-JP" altLang="en-US" dirty="0"/>
                    </a:p>
                  </a:txBody>
                  <a:tcPr/>
                </a:tc>
                <a:tc hMerge="1">
                  <a:txBody>
                    <a:bodyPr/>
                    <a:lstStyle/>
                    <a:p>
                      <a:endParaRPr kumimoji="1" lang="en-US" altLang="ja-JP" dirty="0"/>
                    </a:p>
                  </a:txBody>
                  <a:tcPr/>
                </a:tc>
                <a:extLst>
                  <a:ext uri="{0D108BD9-81ED-4DB2-BD59-A6C34878D82A}">
                    <a16:rowId xmlns:a16="http://schemas.microsoft.com/office/drawing/2014/main" val="2202131816"/>
                  </a:ext>
                </a:extLst>
              </a:tr>
              <a:tr h="299266">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600" dirty="0"/>
                        <a:t>20</a:t>
                      </a:r>
                      <a:endParaRPr kumimoji="1" lang="ja-JP" altLang="en-US" sz="1600" dirty="0"/>
                    </a:p>
                  </a:txBody>
                  <a:tcPr/>
                </a:tc>
                <a:tc>
                  <a:txBody>
                    <a:bodyPr/>
                    <a:lstStyle/>
                    <a:p>
                      <a:pPr algn="ctr"/>
                      <a:r>
                        <a:rPr kumimoji="1" lang="en-US" altLang="ja-JP" sz="1600" dirty="0"/>
                        <a:t>40</a:t>
                      </a:r>
                      <a:endParaRPr kumimoji="1" lang="ja-JP" altLang="en-US" sz="1600" dirty="0"/>
                    </a:p>
                  </a:txBody>
                  <a:tcPr/>
                </a:tc>
                <a:tc>
                  <a:txBody>
                    <a:bodyPr/>
                    <a:lstStyle/>
                    <a:p>
                      <a:pPr algn="ctr"/>
                      <a:r>
                        <a:rPr kumimoji="1" lang="en-US" altLang="ja-JP" sz="1600" dirty="0"/>
                        <a:t>80</a:t>
                      </a:r>
                      <a:endParaRPr kumimoji="1" lang="ja-JP" altLang="en-US" sz="1600" dirty="0"/>
                    </a:p>
                  </a:txBody>
                  <a:tcPr/>
                </a:tc>
                <a:tc>
                  <a:txBody>
                    <a:bodyPr/>
                    <a:lstStyle/>
                    <a:p>
                      <a:pPr algn="ctr"/>
                      <a:r>
                        <a:rPr kumimoji="1" lang="en-US" altLang="ja-JP" sz="1600" dirty="0"/>
                        <a:t>160</a:t>
                      </a:r>
                      <a:endParaRPr kumimoji="1" lang="ja-JP" altLang="en-US" sz="1600" dirty="0"/>
                    </a:p>
                  </a:txBody>
                  <a:tcPr/>
                </a:tc>
                <a:tc>
                  <a:txBody>
                    <a:bodyPr/>
                    <a:lstStyle/>
                    <a:p>
                      <a:pPr algn="ctr"/>
                      <a:r>
                        <a:rPr kumimoji="1" lang="en-US" altLang="ja-JP" sz="1600" dirty="0"/>
                        <a:t>320</a:t>
                      </a:r>
                      <a:endParaRPr kumimoji="1" lang="ja-JP" altLang="en-US" sz="1600" dirty="0"/>
                    </a:p>
                  </a:txBody>
                  <a:tcPr/>
                </a:tc>
                <a:extLst>
                  <a:ext uri="{0D108BD9-81ED-4DB2-BD59-A6C34878D82A}">
                    <a16:rowId xmlns:a16="http://schemas.microsoft.com/office/drawing/2014/main" val="2123310065"/>
                  </a:ext>
                </a:extLst>
              </a:tr>
              <a:tr h="299266">
                <a:tc>
                  <a:txBody>
                    <a:bodyPr/>
                    <a:lstStyle/>
                    <a:p>
                      <a:pPr algn="ctr"/>
                      <a:r>
                        <a:rPr kumimoji="1" lang="en-US" altLang="ja-JP" sz="1600" dirty="0"/>
                        <a:t>26</a:t>
                      </a:r>
                      <a:endParaRPr kumimoji="1" lang="ja-JP" altLang="en-US" sz="1600" dirty="0"/>
                    </a:p>
                  </a:txBody>
                  <a:tcPr/>
                </a:tc>
                <a:tc>
                  <a:txBody>
                    <a:bodyPr/>
                    <a:lstStyle/>
                    <a:p>
                      <a:pPr algn="ctr"/>
                      <a:r>
                        <a:rPr kumimoji="1" lang="en-US" altLang="ja-JP" sz="1600" dirty="0"/>
                        <a:t>26</a:t>
                      </a:r>
                      <a:endParaRPr kumimoji="1" lang="ja-JP" altLang="en-US" sz="1600" dirty="0"/>
                    </a:p>
                  </a:txBody>
                  <a:tcPr/>
                </a:tc>
                <a:tc>
                  <a:txBody>
                    <a:bodyPr/>
                    <a:lstStyle/>
                    <a:p>
                      <a:pPr algn="ctr"/>
                      <a:r>
                        <a:rPr kumimoji="1" lang="en-US" altLang="ja-JP" sz="1600" dirty="0"/>
                        <a:t>OK</a:t>
                      </a:r>
                      <a:endParaRPr kumimoji="1" lang="ja-JP" altLang="en-US" sz="1600" dirty="0"/>
                    </a:p>
                  </a:txBody>
                  <a:tcPr/>
                </a:tc>
                <a:tc>
                  <a:txBody>
                    <a:bodyPr/>
                    <a:lstStyle/>
                    <a:p>
                      <a:pPr algn="ctr"/>
                      <a:r>
                        <a:rPr kumimoji="1" lang="en-US" altLang="ja-JP" sz="1600" dirty="0"/>
                        <a:t>NG</a:t>
                      </a:r>
                      <a:endParaRPr kumimoji="1" lang="ja-JP" altLang="en-US" sz="1600" dirty="0"/>
                    </a:p>
                  </a:txBody>
                  <a:tcPr>
                    <a:solidFill>
                      <a:schemeClr val="bg1">
                        <a:lumMod val="75000"/>
                      </a:schemeClr>
                    </a:solidFill>
                  </a:tcPr>
                </a:tc>
                <a:tc>
                  <a:txBody>
                    <a:bodyPr/>
                    <a:lstStyle/>
                    <a:p>
                      <a:pPr algn="ctr"/>
                      <a:r>
                        <a:rPr kumimoji="1" lang="en-US" altLang="ja-JP" sz="1600" dirty="0"/>
                        <a:t>NG</a:t>
                      </a:r>
                      <a:endParaRPr kumimoji="1" lang="ja-JP" altLang="en-US" sz="1600" dirty="0"/>
                    </a:p>
                  </a:txBody>
                  <a:tcPr>
                    <a:solidFill>
                      <a:schemeClr val="bg1">
                        <a:lumMod val="75000"/>
                      </a:schemeClr>
                    </a:solidFill>
                  </a:tcPr>
                </a:tc>
                <a:tc>
                  <a:txBody>
                    <a:bodyPr/>
                    <a:lstStyle/>
                    <a:p>
                      <a:pPr algn="ctr"/>
                      <a:r>
                        <a:rPr kumimoji="1" lang="en-US" altLang="ja-JP" sz="1600" dirty="0"/>
                        <a:t>NG</a:t>
                      </a:r>
                      <a:endParaRPr kumimoji="1" lang="ja-JP" altLang="en-US" sz="1600" dirty="0"/>
                    </a:p>
                  </a:txBody>
                  <a:tcPr>
                    <a:solidFill>
                      <a:schemeClr val="bg1">
                        <a:lumMod val="75000"/>
                      </a:schemeClr>
                    </a:solidFill>
                  </a:tcPr>
                </a:tc>
                <a:tc>
                  <a:txBody>
                    <a:bodyPr/>
                    <a:lstStyle/>
                    <a:p>
                      <a:pPr algn="ctr"/>
                      <a:r>
                        <a:rPr kumimoji="1" lang="en-US" altLang="ja-JP" sz="1600" dirty="0"/>
                        <a:t>NG</a:t>
                      </a:r>
                      <a:endParaRPr kumimoji="1" lang="ja-JP" altLang="en-US" sz="1600" dirty="0"/>
                    </a:p>
                  </a:txBody>
                  <a:tcPr>
                    <a:solidFill>
                      <a:schemeClr val="bg1">
                        <a:lumMod val="75000"/>
                      </a:schemeClr>
                    </a:solidFill>
                  </a:tcPr>
                </a:tc>
                <a:extLst>
                  <a:ext uri="{0D108BD9-81ED-4DB2-BD59-A6C34878D82A}">
                    <a16:rowId xmlns:a16="http://schemas.microsoft.com/office/drawing/2014/main" val="1569689570"/>
                  </a:ext>
                </a:extLst>
              </a:tr>
              <a:tr h="299266">
                <a:tc>
                  <a:txBody>
                    <a:bodyPr/>
                    <a:lstStyle/>
                    <a:p>
                      <a:pPr algn="ctr"/>
                      <a:r>
                        <a:rPr kumimoji="1" lang="en-US" altLang="ja-JP" sz="1600" dirty="0"/>
                        <a:t>52</a:t>
                      </a:r>
                      <a:endParaRPr kumimoji="1" lang="ja-JP" altLang="en-US" sz="1600" dirty="0"/>
                    </a:p>
                  </a:txBody>
                  <a:tcPr/>
                </a:tc>
                <a:tc>
                  <a:txBody>
                    <a:bodyPr/>
                    <a:lstStyle/>
                    <a:p>
                      <a:pPr algn="ctr"/>
                      <a:r>
                        <a:rPr kumimoji="1" lang="en-US" altLang="ja-JP" sz="1600" dirty="0"/>
                        <a:t>52</a:t>
                      </a:r>
                      <a:endParaRPr kumimoji="1" lang="ja-JP" altLang="en-US" sz="1600" dirty="0"/>
                    </a:p>
                  </a:txBody>
                  <a:tcPr/>
                </a:tc>
                <a:tc>
                  <a:txBody>
                    <a:bodyPr/>
                    <a:lstStyle/>
                    <a:p>
                      <a:pPr algn="ctr"/>
                      <a:r>
                        <a:rPr kumimoji="1" lang="en-US" altLang="ja-JP" sz="1600" dirty="0"/>
                        <a:t>OK</a:t>
                      </a:r>
                      <a:endParaRPr kumimoji="1" lang="ja-JP" altLang="en-US" sz="1600" dirty="0"/>
                    </a:p>
                  </a:txBody>
                  <a:tcPr/>
                </a:tc>
                <a:tc>
                  <a:txBody>
                    <a:bodyPr/>
                    <a:lstStyle/>
                    <a:p>
                      <a:pPr algn="ctr"/>
                      <a:r>
                        <a:rPr kumimoji="1" lang="en-US" altLang="ja-JP" sz="1600" dirty="0"/>
                        <a:t>OK</a:t>
                      </a:r>
                      <a:endParaRPr kumimoji="1" lang="ja-JP" altLang="en-US" sz="1600" dirty="0"/>
                    </a:p>
                  </a:txBody>
                  <a:tcPr/>
                </a:tc>
                <a:tc>
                  <a:txBody>
                    <a:bodyPr/>
                    <a:lstStyle/>
                    <a:p>
                      <a:pPr algn="ctr"/>
                      <a:r>
                        <a:rPr kumimoji="1" lang="en-US" altLang="ja-JP" sz="1600" dirty="0"/>
                        <a:t>NG</a:t>
                      </a:r>
                      <a:endParaRPr kumimoji="1" lang="ja-JP" altLang="en-US" sz="1600" dirty="0"/>
                    </a:p>
                  </a:txBody>
                  <a:tcPr>
                    <a:solidFill>
                      <a:schemeClr val="bg1">
                        <a:lumMod val="75000"/>
                      </a:schemeClr>
                    </a:solidFill>
                  </a:tcPr>
                </a:tc>
                <a:tc>
                  <a:txBody>
                    <a:bodyPr/>
                    <a:lstStyle/>
                    <a:p>
                      <a:pPr algn="ctr"/>
                      <a:r>
                        <a:rPr kumimoji="1" lang="en-US" altLang="ja-JP" sz="1600" dirty="0"/>
                        <a:t>NG</a:t>
                      </a:r>
                      <a:endParaRPr kumimoji="1" lang="ja-JP" altLang="en-US" sz="1600" dirty="0"/>
                    </a:p>
                  </a:txBody>
                  <a:tcPr>
                    <a:solidFill>
                      <a:schemeClr val="bg1">
                        <a:lumMod val="75000"/>
                      </a:schemeClr>
                    </a:solidFill>
                  </a:tcPr>
                </a:tc>
                <a:tc>
                  <a:txBody>
                    <a:bodyPr/>
                    <a:lstStyle/>
                    <a:p>
                      <a:pPr algn="ctr"/>
                      <a:r>
                        <a:rPr kumimoji="1" lang="en-US" altLang="ja-JP" sz="1600" dirty="0"/>
                        <a:t>NG</a:t>
                      </a:r>
                      <a:endParaRPr kumimoji="1" lang="ja-JP" altLang="en-US" sz="1600" dirty="0"/>
                    </a:p>
                  </a:txBody>
                  <a:tcPr>
                    <a:solidFill>
                      <a:schemeClr val="bg1">
                        <a:lumMod val="75000"/>
                      </a:schemeClr>
                    </a:solidFill>
                  </a:tcPr>
                </a:tc>
                <a:extLst>
                  <a:ext uri="{0D108BD9-81ED-4DB2-BD59-A6C34878D82A}">
                    <a16:rowId xmlns:a16="http://schemas.microsoft.com/office/drawing/2014/main" val="1023763435"/>
                  </a:ext>
                </a:extLst>
              </a:tr>
              <a:tr h="299266">
                <a:tc>
                  <a:txBody>
                    <a:bodyPr/>
                    <a:lstStyle/>
                    <a:p>
                      <a:pPr algn="ctr"/>
                      <a:r>
                        <a:rPr kumimoji="1" lang="en-US" altLang="ja-JP" sz="1600" dirty="0"/>
                        <a:t>52+26</a:t>
                      </a:r>
                      <a:endParaRPr kumimoji="1" lang="ja-JP" altLang="en-US" sz="1600" dirty="0"/>
                    </a:p>
                  </a:txBody>
                  <a:tcPr/>
                </a:tc>
                <a:tc>
                  <a:txBody>
                    <a:bodyPr/>
                    <a:lstStyle/>
                    <a:p>
                      <a:pPr algn="ctr"/>
                      <a:r>
                        <a:rPr kumimoji="1" lang="en-US" altLang="ja-JP" sz="1600" dirty="0"/>
                        <a:t>78</a:t>
                      </a:r>
                      <a:endParaRPr kumimoji="1" lang="ja-JP" altLang="en-US" sz="1600" dirty="0"/>
                    </a:p>
                  </a:txBody>
                  <a:tcPr/>
                </a:tc>
                <a:tc>
                  <a:txBody>
                    <a:bodyPr/>
                    <a:lstStyle/>
                    <a:p>
                      <a:pPr algn="ctr"/>
                      <a:r>
                        <a:rPr kumimoji="1" lang="en-US" altLang="ja-JP" sz="1600" dirty="0"/>
                        <a:t>OK</a:t>
                      </a:r>
                      <a:endParaRPr kumimoji="1" lang="ja-JP" altLang="en-US" sz="1600" dirty="0"/>
                    </a:p>
                  </a:txBody>
                  <a:tcPr/>
                </a:tc>
                <a:tc>
                  <a:txBody>
                    <a:bodyPr/>
                    <a:lstStyle/>
                    <a:p>
                      <a:pPr algn="ctr"/>
                      <a:r>
                        <a:rPr kumimoji="1" lang="en-US" altLang="ja-JP" sz="1600" dirty="0"/>
                        <a:t>OK</a:t>
                      </a:r>
                      <a:endParaRPr kumimoji="1" lang="ja-JP" altLang="en-US" sz="1600" dirty="0"/>
                    </a:p>
                  </a:txBody>
                  <a:tcPr/>
                </a:tc>
                <a:tc>
                  <a:txBody>
                    <a:bodyPr/>
                    <a:lstStyle/>
                    <a:p>
                      <a:pPr algn="ctr"/>
                      <a:r>
                        <a:rPr kumimoji="1" lang="en-US" altLang="ja-JP" sz="1600" dirty="0"/>
                        <a:t>NG</a:t>
                      </a:r>
                      <a:endParaRPr kumimoji="1" lang="ja-JP" altLang="en-US" sz="1600" dirty="0"/>
                    </a:p>
                  </a:txBody>
                  <a:tcPr>
                    <a:solidFill>
                      <a:schemeClr val="bg1">
                        <a:lumMod val="75000"/>
                      </a:schemeClr>
                    </a:solidFill>
                  </a:tcPr>
                </a:tc>
                <a:tc>
                  <a:txBody>
                    <a:bodyPr/>
                    <a:lstStyle/>
                    <a:p>
                      <a:pPr algn="ctr"/>
                      <a:r>
                        <a:rPr kumimoji="1" lang="en-US" altLang="ja-JP" sz="1600" dirty="0"/>
                        <a:t>NG</a:t>
                      </a:r>
                      <a:endParaRPr kumimoji="1" lang="ja-JP" altLang="en-US" sz="1600" dirty="0"/>
                    </a:p>
                  </a:txBody>
                  <a:tcPr>
                    <a:solidFill>
                      <a:schemeClr val="bg1">
                        <a:lumMod val="75000"/>
                      </a:schemeClr>
                    </a:solidFill>
                  </a:tcPr>
                </a:tc>
                <a:tc>
                  <a:txBody>
                    <a:bodyPr/>
                    <a:lstStyle/>
                    <a:p>
                      <a:pPr algn="ctr"/>
                      <a:r>
                        <a:rPr kumimoji="1" lang="en-US" altLang="ja-JP" sz="1600" dirty="0"/>
                        <a:t>NG</a:t>
                      </a:r>
                      <a:endParaRPr kumimoji="1" lang="ja-JP" altLang="en-US" sz="1600" dirty="0"/>
                    </a:p>
                  </a:txBody>
                  <a:tcPr>
                    <a:solidFill>
                      <a:schemeClr val="bg1">
                        <a:lumMod val="75000"/>
                      </a:schemeClr>
                    </a:solidFill>
                  </a:tcPr>
                </a:tc>
                <a:extLst>
                  <a:ext uri="{0D108BD9-81ED-4DB2-BD59-A6C34878D82A}">
                    <a16:rowId xmlns:a16="http://schemas.microsoft.com/office/drawing/2014/main" val="3808037261"/>
                  </a:ext>
                </a:extLst>
              </a:tr>
              <a:tr h="299266">
                <a:tc>
                  <a:txBody>
                    <a:bodyPr/>
                    <a:lstStyle/>
                    <a:p>
                      <a:pPr algn="ctr"/>
                      <a:r>
                        <a:rPr kumimoji="1" lang="en-US" altLang="ja-JP" sz="1600" dirty="0"/>
                        <a:t>106</a:t>
                      </a:r>
                      <a:endParaRPr kumimoji="1" lang="ja-JP" altLang="en-US" sz="1600" dirty="0"/>
                    </a:p>
                  </a:txBody>
                  <a:tcPr/>
                </a:tc>
                <a:tc>
                  <a:txBody>
                    <a:bodyPr/>
                    <a:lstStyle/>
                    <a:p>
                      <a:pPr algn="ctr"/>
                      <a:r>
                        <a:rPr kumimoji="1" lang="en-US" altLang="ja-JP" sz="1600" dirty="0"/>
                        <a:t>106</a:t>
                      </a:r>
                      <a:endParaRPr kumimoji="1" lang="ja-JP" altLang="en-US" sz="1600" dirty="0"/>
                    </a:p>
                  </a:txBody>
                  <a:tcPr/>
                </a:tc>
                <a:tc>
                  <a:txBody>
                    <a:bodyPr/>
                    <a:lstStyle/>
                    <a:p>
                      <a:pPr algn="ctr"/>
                      <a:r>
                        <a:rPr kumimoji="1" lang="en-US" altLang="ja-JP" sz="1600" dirty="0"/>
                        <a:t>OK</a:t>
                      </a:r>
                      <a:endParaRPr kumimoji="1" lang="ja-JP" altLang="en-US" sz="1600" dirty="0"/>
                    </a:p>
                  </a:txBody>
                  <a:tcPr/>
                </a:tc>
                <a:tc>
                  <a:txBody>
                    <a:bodyPr/>
                    <a:lstStyle/>
                    <a:p>
                      <a:pPr algn="ctr"/>
                      <a:r>
                        <a:rPr kumimoji="1" lang="en-US" altLang="ja-JP" sz="1600" dirty="0"/>
                        <a:t>OK</a:t>
                      </a:r>
                      <a:endParaRPr kumimoji="1" lang="ja-JP" altLang="en-US" sz="1600" dirty="0"/>
                    </a:p>
                  </a:txBody>
                  <a:tcPr/>
                </a:tc>
                <a:tc>
                  <a:txBody>
                    <a:bodyPr/>
                    <a:lstStyle/>
                    <a:p>
                      <a:pPr algn="ctr"/>
                      <a:r>
                        <a:rPr kumimoji="1" lang="en-US" altLang="ja-JP" sz="1600" dirty="0"/>
                        <a:t>OK</a:t>
                      </a:r>
                      <a:endParaRPr kumimoji="1" lang="ja-JP" altLang="en-US" sz="1600" dirty="0"/>
                    </a:p>
                  </a:txBody>
                  <a:tcPr/>
                </a:tc>
                <a:tc>
                  <a:txBody>
                    <a:bodyPr/>
                    <a:lstStyle/>
                    <a:p>
                      <a:pPr algn="ctr"/>
                      <a:r>
                        <a:rPr kumimoji="1" lang="en-US" altLang="ja-JP" sz="1600" dirty="0"/>
                        <a:t>NG</a:t>
                      </a:r>
                      <a:endParaRPr kumimoji="1" lang="ja-JP" altLang="en-US" sz="1600" dirty="0"/>
                    </a:p>
                  </a:txBody>
                  <a:tcPr>
                    <a:solidFill>
                      <a:schemeClr val="bg1">
                        <a:lumMod val="75000"/>
                      </a:schemeClr>
                    </a:solidFill>
                  </a:tcPr>
                </a:tc>
                <a:tc>
                  <a:txBody>
                    <a:bodyPr/>
                    <a:lstStyle/>
                    <a:p>
                      <a:pPr algn="ctr"/>
                      <a:r>
                        <a:rPr kumimoji="1" lang="en-US" altLang="ja-JP" sz="1600" dirty="0"/>
                        <a:t>NG</a:t>
                      </a:r>
                      <a:endParaRPr kumimoji="1" lang="ja-JP" altLang="en-US" sz="1600" dirty="0"/>
                    </a:p>
                  </a:txBody>
                  <a:tcPr>
                    <a:solidFill>
                      <a:schemeClr val="bg1">
                        <a:lumMod val="75000"/>
                      </a:schemeClr>
                    </a:solidFill>
                  </a:tcPr>
                </a:tc>
                <a:extLst>
                  <a:ext uri="{0D108BD9-81ED-4DB2-BD59-A6C34878D82A}">
                    <a16:rowId xmlns:a16="http://schemas.microsoft.com/office/drawing/2014/main" val="1831765213"/>
                  </a:ext>
                </a:extLst>
              </a:tr>
              <a:tr h="299266">
                <a:tc>
                  <a:txBody>
                    <a:bodyPr/>
                    <a:lstStyle/>
                    <a:p>
                      <a:pPr algn="ctr"/>
                      <a:r>
                        <a:rPr kumimoji="1" lang="en-US" altLang="ja-JP" sz="1600" dirty="0"/>
                        <a:t>106+26</a:t>
                      </a:r>
                      <a:endParaRPr kumimoji="1" lang="ja-JP" altLang="en-US" sz="1600" dirty="0"/>
                    </a:p>
                  </a:txBody>
                  <a:tcPr/>
                </a:tc>
                <a:tc>
                  <a:txBody>
                    <a:bodyPr/>
                    <a:lstStyle/>
                    <a:p>
                      <a:pPr algn="ctr"/>
                      <a:r>
                        <a:rPr kumimoji="1" lang="en-US" altLang="ja-JP" sz="1600" dirty="0"/>
                        <a:t>132</a:t>
                      </a:r>
                      <a:endParaRPr kumimoji="1" lang="ja-JP" altLang="en-US" sz="1600" dirty="0"/>
                    </a:p>
                  </a:txBody>
                  <a:tcPr/>
                </a:tc>
                <a:tc>
                  <a:txBody>
                    <a:bodyPr/>
                    <a:lstStyle/>
                    <a:p>
                      <a:pPr algn="ctr"/>
                      <a:r>
                        <a:rPr kumimoji="1" lang="en-US" altLang="ja-JP" sz="1600" dirty="0"/>
                        <a:t>OK</a:t>
                      </a:r>
                      <a:endParaRPr kumimoji="1" lang="ja-JP" altLang="en-US" sz="1600" dirty="0"/>
                    </a:p>
                  </a:txBody>
                  <a:tcPr/>
                </a:tc>
                <a:tc>
                  <a:txBody>
                    <a:bodyPr/>
                    <a:lstStyle/>
                    <a:p>
                      <a:pPr algn="ctr"/>
                      <a:r>
                        <a:rPr kumimoji="1" lang="en-US" altLang="ja-JP" sz="1600" dirty="0"/>
                        <a:t>OK</a:t>
                      </a:r>
                      <a:endParaRPr kumimoji="1" lang="ja-JP" altLang="en-US" sz="1600" dirty="0"/>
                    </a:p>
                  </a:txBody>
                  <a:tcPr/>
                </a:tc>
                <a:tc>
                  <a:txBody>
                    <a:bodyPr/>
                    <a:lstStyle/>
                    <a:p>
                      <a:pPr algn="ctr"/>
                      <a:r>
                        <a:rPr kumimoji="1" lang="en-US" altLang="ja-JP" sz="1600" dirty="0"/>
                        <a:t>OK</a:t>
                      </a:r>
                      <a:endParaRPr kumimoji="1" lang="ja-JP" altLang="en-US" sz="1600" dirty="0"/>
                    </a:p>
                  </a:txBody>
                  <a:tcPr/>
                </a:tc>
                <a:tc>
                  <a:txBody>
                    <a:bodyPr/>
                    <a:lstStyle/>
                    <a:p>
                      <a:pPr algn="ctr"/>
                      <a:r>
                        <a:rPr kumimoji="1" lang="en-US" altLang="ja-JP" sz="1600" dirty="0"/>
                        <a:t>NG</a:t>
                      </a:r>
                      <a:endParaRPr kumimoji="1" lang="ja-JP" altLang="en-US" sz="1600" dirty="0"/>
                    </a:p>
                  </a:txBody>
                  <a:tcPr>
                    <a:solidFill>
                      <a:schemeClr val="bg1">
                        <a:lumMod val="75000"/>
                      </a:schemeClr>
                    </a:solidFill>
                  </a:tcPr>
                </a:tc>
                <a:tc>
                  <a:txBody>
                    <a:bodyPr/>
                    <a:lstStyle/>
                    <a:p>
                      <a:pPr algn="ctr"/>
                      <a:r>
                        <a:rPr kumimoji="1" lang="en-US" altLang="ja-JP" sz="1600" dirty="0"/>
                        <a:t>NG</a:t>
                      </a:r>
                      <a:endParaRPr kumimoji="1" lang="ja-JP" altLang="en-US" sz="1600" dirty="0"/>
                    </a:p>
                  </a:txBody>
                  <a:tcPr>
                    <a:solidFill>
                      <a:schemeClr val="bg1">
                        <a:lumMod val="75000"/>
                      </a:schemeClr>
                    </a:solidFill>
                  </a:tcPr>
                </a:tc>
                <a:extLst>
                  <a:ext uri="{0D108BD9-81ED-4DB2-BD59-A6C34878D82A}">
                    <a16:rowId xmlns:a16="http://schemas.microsoft.com/office/drawing/2014/main" val="452891281"/>
                  </a:ext>
                </a:extLst>
              </a:tr>
              <a:tr h="299266">
                <a:tc>
                  <a:txBody>
                    <a:bodyPr/>
                    <a:lstStyle/>
                    <a:p>
                      <a:pPr algn="ctr"/>
                      <a:r>
                        <a:rPr kumimoji="1" lang="en-US" altLang="ja-JP" sz="1600" dirty="0"/>
                        <a:t>242</a:t>
                      </a:r>
                      <a:endParaRPr kumimoji="1" lang="ja-JP" altLang="en-US" sz="1600" dirty="0"/>
                    </a:p>
                  </a:txBody>
                  <a:tcPr/>
                </a:tc>
                <a:tc>
                  <a:txBody>
                    <a:bodyPr/>
                    <a:lstStyle/>
                    <a:p>
                      <a:pPr algn="ctr"/>
                      <a:r>
                        <a:rPr kumimoji="1" lang="en-US" altLang="ja-JP" sz="1600" dirty="0"/>
                        <a:t>242</a:t>
                      </a:r>
                      <a:endParaRPr kumimoji="1" lang="ja-JP"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MS Gothic"/>
                          <a:cs typeface="+mn-cs"/>
                        </a:rPr>
                        <a:t>Invalid**</a:t>
                      </a:r>
                      <a:endParaRPr kumimoji="1" lang="ja-JP" altLang="en-US" sz="1600" b="0" i="0" u="none" strike="noStrike" kern="1200" cap="none" spc="0" normalizeH="0" baseline="0" noProof="0" dirty="0">
                        <a:ln>
                          <a:noFill/>
                        </a:ln>
                        <a:solidFill>
                          <a:srgbClr val="000000"/>
                        </a:solidFill>
                        <a:effectLst/>
                        <a:uLnTx/>
                        <a:uFillTx/>
                        <a:latin typeface="Times New Roman"/>
                        <a:ea typeface="MS Gothic"/>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MS Gothic"/>
                          <a:cs typeface="+mn-cs"/>
                        </a:rPr>
                        <a:t>OK</a:t>
                      </a:r>
                      <a:endParaRPr kumimoji="1" lang="ja-JP" altLang="en-US" sz="1600" b="0" i="0" u="none" strike="noStrike" kern="1200" cap="none" spc="0" normalizeH="0" baseline="0" noProof="0" dirty="0">
                        <a:ln>
                          <a:noFill/>
                        </a:ln>
                        <a:solidFill>
                          <a:srgbClr val="000000"/>
                        </a:solidFill>
                        <a:effectLst/>
                        <a:uLnTx/>
                        <a:uFillTx/>
                        <a:latin typeface="Times New Roman"/>
                        <a:ea typeface="MS Gothic"/>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MS Gothic"/>
                          <a:cs typeface="+mn-cs"/>
                        </a:rPr>
                        <a:t>OK</a:t>
                      </a:r>
                      <a:endParaRPr kumimoji="1" lang="ja-JP" altLang="en-US" sz="1600" b="0" i="0" u="none" strike="noStrike" kern="1200" cap="none" spc="0" normalizeH="0" baseline="0" noProof="0" dirty="0">
                        <a:ln>
                          <a:noFill/>
                        </a:ln>
                        <a:solidFill>
                          <a:srgbClr val="000000"/>
                        </a:solidFill>
                        <a:effectLst/>
                        <a:uLnTx/>
                        <a:uFillTx/>
                        <a:latin typeface="Times New Roman"/>
                        <a:ea typeface="MS Gothic"/>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MS Gothic"/>
                          <a:cs typeface="+mn-cs"/>
                        </a:rPr>
                        <a:t>OK</a:t>
                      </a:r>
                      <a:endParaRPr kumimoji="1" lang="ja-JP" altLang="en-US" sz="1600" b="0" i="0" u="none" strike="noStrike" kern="1200" cap="none" spc="0" normalizeH="0" baseline="0" noProof="0" dirty="0">
                        <a:ln>
                          <a:noFill/>
                        </a:ln>
                        <a:solidFill>
                          <a:srgbClr val="000000"/>
                        </a:solidFill>
                        <a:effectLst/>
                        <a:uLnTx/>
                        <a:uFillTx/>
                        <a:latin typeface="Times New Roman"/>
                        <a:ea typeface="MS Gothic"/>
                        <a:cs typeface="+mn-cs"/>
                      </a:endParaRPr>
                    </a:p>
                  </a:txBody>
                  <a:tcPr/>
                </a:tc>
                <a:tc>
                  <a:txBody>
                    <a:bodyPr/>
                    <a:lstStyle/>
                    <a:p>
                      <a:pPr algn="ctr"/>
                      <a:r>
                        <a:rPr kumimoji="1" lang="en-US" altLang="ja-JP" sz="1600" dirty="0"/>
                        <a:t>NG</a:t>
                      </a:r>
                      <a:endParaRPr kumimoji="1" lang="ja-JP" altLang="en-US" sz="1600" dirty="0"/>
                    </a:p>
                  </a:txBody>
                  <a:tcPr>
                    <a:solidFill>
                      <a:schemeClr val="bg1">
                        <a:lumMod val="75000"/>
                      </a:schemeClr>
                    </a:solidFill>
                  </a:tcPr>
                </a:tc>
                <a:extLst>
                  <a:ext uri="{0D108BD9-81ED-4DB2-BD59-A6C34878D82A}">
                    <a16:rowId xmlns:a16="http://schemas.microsoft.com/office/drawing/2014/main" val="3242839993"/>
                  </a:ext>
                </a:extLst>
              </a:tr>
              <a:tr h="299266">
                <a:tc>
                  <a:txBody>
                    <a:bodyPr/>
                    <a:lstStyle/>
                    <a:p>
                      <a:pPr algn="ctr"/>
                      <a:r>
                        <a:rPr kumimoji="1" lang="en-US" altLang="ja-JP" sz="1600" dirty="0"/>
                        <a:t>484</a:t>
                      </a:r>
                      <a:endParaRPr kumimoji="1" lang="ja-JP" altLang="en-US" sz="1600" dirty="0"/>
                    </a:p>
                  </a:txBody>
                  <a:tcPr/>
                </a:tc>
                <a:tc>
                  <a:txBody>
                    <a:bodyPr/>
                    <a:lstStyle/>
                    <a:p>
                      <a:pPr algn="ctr"/>
                      <a:r>
                        <a:rPr kumimoji="1" lang="en-US" altLang="ja-JP" sz="1600" dirty="0"/>
                        <a:t>484</a:t>
                      </a:r>
                      <a:endParaRPr kumimoji="1" lang="ja-JP" alt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MS Gothic"/>
                          <a:cs typeface="+mn-cs"/>
                        </a:rPr>
                        <a:t>-</a:t>
                      </a:r>
                      <a:endParaRPr kumimoji="1" lang="ja-JP" altLang="en-US" sz="1600" b="0" i="0" u="none" strike="noStrike" kern="1200" cap="none" spc="0" normalizeH="0" baseline="0" noProof="0" dirty="0">
                        <a:ln>
                          <a:noFill/>
                        </a:ln>
                        <a:solidFill>
                          <a:srgbClr val="000000"/>
                        </a:solidFill>
                        <a:effectLst/>
                        <a:uLnTx/>
                        <a:uFillTx/>
                        <a:latin typeface="Times New Roman"/>
                        <a:ea typeface="MS Gothic"/>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MS Gothic"/>
                          <a:cs typeface="+mn-cs"/>
                        </a:rPr>
                        <a:t>Invalid**</a:t>
                      </a:r>
                      <a:endParaRPr kumimoji="1" lang="ja-JP" altLang="en-US" sz="1600" b="0" i="0" u="none" strike="noStrike" kern="1200" cap="none" spc="0" normalizeH="0" baseline="0" noProof="0" dirty="0">
                        <a:ln>
                          <a:noFill/>
                        </a:ln>
                        <a:solidFill>
                          <a:srgbClr val="000000"/>
                        </a:solidFill>
                        <a:effectLst/>
                        <a:uLnTx/>
                        <a:uFillTx/>
                        <a:latin typeface="Times New Roman"/>
                        <a:ea typeface="MS Gothic"/>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MS Gothic"/>
                          <a:cs typeface="+mn-cs"/>
                        </a:rPr>
                        <a:t>OK</a:t>
                      </a:r>
                      <a:endParaRPr kumimoji="1" lang="ja-JP" altLang="en-US" sz="1600" b="0" i="0" u="none" strike="noStrike" kern="1200" cap="none" spc="0" normalizeH="0" baseline="0" noProof="0" dirty="0">
                        <a:ln>
                          <a:noFill/>
                        </a:ln>
                        <a:solidFill>
                          <a:srgbClr val="000000"/>
                        </a:solidFill>
                        <a:effectLst/>
                        <a:uLnTx/>
                        <a:uFillTx/>
                        <a:latin typeface="Times New Roman"/>
                        <a:ea typeface="MS Gothic"/>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Times New Roman"/>
                          <a:ea typeface="MS Gothic"/>
                          <a:cs typeface="+mn-cs"/>
                        </a:rPr>
                        <a:t>OK</a:t>
                      </a:r>
                      <a:endParaRPr kumimoji="1" lang="ja-JP" altLang="en-US" sz="1600" b="0" i="0" u="none" strike="noStrike" kern="1200" cap="none" spc="0" normalizeH="0" baseline="0" noProof="0" dirty="0">
                        <a:ln>
                          <a:noFill/>
                        </a:ln>
                        <a:solidFill>
                          <a:srgbClr val="000000"/>
                        </a:solidFill>
                        <a:effectLst/>
                        <a:uLnTx/>
                        <a:uFillTx/>
                        <a:latin typeface="Times New Roman"/>
                        <a:ea typeface="MS Gothic"/>
                        <a:cs typeface="+mn-cs"/>
                      </a:endParaRPr>
                    </a:p>
                  </a:txBody>
                  <a:tcPr/>
                </a:tc>
                <a:tc>
                  <a:txBody>
                    <a:bodyPr/>
                    <a:lstStyle/>
                    <a:p>
                      <a:pPr algn="ctr"/>
                      <a:r>
                        <a:rPr kumimoji="1" lang="en-US" altLang="ja-JP" sz="1600" dirty="0"/>
                        <a:t>OK</a:t>
                      </a:r>
                      <a:endParaRPr kumimoji="1" lang="ja-JP" altLang="en-US" sz="1600" dirty="0"/>
                    </a:p>
                  </a:txBody>
                  <a:tcPr/>
                </a:tc>
                <a:extLst>
                  <a:ext uri="{0D108BD9-81ED-4DB2-BD59-A6C34878D82A}">
                    <a16:rowId xmlns:a16="http://schemas.microsoft.com/office/drawing/2014/main" val="3911438780"/>
                  </a:ext>
                </a:extLst>
              </a:tr>
            </a:tbl>
          </a:graphicData>
        </a:graphic>
      </p:graphicFrame>
      <p:sp>
        <p:nvSpPr>
          <p:cNvPr id="3" name="テキスト ボックス 2">
            <a:extLst>
              <a:ext uri="{FF2B5EF4-FFF2-40B4-BE49-F238E27FC236}">
                <a16:creationId xmlns:a16="http://schemas.microsoft.com/office/drawing/2014/main" id="{2CAFB7BF-3B5F-1562-BC36-30AEF8F3C7B7}"/>
              </a:ext>
            </a:extLst>
          </p:cNvPr>
          <p:cNvSpPr txBox="1"/>
          <p:nvPr/>
        </p:nvSpPr>
        <p:spPr>
          <a:xfrm>
            <a:off x="8544272" y="4715254"/>
            <a:ext cx="3456384" cy="1569660"/>
          </a:xfrm>
          <a:prstGeom prst="rect">
            <a:avLst/>
          </a:prstGeom>
          <a:noFill/>
        </p:spPr>
        <p:txBody>
          <a:bodyPr wrap="square" rtlCol="0">
            <a:spAutoFit/>
          </a:bodyPr>
          <a:lstStyle/>
          <a:p>
            <a:r>
              <a:rPr kumimoji="1" lang="en-US" altLang="ja-JP" sz="1600" dirty="0">
                <a:solidFill>
                  <a:schemeClr val="tx1">
                    <a:lumMod val="95000"/>
                    <a:lumOff val="5000"/>
                  </a:schemeClr>
                </a:solidFill>
              </a:rPr>
              <a:t>* When n_sc is “484+242” or more, any valid bandwidth satisfy with the rule.</a:t>
            </a:r>
          </a:p>
          <a:p>
            <a:endParaRPr kumimoji="1" lang="en-US" altLang="ja-JP" sz="1600" dirty="0">
              <a:solidFill>
                <a:schemeClr val="tx1">
                  <a:lumMod val="95000"/>
                  <a:lumOff val="5000"/>
                </a:schemeClr>
              </a:solidFill>
            </a:endParaRPr>
          </a:p>
          <a:p>
            <a:r>
              <a:rPr kumimoji="1" lang="en-US" altLang="ja-JP" sz="1600" dirty="0">
                <a:solidFill>
                  <a:schemeClr val="tx1">
                    <a:lumMod val="95000"/>
                    <a:lumOff val="5000"/>
                  </a:schemeClr>
                </a:solidFill>
              </a:rPr>
              <a:t>** There is no room for applying the subcarrier allocation by DRU manner.</a:t>
            </a:r>
            <a:endParaRPr kumimoji="1" lang="ja-JP" altLang="en-US" sz="1600" dirty="0">
              <a:solidFill>
                <a:schemeClr val="tx1">
                  <a:lumMod val="95000"/>
                  <a:lumOff val="5000"/>
                </a:schemeClr>
              </a:solidFill>
            </a:endParaRPr>
          </a:p>
        </p:txBody>
      </p:sp>
      <p:sp>
        <p:nvSpPr>
          <p:cNvPr id="7" name="テキスト ボックス 6">
            <a:extLst>
              <a:ext uri="{FF2B5EF4-FFF2-40B4-BE49-F238E27FC236}">
                <a16:creationId xmlns:a16="http://schemas.microsoft.com/office/drawing/2014/main" id="{68F814D7-CFB8-F573-1BBE-652B79596DAC}"/>
              </a:ext>
            </a:extLst>
          </p:cNvPr>
          <p:cNvSpPr txBox="1"/>
          <p:nvPr/>
        </p:nvSpPr>
        <p:spPr>
          <a:xfrm>
            <a:off x="8398054" y="3400716"/>
            <a:ext cx="3456384" cy="1323439"/>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600" dirty="0">
                <a:solidFill>
                  <a:schemeClr val="tx1">
                    <a:lumMod val="95000"/>
                    <a:lumOff val="5000"/>
                  </a:schemeClr>
                </a:solidFill>
              </a:rPr>
              <a:t>n_sc: DRU pattern</a:t>
            </a:r>
          </a:p>
          <a:p>
            <a:pPr marL="285750" indent="-285750">
              <a:buFont typeface="Arial" panose="020B0604020202020204" pitchFamily="34" charset="0"/>
              <a:buChar char="•"/>
            </a:pPr>
            <a:r>
              <a:rPr kumimoji="1" lang="en-US" altLang="ja-JP" sz="1600" dirty="0">
                <a:solidFill>
                  <a:schemeClr val="tx1">
                    <a:lumMod val="95000"/>
                    <a:lumOff val="5000"/>
                  </a:schemeClr>
                </a:solidFill>
              </a:rPr>
              <a:t>Bw: bandwidth of DRU</a:t>
            </a:r>
          </a:p>
          <a:p>
            <a:pPr marL="285750" indent="-285750">
              <a:buFont typeface="Arial" panose="020B0604020202020204" pitchFamily="34" charset="0"/>
              <a:buChar char="•"/>
            </a:pPr>
            <a:r>
              <a:rPr kumimoji="1" lang="en-US" altLang="ja-JP" sz="1600" dirty="0">
                <a:solidFill>
                  <a:schemeClr val="tx1">
                    <a:lumMod val="95000"/>
                    <a:lumOff val="5000"/>
                  </a:schemeClr>
                </a:solidFill>
              </a:rPr>
              <a:t>When </a:t>
            </a:r>
            <a:r>
              <a:rPr kumimoji="1" lang="en-US" altLang="ja-JP" sz="1600" b="1" u="sng" dirty="0">
                <a:solidFill>
                  <a:schemeClr val="tx1">
                    <a:lumMod val="95000"/>
                    <a:lumOff val="5000"/>
                  </a:schemeClr>
                </a:solidFill>
              </a:rPr>
              <a:t>(sum of n_sc)/Bw &lt; 1</a:t>
            </a:r>
            <a:r>
              <a:rPr kumimoji="1" lang="en-US" altLang="ja-JP" sz="1600" dirty="0">
                <a:solidFill>
                  <a:schemeClr val="tx1">
                    <a:lumMod val="95000"/>
                    <a:lumOff val="5000"/>
                  </a:schemeClr>
                </a:solidFill>
              </a:rPr>
              <a:t>, the subcarrier density is too sparse and labelled as “NG”.</a:t>
            </a:r>
            <a:endParaRPr kumimoji="1" lang="ja-JP" altLang="en-US" sz="1600" dirty="0">
              <a:solidFill>
                <a:schemeClr val="tx1">
                  <a:lumMod val="95000"/>
                  <a:lumOff val="5000"/>
                </a:schemeClr>
              </a:solidFill>
            </a:endParaRPr>
          </a:p>
        </p:txBody>
      </p:sp>
    </p:spTree>
    <p:extLst>
      <p:ext uri="{BB962C8B-B14F-4D97-AF65-F5344CB8AC3E}">
        <p14:creationId xmlns:p14="http://schemas.microsoft.com/office/powerpoint/2010/main" val="35993377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Discussions</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200" dirty="0"/>
              <a:t>This case study shows just an example but 11bn should prepare for additional restrictions of DRU usage for compliance with regulatory rules in various regulatory domains (including Japan).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200" dirty="0"/>
              <a:t>Even when some of DRU variation cannot be used, we can still have some power boost effect, and thus to maximize the availability of DRU makes greatly sense.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200" dirty="0"/>
              <a:t>DRU is used for UL OFDMA</a:t>
            </a:r>
            <a:r>
              <a:rPr lang="ja-JP" altLang="en-US" sz="2200" dirty="0"/>
              <a:t> </a:t>
            </a:r>
            <a:r>
              <a:rPr lang="en-US" altLang="ja-JP" sz="2200" dirty="0"/>
              <a:t>transmissions and each STA uses a DRU pattern that is signaled by a trigger frame.</a:t>
            </a:r>
            <a:r>
              <a:rPr lang="ja-JP" altLang="en-US" sz="2200" dirty="0"/>
              <a:t> </a:t>
            </a:r>
            <a:endParaRPr lang="en-US" altLang="ja-JP" sz="22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200" dirty="0"/>
              <a:t>If an AP knows the DRU patterns with NG in advance, it simply avoids to use them, and thus the problem is completely resolved.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200" dirty="0"/>
              <a:t>An STA never select the DRUs with NG as far as a trigger frame does not set them; therefore, there is no need to add a rule for restrictions at STA side.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200" dirty="0"/>
              <a:t> </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6</a:t>
            </a:fld>
            <a:endParaRPr lang="en-GB" dirty="0"/>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993581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Possible Solution</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One of the possible solutions is to define the OK/NG table for DRU (as described on the previous slide) in each regulatory domain in Annex D and to define the restriction rules on the normative texts of DRU operation section.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Many WLAN products are based on globally common platform, and they are applied some customization for compliance with each regulatory domain.</a:t>
            </a:r>
            <a:endParaRPr lang="ja-JP" altLang="en-US"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If the 11bn amendment is designed assuming DRU restriction in advance,  implementors can prepare and 11bn products will easily implement it, which will lead to cost reduction in terms of local customization (e.g., the cost for obtaining type approval).</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7</a:t>
            </a:fld>
            <a:endParaRPr lang="en-GB" dirty="0"/>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87385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Conclusions</a:t>
            </a:r>
          </a:p>
        </p:txBody>
      </p:sp>
      <p:sp>
        <p:nvSpPr>
          <p:cNvPr id="5122" name="Rectangle 2"/>
          <p:cNvSpPr>
            <a:spLocks noGrp="1" noChangeArrowheads="1"/>
          </p:cNvSpPr>
          <p:nvPr>
            <p:ph idx="1"/>
          </p:nvPr>
        </p:nvSpPr>
        <p:spPr>
          <a:xfrm>
            <a:off x="914401" y="1751015"/>
            <a:ext cx="10361084" cy="4724400"/>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It is crucial to follow regulatory rules when DRU is used.</a:t>
            </a:r>
            <a:r>
              <a:rPr lang="ja-JP" altLang="en-US" dirty="0"/>
              <a:t> </a:t>
            </a:r>
            <a:endParaRPr lang="en-US" altLang="ja-JP"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In addition, maximizing the availability of DRU is also important.</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As a case study, we have reviewed the relation between DRU patters and Japanese regulatory rules, which showed some patterns of DRUs do not match with Japanese regulatory rules.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The availability of DRU depends on the regulatory rules.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resolve this, 11bn should define to restrict DRU patterns according to the regulatory domain.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It can be done by restricting the DRU variations in AP side only.</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It has the merit for cost reduction in terms of local customization.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8</a:t>
            </a:fld>
            <a:endParaRPr lang="en-GB" dirty="0"/>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a:t>
            </a:r>
          </a:p>
        </p:txBody>
      </p:sp>
      <p:sp>
        <p:nvSpPr>
          <p:cNvPr id="5122" name="Rectangle 2"/>
          <p:cNvSpPr>
            <a:spLocks noGrp="1" noChangeArrowheads="1"/>
          </p:cNvSpPr>
          <p:nvPr>
            <p:ph idx="1"/>
          </p:nvPr>
        </p:nvSpPr>
        <p:spPr>
          <a:xfrm>
            <a:off x="914401" y="1751015"/>
            <a:ext cx="10361084" cy="4724400"/>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Do you agree that the 11bn should define a mechanism to restrict DRU patterns for maximizing the availability as far as compliant with the regulatory rule in each regulatory domain?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ja-JP"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Y-N-A: </a:t>
            </a:r>
            <a:endParaRPr lang="en-US"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9</a:t>
            </a:fld>
            <a:endParaRPr lang="en-GB" dirty="0"/>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282034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896</TotalTime>
  <Words>1276</Words>
  <Application>Microsoft Office PowerPoint</Application>
  <PresentationFormat>ワイド画面</PresentationFormat>
  <Paragraphs>187</Paragraphs>
  <Slides>10</Slides>
  <Notes>10</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5" baseType="lpstr">
      <vt:lpstr>Arial Unicode MS</vt:lpstr>
      <vt:lpstr>Arial</vt:lpstr>
      <vt:lpstr>Times New Roman</vt:lpstr>
      <vt:lpstr>Office テーマ</vt:lpstr>
      <vt:lpstr>Document</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Thoughts on DRU availability for regulatory compliance</dc:title>
  <dc:creator>Yusuke Asai（淺井裕介）</dc:creator>
  <cp:keywords/>
  <cp:lastModifiedBy>Yuusuke Asai (NTT_RD)</cp:lastModifiedBy>
  <cp:revision>25</cp:revision>
  <cp:lastPrinted>1601-01-01T00:00:00Z</cp:lastPrinted>
  <dcterms:created xsi:type="dcterms:W3CDTF">2024-09-04T22:56:13Z</dcterms:created>
  <dcterms:modified xsi:type="dcterms:W3CDTF">2024-09-09T19:33:27Z</dcterms:modified>
  <cp:category>Yusuke Asai, NTT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テーマ:3</vt:lpwstr>
  </property>
  <property fmtid="{D5CDD505-2E9C-101B-9397-08002B2CF9AE}" pid="3" name="ClassificationContentMarkingHeaderText">
    <vt:lpwstr>[機密性1/Confidentiality1]</vt:lpwstr>
  </property>
  <property fmtid="{D5CDD505-2E9C-101B-9397-08002B2CF9AE}" pid="4" name="MSIP_Label_dbb4fa5d-3ac5-4415-967c-34900a0e1c6f_Enabled">
    <vt:lpwstr>true</vt:lpwstr>
  </property>
  <property fmtid="{D5CDD505-2E9C-101B-9397-08002B2CF9AE}" pid="5" name="MSIP_Label_dbb4fa5d-3ac5-4415-967c-34900a0e1c6f_SetDate">
    <vt:lpwstr>2024-09-04T22:56:52Z</vt:lpwstr>
  </property>
  <property fmtid="{D5CDD505-2E9C-101B-9397-08002B2CF9AE}" pid="6" name="MSIP_Label_dbb4fa5d-3ac5-4415-967c-34900a0e1c6f_Method">
    <vt:lpwstr>Privileged</vt:lpwstr>
  </property>
  <property fmtid="{D5CDD505-2E9C-101B-9397-08002B2CF9AE}" pid="7" name="MSIP_Label_dbb4fa5d-3ac5-4415-967c-34900a0e1c6f_Name">
    <vt:lpwstr>dbb4fa5d-3ac5-4415-967c-34900a0e1c6f</vt:lpwstr>
  </property>
  <property fmtid="{D5CDD505-2E9C-101B-9397-08002B2CF9AE}" pid="8" name="MSIP_Label_dbb4fa5d-3ac5-4415-967c-34900a0e1c6f_SiteId">
    <vt:lpwstr>a629ef32-67ba-47a6-8eb3-ec43935644fc</vt:lpwstr>
  </property>
  <property fmtid="{D5CDD505-2E9C-101B-9397-08002B2CF9AE}" pid="9" name="MSIP_Label_dbb4fa5d-3ac5-4415-967c-34900a0e1c6f_ActionId">
    <vt:lpwstr>6e6f8ac1-1d33-44f7-b556-2d718ea85838</vt:lpwstr>
  </property>
  <property fmtid="{D5CDD505-2E9C-101B-9397-08002B2CF9AE}" pid="10" name="MSIP_Label_dbb4fa5d-3ac5-4415-967c-34900a0e1c6f_ContentBits">
    <vt:lpwstr>0</vt:lpwstr>
  </property>
</Properties>
</file>