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4" r:id="rId4"/>
    <p:sldId id="302" r:id="rId5"/>
    <p:sldId id="300" r:id="rId6"/>
    <p:sldId id="301" r:id="rId7"/>
    <p:sldId id="295" r:id="rId8"/>
    <p:sldId id="296" r:id="rId9"/>
    <p:sldId id="303" r:id="rId10"/>
    <p:sldId id="308" r:id="rId11"/>
    <p:sldId id="304" r:id="rId12"/>
    <p:sldId id="299" r:id="rId13"/>
    <p:sldId id="289" r:id="rId14"/>
    <p:sldId id="297" r:id="rId15"/>
    <p:sldId id="298" r:id="rId16"/>
    <p:sldId id="267" r:id="rId17"/>
    <p:sldId id="306" r:id="rId18"/>
    <p:sldId id="307" r:id="rId19"/>
    <p:sldId id="305" r:id="rId20"/>
  </p:sldIdLst>
  <p:sldSz cx="9144000" cy="6858000" type="screen4x3"/>
  <p:notesSz cx="6858000" cy="98742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3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용호" initials="김" lastIdx="1" clrIdx="0">
    <p:extLst>
      <p:ext uri="{19B8F6BF-5375-455C-9EA6-DF929625EA0E}">
        <p15:presenceInfo xmlns:p15="http://schemas.microsoft.com/office/powerpoint/2012/main" userId="S::ronnykim@office.ut.ac.kr::a97274c0-04a6-4462-84d2-77f6f8cdc3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1" autoAdjust="0"/>
    <p:restoredTop sz="95698" autoAdjust="0"/>
  </p:normalViewPr>
  <p:slideViewPr>
    <p:cSldViewPr>
      <p:cViewPr varScale="1">
        <p:scale>
          <a:sx n="145" d="100"/>
          <a:sy n="145" d="100"/>
        </p:scale>
        <p:origin x="1784" y="168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4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9320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9320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356"/>
            <a:ext cx="2972115" cy="49320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9379356"/>
            <a:ext cx="2972115" cy="49320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1"/>
            <a:ext cx="6858000" cy="9874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578406" y="103034"/>
            <a:ext cx="632732" cy="22464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46862" y="103034"/>
            <a:ext cx="816429" cy="22464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13773" y="4690523"/>
            <a:ext cx="5028886" cy="444223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9560085"/>
            <a:ext cx="912201" cy="19255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187212" y="9560085"/>
            <a:ext cx="505558" cy="3867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14376" y="9560085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15945" y="9558396"/>
            <a:ext cx="5426110" cy="1689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0583" y="315855"/>
            <a:ext cx="5576835" cy="1689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41431" y="746565"/>
            <a:ext cx="4575140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3772" y="4690523"/>
            <a:ext cx="5030456" cy="4543574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80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63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78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5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9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50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62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29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01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0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1547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NPCA Operation for IDC Management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September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984497"/>
              </p:ext>
            </p:extLst>
          </p:nvPr>
        </p:nvGraphicFramePr>
        <p:xfrm>
          <a:off x="528638" y="2933700"/>
          <a:ext cx="8094662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2044746" progId="Word.Document.8">
                  <p:embed/>
                </p:oleObj>
              </mc:Choice>
              <mc:Fallback>
                <p:oleObj name="Document" r:id="rId3" imgW="8250056" imgH="20447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933700"/>
                        <a:ext cx="8094662" cy="199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Difference between </a:t>
            </a:r>
            <a:b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</a:br>
            <a: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‘Unavailability’ and ‘Interfering’</a:t>
            </a:r>
            <a:r>
              <a:rPr kumimoji="1" lang="ko-K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+mj-cs"/>
              </a:rPr>
              <a:t> </a:t>
            </a:r>
            <a: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IDC activity</a:t>
            </a:r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272093" y="6476206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5CAA9CA-4D5B-1A39-AA7D-D70417F83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20" y="1463110"/>
            <a:ext cx="7547496" cy="455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8768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Difference between </a:t>
            </a:r>
            <a:br>
              <a:rPr kumimoji="1" lang="en-US" altLang="ko-KR" sz="2800" dirty="0"/>
            </a:br>
            <a:r>
              <a:rPr kumimoji="1" lang="en-US" altLang="ko-KR" sz="2800" dirty="0"/>
              <a:t>‘Unavailability’ and ‘Interfering’</a:t>
            </a:r>
            <a:r>
              <a:rPr kumimoji="1" lang="ko-KR" altLang="en-US" sz="2800" dirty="0"/>
              <a:t> </a:t>
            </a:r>
            <a:r>
              <a:rPr kumimoji="1" lang="en-US" altLang="ko-KR" sz="2800" dirty="0"/>
              <a:t>IDC activity</a:t>
            </a:r>
            <a:endParaRPr kumimoji="1"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When a non-AP STA is interfering and available in IDC activity:</a:t>
            </a:r>
            <a:endParaRPr kumimoji="1" lang="en-US" altLang="ko-KR" sz="1800" b="0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The non-AP STA can perform WLAN communication on a non-primary channel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Other STAs, including the AP, can perform WLAN communication on a non-primary channel</a:t>
            </a:r>
          </a:p>
          <a:p>
            <a:pPr marL="457200" lvl="1" indent="0">
              <a:defRPr/>
            </a:pP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When a non-AP STA is interfering and unavailable in IDC activity:</a:t>
            </a:r>
            <a:endParaRPr kumimoji="1" lang="en-US" altLang="ko-KR" sz="1800" b="0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The non-AP STA cannot perform WLAN communication on a non-primary channel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However, other STAs, including the AP, can perform WLAN communication on a non-primary channel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272093" y="6476206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110096460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74237"/>
            <a:ext cx="7770813" cy="4979099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At the current stage, the detailed method for IDC activity indication has not been discussed in detail.</a:t>
            </a:r>
            <a:endParaRPr kumimoji="1" lang="en-US" altLang="ko-KR" sz="1600" b="0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E.g., lack of frequency and bandwidth information, power information, etc., </a:t>
            </a:r>
          </a:p>
          <a:p>
            <a:pPr>
              <a:buFont typeface="Arial"/>
              <a:buChar char="•"/>
              <a:defRPr/>
            </a:pPr>
            <a:endParaRPr kumimoji="1" lang="en-US" altLang="ko-KR" sz="20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An AP needs more information about the IDC activity to determine whether it is interfering or non-interfering.</a:t>
            </a:r>
          </a:p>
          <a:p>
            <a:pPr>
              <a:buFont typeface="Arial"/>
              <a:buChar char="•"/>
              <a:defRPr/>
            </a:pPr>
            <a:endParaRPr kumimoji="1" lang="en-US" altLang="ko-KR" sz="20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When an STA with IDC activity provides detailed information about its IDC activity, its associated AP can determine whether the IDC activity is interfering or non-interfering.</a:t>
            </a:r>
          </a:p>
          <a:p>
            <a:pPr>
              <a:buFont typeface="Arial"/>
              <a:buChar char="•"/>
              <a:defRPr/>
            </a:pPr>
            <a:endParaRPr kumimoji="1" lang="en-US" altLang="ko-KR" sz="20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Based on the determination that the IDC activity is interfering with the wireless LAN, the AP can announce NPCA operation for its BSS to avoid the IDC activity.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sp>
        <p:nvSpPr>
          <p:cNvPr id="10" name="제목 1"/>
          <p:cNvSpPr>
            <a:spLocks noGrp="1"/>
          </p:cNvSpPr>
          <p:nvPr/>
        </p:nvSpPr>
        <p:spPr>
          <a:xfrm>
            <a:off x="685800" y="685801"/>
            <a:ext cx="7770813" cy="7090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anchor="ctr" anchorCtr="0"/>
          <a:lstStyle/>
          <a:p>
            <a:pPr marL="0" lvl="0" indent="0" algn="ctr" defTabSz="449263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kumimoji="1" lang="en-US" altLang="ko-KR" sz="2800" b="1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How can AP determine interfering IDC activity?</a:t>
            </a:r>
            <a:endParaRPr kumimoji="1" lang="en-US" altLang="ko-KR" sz="2800" b="1" i="0" u="none" strike="noStrike" kern="0" cap="none" spc="0" normalizeH="0" baseline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285568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4474352"/>
            <a:ext cx="7770813" cy="197898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STA 1, which has a ‘scheduled IDC activity’, informs the AP with information about the IDC activity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400" b="0" dirty="0"/>
              <a:t>IDC activity of STA 1 impacts </a:t>
            </a:r>
            <a:r>
              <a:rPr kumimoji="1" lang="en-US" altLang="ko-KR" sz="1400" dirty="0"/>
              <a:t>the</a:t>
            </a:r>
            <a:r>
              <a:rPr kumimoji="1" lang="en-US" altLang="ko-KR" sz="1400" b="0" dirty="0"/>
              <a:t> primary 20MHz channel of the BSS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The AP determines the IDC activity of STA 1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400" dirty="0"/>
              <a:t>The information includes frequency information, time information, and various details about the IDC activity.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400" dirty="0"/>
              <a:t>When the AP determines that the IDC activity is interfering, it can announce NPCA operation.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sp>
        <p:nvSpPr>
          <p:cNvPr id="10" name="제목 1"/>
          <p:cNvSpPr>
            <a:spLocks noGrp="1"/>
          </p:cNvSpPr>
          <p:nvPr/>
        </p:nvSpPr>
        <p:spPr>
          <a:xfrm>
            <a:off x="685800" y="685801"/>
            <a:ext cx="7770813" cy="7090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anchor="ctr" anchorCtr="0"/>
          <a:lstStyle/>
          <a:p>
            <a:pPr marL="0" lvl="0" indent="0" algn="ctr" defTabSz="449263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kumimoji="1" lang="en-US" altLang="ko-KR" sz="2800" b="1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Interfering IDC Activity Indication</a:t>
            </a:r>
            <a:endParaRPr kumimoji="1" lang="en-US" altLang="ko-KR" sz="2800" b="1" i="0" u="none" strike="noStrike" kern="0" cap="none" spc="0" normalizeH="0" baseline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2CB7531A-8F9B-7D27-9059-065E0C863C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0897" y="1278867"/>
            <a:ext cx="5873392" cy="31954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4073094"/>
            <a:ext cx="7930778" cy="223622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The AP is aware of the IDC activity, and when the IDC activity is ‘interfering’, the AP can trigger NPCA operation during the IDC activity.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During the IDC activity, the AP and non-AP STAs can perform NPCA operation.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If STA 1 is available during the IDC activity, STA 1 can also participate in NPCA operation.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>
                <a:latin typeface="Times New Roman"/>
                <a:ea typeface="MS Gothic"/>
              </a:rPr>
              <a:t>With NPCA operation, wireless LAN communication and STA 1’s IDC activity will not interfere with each other.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sp>
        <p:nvSpPr>
          <p:cNvPr id="10" name="제목 1"/>
          <p:cNvSpPr>
            <a:spLocks noGrp="1"/>
          </p:cNvSpPr>
          <p:nvPr/>
        </p:nvSpPr>
        <p:spPr>
          <a:xfrm>
            <a:off x="685800" y="685801"/>
            <a:ext cx="7770813" cy="7090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anchor="ctr" anchorCtr="0"/>
          <a:lstStyle/>
          <a:p>
            <a:pPr marL="0" lvl="0" indent="0" algn="ctr" defTabSz="449263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kumimoji="1" lang="en-US" altLang="ko-KR" sz="2800" b="1" i="0" u="none" strike="noStrike" kern="0" cap="none" spc="0" normalizeH="0" baseline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NPCA Operations fo</a:t>
            </a:r>
            <a:r>
              <a:rPr kumimoji="1" lang="en-US" altLang="ko-KR" sz="2800" b="1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 IDC Management</a:t>
            </a:r>
            <a:endParaRPr kumimoji="1" lang="en-US" altLang="ko-KR" sz="2800" b="1" i="0" u="none" strike="noStrike" kern="0" cap="none" spc="0" normalizeH="0" baseline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DD89967-6916-D5D9-480A-CF38FADD66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293" y="1268760"/>
            <a:ext cx="6799414" cy="28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2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608512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b="0" dirty="0">
                <a:latin typeface="Times New Roman"/>
                <a:ea typeface="MS Gothic"/>
              </a:rPr>
              <a:t>We can further consider the following: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>
                <a:latin typeface="Times New Roman"/>
                <a:ea typeface="MS Gothic"/>
              </a:rPr>
              <a:t>Exploring various types of IDC activity,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b="0" dirty="0">
                <a:latin typeface="Times New Roman"/>
                <a:ea typeface="MS Gothic"/>
              </a:rPr>
              <a:t>including </a:t>
            </a:r>
            <a:r>
              <a:rPr kumimoji="1" lang="en-US" altLang="ko-K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unavailability and interfering IDC activity</a:t>
            </a:r>
            <a:endParaRPr kumimoji="1" lang="en-US" altLang="ko-KR" b="0" dirty="0">
              <a:latin typeface="Times New Roman"/>
              <a:ea typeface="MS Gothic"/>
            </a:endParaRPr>
          </a:p>
          <a:p>
            <a:pPr lvl="1">
              <a:buFont typeface="Arial"/>
              <a:buChar char="•"/>
              <a:defRPr/>
            </a:pPr>
            <a:r>
              <a:rPr kumimoji="1" lang="en-US" altLang="ko-KR" b="0" dirty="0">
                <a:latin typeface="Times New Roman"/>
                <a:ea typeface="MS Gothic"/>
              </a:rPr>
              <a:t>Utilizing other </a:t>
            </a:r>
            <a:r>
              <a:rPr kumimoji="1" lang="en-US" altLang="ko-KR" dirty="0">
                <a:latin typeface="Times New Roman"/>
                <a:ea typeface="MS Gothic"/>
              </a:rPr>
              <a:t>channel access techniques (e.g., DSO)</a:t>
            </a:r>
            <a:r>
              <a:rPr kumimoji="1" lang="en-US" altLang="ko-KR" b="0" dirty="0">
                <a:latin typeface="Times New Roman"/>
                <a:ea typeface="MS Gothic"/>
              </a:rPr>
              <a:t> for IDC management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Resource </a:t>
            </a:r>
            <a:r>
              <a:rPr kumimoji="1" lang="en-US" altLang="ko-KR" dirty="0">
                <a:latin typeface="Times New Roman"/>
                <a:ea typeface="MS Gothic"/>
                <a:cs typeface="+mn-cs"/>
              </a:rPr>
              <a:t>management for different types of IDC activity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>
                <a:latin typeface="Times New Roman"/>
                <a:ea typeface="MS Gothic"/>
                <a:cs typeface="+mn-cs"/>
              </a:rPr>
              <a:t>And so on…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sp>
        <p:nvSpPr>
          <p:cNvPr id="10" name="제목 1"/>
          <p:cNvSpPr>
            <a:spLocks noGrp="1"/>
          </p:cNvSpPr>
          <p:nvPr/>
        </p:nvSpPr>
        <p:spPr>
          <a:xfrm>
            <a:off x="685800" y="685801"/>
            <a:ext cx="7770813" cy="7090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anchor="ctr" anchorCtr="0"/>
          <a:lstStyle/>
          <a:p>
            <a:pPr marL="0" lvl="0" indent="0" algn="ctr" defTabSz="449263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kumimoji="1" lang="en-US" altLang="ko-KR" sz="2800" b="1" i="0" u="none" strike="noStrike" kern="0" cap="none" spc="0" normalizeH="0" baseline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5050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This submission proposed NPCA operation to manage IDC interference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When interfering IDC activity occurs, AP can inform about the IDC activity and non-AP STA can perform NPCA operation to avoid IDC activity.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dirty="0"/>
              <a:t>Detailed IDC indication should be considered to determine whether the IDC activity is interfering.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dirty="0"/>
              <a:t>IDC activity that interferes with IEEE 802.11 wireless LAN communication can be indicated and managed.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With the proposed method, channel utilization of IEEE 802.11 wireless LAN can be maintained when IDC activity occurs.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Straw Poll #1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support to modify the SFD as the following: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b="1" dirty="0"/>
              <a:t>3.8 In-device coexistence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dirty="0"/>
              <a:t>11bn defines a mechanism for a non-AP STA to report unavailability at TXOP level and define or reuse/update existing mechanism for a non-AP STA to report long term (periodic) unavailability. </a:t>
            </a:r>
            <a:r>
              <a:rPr kumimoji="1" lang="en-US" altLang="ko-KR" b="1" dirty="0"/>
              <a:t>(Current SFD)</a:t>
            </a:r>
          </a:p>
          <a:p>
            <a:pPr lvl="3">
              <a:buFont typeface="Arial"/>
              <a:buChar char="•"/>
              <a:defRPr/>
            </a:pPr>
            <a:r>
              <a:rPr kumimoji="1" lang="en-US" altLang="ko-KR" u="sng" dirty="0"/>
              <a:t>The long-term unavailability report may include</a:t>
            </a:r>
          </a:p>
          <a:p>
            <a:pPr lvl="4">
              <a:buFont typeface="Arial"/>
              <a:buChar char="•"/>
              <a:defRPr/>
            </a:pPr>
            <a:r>
              <a:rPr kumimoji="1" lang="en-US" altLang="ko-KR" u="sng" dirty="0"/>
              <a:t>Occupying channel information</a:t>
            </a:r>
          </a:p>
          <a:p>
            <a:pPr lvl="4">
              <a:buFont typeface="Arial"/>
              <a:buChar char="•"/>
              <a:defRPr/>
            </a:pPr>
            <a:r>
              <a:rPr kumimoji="1" lang="en-US" altLang="ko-KR" u="sng" dirty="0"/>
              <a:t>Timing information (e.g., period, duration, offset)</a:t>
            </a:r>
          </a:p>
          <a:p>
            <a:pPr lvl="2">
              <a:buFont typeface="Arial"/>
              <a:buChar char="•"/>
              <a:defRPr/>
            </a:pPr>
            <a:endParaRPr kumimoji="1" lang="en-US" altLang="ko-KR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347341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Straw Poll #2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agree the following?: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11bn non-AP STAs and AP can perform non-primary channel access when primary 20 MHz channel is occupied by reported periodic IDC.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225619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[1] 24/0209r4: Specification Framework for </a:t>
            </a:r>
            <a:r>
              <a:rPr kumimoji="1" lang="en-US" altLang="ko-KR" sz="1800" dirty="0" err="1"/>
              <a:t>TGbn</a:t>
            </a:r>
            <a:r>
              <a:rPr kumimoji="1" lang="en-US" altLang="ko-KR" sz="1800" dirty="0"/>
              <a:t>, https://</a:t>
            </a:r>
            <a:r>
              <a:rPr kumimoji="1" lang="en-US" altLang="ko-KR" sz="1800" dirty="0" err="1"/>
              <a:t>mentor.ieee.org</a:t>
            </a:r>
            <a:r>
              <a:rPr kumimoji="1" lang="en-US" altLang="ko-KR" sz="1800" dirty="0"/>
              <a:t>/802.11/</a:t>
            </a:r>
            <a:r>
              <a:rPr kumimoji="1" lang="en-US" altLang="ko-KR" sz="1800" dirty="0" err="1"/>
              <a:t>dcn</a:t>
            </a:r>
            <a:r>
              <a:rPr kumimoji="1" lang="en-US" altLang="ko-KR" sz="1800" dirty="0"/>
              <a:t>/24/11-24-0209-04-00bn-specification-framework-for-tgbn.docx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[2] 23/1935r1: Secondary channel usage follow up, https://</a:t>
            </a:r>
            <a:r>
              <a:rPr kumimoji="1" lang="en-US" altLang="ko-KR" sz="1800" dirty="0" err="1"/>
              <a:t>mentor.ieee.org</a:t>
            </a:r>
            <a:r>
              <a:rPr kumimoji="1" lang="en-US" altLang="ko-KR" sz="1800" dirty="0"/>
              <a:t>/802.11/</a:t>
            </a:r>
            <a:r>
              <a:rPr kumimoji="1" lang="en-US" altLang="ko-KR" sz="1800" dirty="0" err="1"/>
              <a:t>dcn</a:t>
            </a:r>
            <a:r>
              <a:rPr kumimoji="1" lang="en-US" altLang="ko-KR" sz="1800" dirty="0"/>
              <a:t>/23/11-23-1935-01-00bn-secondary-channel-usage-follow-up.pptx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[3] 23/2005r1: Non-primary channel access (NPCA), https://</a:t>
            </a:r>
            <a:r>
              <a:rPr kumimoji="1" lang="en-US" altLang="ko-KR" sz="1800" dirty="0" err="1"/>
              <a:t>mentor.ieee.org</a:t>
            </a:r>
            <a:r>
              <a:rPr kumimoji="1" lang="en-US" altLang="ko-KR" sz="1800" dirty="0"/>
              <a:t>/802.11/</a:t>
            </a:r>
            <a:r>
              <a:rPr kumimoji="1" lang="en-US" altLang="ko-KR" sz="1800" dirty="0" err="1"/>
              <a:t>dcn</a:t>
            </a:r>
            <a:r>
              <a:rPr kumimoji="1" lang="en-US" altLang="ko-KR" sz="1800" dirty="0"/>
              <a:t>/23/11-23-2005-01-00bn-non-primary-channel-access-npca.pptx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[4] 23/2023r1: Further discussion in Non-Primary Channel Access, https://</a:t>
            </a:r>
            <a:r>
              <a:rPr kumimoji="1" lang="en-US" altLang="ko-KR" sz="1800" dirty="0" err="1"/>
              <a:t>mentor.ieee.org</a:t>
            </a:r>
            <a:r>
              <a:rPr kumimoji="1" lang="en-US" altLang="ko-KR" sz="1800" dirty="0"/>
              <a:t>/802.11/</a:t>
            </a:r>
            <a:r>
              <a:rPr kumimoji="1" lang="en-US" altLang="ko-KR" sz="1800" dirty="0" err="1"/>
              <a:t>dcn</a:t>
            </a:r>
            <a:r>
              <a:rPr kumimoji="1" lang="en-US" altLang="ko-KR" sz="1800" dirty="0"/>
              <a:t>/23/11-23-2023-01-00bn-further-discussion-on-non-primary-channel-access.pptx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125123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Background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In </a:t>
            </a:r>
            <a:r>
              <a:rPr kumimoji="1" lang="en-US" altLang="ko-KR" sz="1800" b="0" dirty="0" err="1"/>
              <a:t>TGbn</a:t>
            </a:r>
            <a:r>
              <a:rPr kumimoji="1" lang="en-US" altLang="ko-KR" sz="1800" b="0" dirty="0"/>
              <a:t>, there were discussions on the methods by which a STA indicates its IDC activity to its associated AP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400" b="0" dirty="0"/>
              <a:t>Some of the discussed methods have</a:t>
            </a:r>
            <a:r>
              <a:rPr kumimoji="1" lang="ko-KR" altLang="en-US" sz="1400" b="0" dirty="0"/>
              <a:t> </a:t>
            </a:r>
            <a:r>
              <a:rPr kumimoji="1" lang="en-US" altLang="ko-KR" sz="1400" b="0" dirty="0"/>
              <a:t>been adopted in the current SFD </a:t>
            </a:r>
            <a:r>
              <a:rPr kumimoji="1" lang="en-US" altLang="ko-KR" sz="1400" dirty="0"/>
              <a:t>[1]</a:t>
            </a:r>
            <a:endParaRPr kumimoji="1" lang="en-US" altLang="ko-KR" sz="18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The indicated IDC activity of the STA may interfere with a wireless medium. In this case, IDC activity could interrupt wireless LAN communication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In other words, when the STA uses primary channel for IDC activity, other STAs including AP, may not be able to use primary channel due to the Tx power of IDC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Channel utilization can be reduced due to IDC activity</a:t>
            </a:r>
            <a:endParaRPr kumimoji="1" lang="en-US" altLang="ko-KR" sz="18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11bn should consider further operations after the IDC indication for better channel utilization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400" dirty="0"/>
              <a:t>One of possible operations is NPCA operation [1-4]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When an STA indicates IDC activity before the IDC activity begins, other STAs can use a non-primary channel that is not interfered by the IDC activity.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Types of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Before discussing NPCA for IDC management, different types of IDC activity should be identified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Type of IDC activity may vary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b="0" dirty="0"/>
              <a:t>In the next slides, various IDC activity types will be discussed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7" y="6469653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Types of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Type 1: No impact on 802.11 devices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The IDC activity does not interfere with the IEEE 802.11 wireless medium,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and IEEE 802.11 communications do not interfere with the IDC activity.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Example: WLAN and IDC use different channels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7" y="6469653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89C39F9-77F6-105F-E8A9-29443D6C7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076" y="2945725"/>
            <a:ext cx="5698259" cy="159107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BB1E96EF-A92F-4598-CC29-FC5367F90D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0974" y="4542816"/>
            <a:ext cx="5519298" cy="183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4932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Types of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Type 2: Impact on IDC communication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The IDC </a:t>
            </a:r>
            <a:r>
              <a:rPr kumimoji="1" lang="en-US" altLang="ko-KR" sz="1600" dirty="0"/>
              <a:t>activity does not interfere with IEEE 802.11 wireless medium, and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IEEE 802.11 communications </a:t>
            </a:r>
            <a:r>
              <a:rPr kumimoji="1" lang="en-US" altLang="ko-KR" sz="1600" b="1" dirty="0"/>
              <a:t>interfere</a:t>
            </a:r>
            <a:r>
              <a:rPr kumimoji="1" lang="en-US" altLang="ko-KR" sz="1600" dirty="0"/>
              <a:t> with the IDC activity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Example:</a:t>
            </a:r>
            <a:r>
              <a:rPr kumimoji="1" lang="en-US" altLang="ko-KR" sz="1600" b="0" dirty="0"/>
              <a:t> WLAN is performing Tx while</a:t>
            </a:r>
            <a:r>
              <a:rPr kumimoji="1" lang="en-US" altLang="ko-KR" sz="1600" dirty="0"/>
              <a:t> </a:t>
            </a:r>
            <a:r>
              <a:rPr kumimoji="1" lang="en-US" altLang="ko-KR" sz="1600" b="0" dirty="0"/>
              <a:t>IDC is receiving in the overlapped channel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7" y="6469653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644710F-9CB9-2A26-905E-5BC8164E8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675" y="3199147"/>
            <a:ext cx="5412649" cy="151132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9E6A76E-CE60-A3BD-A5CA-89824554DD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1561" y="4876564"/>
            <a:ext cx="8207538" cy="140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6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Types of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Type 3: Impact on 802.11 devices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The IDC activity </a:t>
            </a:r>
            <a:r>
              <a:rPr kumimoji="1" lang="en-US" altLang="ko-KR" sz="1600" b="1" dirty="0"/>
              <a:t>interferes</a:t>
            </a:r>
            <a:r>
              <a:rPr kumimoji="1" lang="en-US" altLang="ko-KR" sz="1600" b="0" dirty="0"/>
              <a:t> with the IEEE 802.11 wireless medium,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and IEEE 802.11 communications do not interfere with the IDC activity.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E</a:t>
            </a:r>
            <a:r>
              <a:rPr kumimoji="1" lang="en-US" altLang="ko-KR" sz="1600" dirty="0"/>
              <a:t>xample:</a:t>
            </a:r>
            <a:r>
              <a:rPr kumimoji="1" lang="en-US" altLang="ko-KR" sz="1600" b="0" dirty="0"/>
              <a:t> IDC is performing Tx while WLAN is receiving in the overlapped channel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272093" y="6476206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070A30F-7AE2-6C2F-C54A-34F9FFCB1B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296" y="2996952"/>
            <a:ext cx="5121709" cy="1430087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7AB9986-F313-8622-B342-70EDD8C9D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195" y="4653136"/>
            <a:ext cx="7772398" cy="132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613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Types of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Type 4: Mutual impact on 802.11 devices and IDC communication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The IDC activity </a:t>
            </a:r>
            <a:r>
              <a:rPr kumimoji="1" lang="en-US" altLang="ko-KR" sz="1600" b="1" dirty="0"/>
              <a:t>interferes</a:t>
            </a:r>
            <a:r>
              <a:rPr kumimoji="1" lang="en-US" altLang="ko-KR" sz="1600" b="0" dirty="0"/>
              <a:t> with the IEEE 802.11 wireless medium,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and IEEE 802.11 communications </a:t>
            </a:r>
            <a:r>
              <a:rPr kumimoji="1" lang="en-US" altLang="ko-KR" sz="1600" b="1" dirty="0"/>
              <a:t>interfere</a:t>
            </a:r>
            <a:r>
              <a:rPr kumimoji="1" lang="en-US" altLang="ko-KR" sz="1600" b="0" dirty="0"/>
              <a:t> with the IDC activity.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E</a:t>
            </a:r>
            <a:r>
              <a:rPr kumimoji="1" lang="en-US" altLang="ko-KR" sz="1600" dirty="0"/>
              <a:t>xample:</a:t>
            </a:r>
            <a:r>
              <a:rPr kumimoji="1" lang="en-US" altLang="ko-KR" sz="1600" b="0" dirty="0"/>
              <a:t> WLAN is performing </a:t>
            </a:r>
            <a:r>
              <a:rPr kumimoji="1" lang="en-US" altLang="ko-KR" sz="1600" b="0" dirty="0" err="1"/>
              <a:t>Rx&amp;Tx</a:t>
            </a:r>
            <a:r>
              <a:rPr kumimoji="1" lang="en-US" altLang="ko-KR" sz="1600" b="0" dirty="0"/>
              <a:t>, and also IDC is performing </a:t>
            </a:r>
            <a:r>
              <a:rPr kumimoji="1" lang="en-US" altLang="ko-KR" sz="1600" b="0" dirty="0" err="1"/>
              <a:t>Rx&amp;Tx</a:t>
            </a:r>
            <a:r>
              <a:rPr kumimoji="1" lang="en-US" altLang="ko-KR" sz="1600" b="0" dirty="0"/>
              <a:t> in the overlapped channel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sz="1600" dirty="0"/>
          </a:p>
          <a:p>
            <a:pPr>
              <a:buFont typeface="Arial"/>
              <a:buChar char="•"/>
              <a:defRPr/>
            </a:pPr>
            <a:endParaRPr kumimoji="1"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272093" y="6476206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9350563-CF25-5AD7-0DE1-7263B1DC6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6273" y="3188788"/>
            <a:ext cx="4914704" cy="1372287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92A139D-C5DD-BD94-5990-642373FD7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47" y="4832879"/>
            <a:ext cx="7772400" cy="132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3541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‘Interfering’ 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96544"/>
          </a:xfrm>
        </p:spPr>
        <p:txBody>
          <a:bodyPr/>
          <a:lstStyle/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2000" b="0" dirty="0">
                <a:latin typeface="Times New Roman"/>
                <a:ea typeface="MS Gothic"/>
              </a:rPr>
              <a:t>When wireless LAN communication interferes with the IDC activity, the wireless LAN should protect the IDC activity.</a:t>
            </a:r>
          </a:p>
          <a:p>
            <a:pPr lvl="1" indent="-342900">
              <a:spcBef>
                <a:spcPts val="600"/>
              </a:spcBef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Type </a:t>
            </a:r>
            <a:r>
              <a:rPr kumimoji="1" lang="en-US" altLang="ko-KR" sz="1600" dirty="0"/>
              <a:t>2: Impact on IDC communication</a:t>
            </a:r>
            <a:endParaRPr kumimoji="1" lang="en-US" altLang="ko-KR" sz="1600" dirty="0">
              <a:latin typeface="Times New Roman"/>
              <a:ea typeface="MS Gothic"/>
            </a:endParaRPr>
          </a:p>
          <a:p>
            <a:pPr lvl="1" indent="-342900">
              <a:spcBef>
                <a:spcPts val="600"/>
              </a:spcBef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Type</a:t>
            </a:r>
            <a:r>
              <a:rPr kumimoji="1" lang="en-US" altLang="ko-KR" sz="1600" dirty="0"/>
              <a:t> 4: Mutual impact on 802.11 devices and IDC communication</a:t>
            </a:r>
            <a:endParaRPr kumimoji="1" lang="en-US" altLang="ko-KR" sz="1600" b="0" dirty="0">
              <a:latin typeface="Times New Roman"/>
              <a:ea typeface="MS Gothic"/>
            </a:endParaRP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>
                <a:latin typeface="Times New Roman"/>
                <a:ea typeface="MS Gothic"/>
              </a:rPr>
              <a:t>When the IDC activity interferes with wireless LAN communication, the wireless LAN will detect the wireless medium as busy. Therefore, wireless LAN may not use the wireless medium.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Type </a:t>
            </a:r>
            <a:r>
              <a:rPr kumimoji="1" lang="en-US" altLang="ko-KR" sz="1600" dirty="0"/>
              <a:t>3: Impact on 802.11 devices</a:t>
            </a:r>
            <a:endParaRPr kumimoji="1" lang="en-US" altLang="ko-KR" sz="1600" dirty="0">
              <a:latin typeface="Times New Roman"/>
              <a:ea typeface="MS Gothic"/>
            </a:endParaRP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>
                <a:latin typeface="Times New Roman"/>
                <a:ea typeface="MS Gothic"/>
              </a:rPr>
              <a:t>Type</a:t>
            </a:r>
            <a:r>
              <a:rPr kumimoji="1" lang="en-US" altLang="ko-KR" sz="1600" dirty="0"/>
              <a:t> 4: Mutual impact on 802.11 devices and IDC communication</a:t>
            </a:r>
            <a:endParaRPr kumimoji="1" lang="en-US" altLang="ko-KR" sz="1600" dirty="0">
              <a:latin typeface="Times New Roman"/>
              <a:ea typeface="MS Gothic"/>
            </a:endParaRP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>
                <a:latin typeface="Times New Roman"/>
                <a:ea typeface="MS Gothic"/>
              </a:rPr>
              <a:t>For these Types (Type 2, 3, 4), IEEE 802.11 WLAN cannot use a channel that is interfered by the IDC activity, or that interferes the IDC activity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>
                <a:latin typeface="Times New Roman"/>
                <a:ea typeface="MS Gothic"/>
              </a:rPr>
              <a:t>However, IEEE 802.11 WLAN can use a channel </a:t>
            </a:r>
            <a:r>
              <a:rPr kumimoji="1" lang="en-US" altLang="ko-KR" sz="1600" dirty="0">
                <a:latin typeface="Times New Roman"/>
                <a:ea typeface="MS Gothic"/>
              </a:rPr>
              <a:t>that</a:t>
            </a:r>
            <a:r>
              <a:rPr kumimoji="1" lang="en-US" altLang="ko-KR" sz="1600" b="0" dirty="0">
                <a:latin typeface="Times New Roman"/>
                <a:ea typeface="MS Gothic"/>
              </a:rPr>
              <a:t> is not interfered by the IDC activity, or </a:t>
            </a:r>
            <a:r>
              <a:rPr kumimoji="1" lang="en-US" altLang="ko-KR" sz="1600" dirty="0">
                <a:latin typeface="Times New Roman"/>
                <a:ea typeface="MS Gothic"/>
              </a:rPr>
              <a:t>that does</a:t>
            </a:r>
            <a:r>
              <a:rPr kumimoji="1" lang="en-US" altLang="ko-KR" sz="1600" b="0" dirty="0">
                <a:latin typeface="Times New Roman"/>
                <a:ea typeface="MS Gothic"/>
              </a:rPr>
              <a:t> not interfere the IDC activity.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7496497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5251646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Difference between </a:t>
            </a:r>
            <a:b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</a:br>
            <a: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‘Unavailability’ and ‘Interfering’</a:t>
            </a:r>
            <a:r>
              <a:rPr kumimoji="1" lang="ko-K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+mj-cs"/>
              </a:rPr>
              <a:t> </a:t>
            </a:r>
            <a:r>
              <a:rPr kumimoji="1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IDC activity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Unavailability: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A non-AP STA can be considered ‘unavailable’ when: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sz="1600" dirty="0"/>
              <a:t>the non-AP STA cannot perform WLAN communication during IDC activity</a:t>
            </a:r>
          </a:p>
          <a:p>
            <a:pPr lvl="3">
              <a:buFont typeface="Arial"/>
              <a:buChar char="•"/>
              <a:defRPr/>
            </a:pPr>
            <a:r>
              <a:rPr kumimoji="1" lang="en-US" altLang="ko-KR" sz="1400" dirty="0"/>
              <a:t>In this case, the AP shall not transmit to the non-AP STA.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A non-AP STA can be considered ‘available’ when: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sz="1600" dirty="0"/>
              <a:t>the non-AP STA can perform WLAN communication during IDC activity</a:t>
            </a:r>
          </a:p>
          <a:p>
            <a:pPr lvl="3">
              <a:buFont typeface="Arial"/>
              <a:buChar char="•"/>
              <a:defRPr/>
            </a:pPr>
            <a:r>
              <a:rPr kumimoji="1" lang="en-US" altLang="ko-KR" sz="1400" dirty="0"/>
              <a:t>In this case, the AP can transmit to the non-AP STA.</a:t>
            </a: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Interfering: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1800" dirty="0"/>
              <a:t>A non-AP STA (or non-AP STA’s IDC activity) can be considered ‘interfering’ when</a:t>
            </a:r>
            <a:r>
              <a:rPr kumimoji="1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:</a:t>
            </a:r>
            <a:endParaRPr kumimoji="1" lang="en-US" altLang="ko-KR" dirty="0"/>
          </a:p>
          <a:p>
            <a:pPr lvl="2">
              <a:buFont typeface="Arial"/>
              <a:buChar char="•"/>
              <a:defRPr/>
            </a:pPr>
            <a:r>
              <a:rPr kumimoji="1" lang="en-US" altLang="ko-KR" sz="1600" dirty="0"/>
              <a:t>A non-AP’s IDC activity interferes with WLAN BSS’s primary channel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1800" dirty="0"/>
              <a:t>A non-AP STA (or non-AP STA’s IDC activity) can be considered ‘not interfering’ when</a:t>
            </a:r>
            <a:r>
              <a:rPr kumimoji="1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:</a:t>
            </a:r>
            <a:endParaRPr kumimoji="1" lang="en-US" altLang="ko-KR" sz="1600" dirty="0"/>
          </a:p>
          <a:p>
            <a:pPr lvl="2">
              <a:buFont typeface="Arial"/>
              <a:buChar char="•"/>
              <a:defRPr/>
            </a:pPr>
            <a:r>
              <a:rPr kumimoji="1" lang="en-US" altLang="ko-KR" sz="1600" dirty="0"/>
              <a:t>A non-AP’s IDC activity does not interfere with the WLAN BSS’s primary channel</a:t>
            </a:r>
          </a:p>
          <a:p>
            <a:pPr>
              <a:buFont typeface="Arial"/>
              <a:buChar char="•"/>
              <a:defRPr/>
            </a:pPr>
            <a:endParaRPr kumimoji="1" lang="en-US" altLang="ko-KR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272093" y="6476206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September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23601348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2936</TotalTime>
  <Words>1806</Words>
  <Application>Microsoft Macintosh PowerPoint</Application>
  <PresentationFormat>화면 슬라이드 쇼(4:3)</PresentationFormat>
  <Paragraphs>233</Paragraphs>
  <Slides>19</Slides>
  <Notes>14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Arial Unicode MS</vt:lpstr>
      <vt:lpstr>Arial</vt:lpstr>
      <vt:lpstr>Times New Roman</vt:lpstr>
      <vt:lpstr>Office 테마</vt:lpstr>
      <vt:lpstr>Document</vt:lpstr>
      <vt:lpstr>NPCA Operation for IDC Management</vt:lpstr>
      <vt:lpstr>Background</vt:lpstr>
      <vt:lpstr>Types of IDC Activity</vt:lpstr>
      <vt:lpstr>Types of IDC Activity</vt:lpstr>
      <vt:lpstr>Types of IDC Activity</vt:lpstr>
      <vt:lpstr>Types of IDC Activity</vt:lpstr>
      <vt:lpstr>Types of IDC Activity</vt:lpstr>
      <vt:lpstr>‘Interfering’ IDC Activity</vt:lpstr>
      <vt:lpstr>Difference between  ‘Unavailability’ and ‘Interfering’ IDC activity</vt:lpstr>
      <vt:lpstr>Difference between  ‘Unavailability’ and ‘Interfering’ IDC activity</vt:lpstr>
      <vt:lpstr>Difference between  ‘Unavailability’ and ‘Interfering’ IDC activity</vt:lpstr>
      <vt:lpstr>PowerPoint 프레젠테이션</vt:lpstr>
      <vt:lpstr>PowerPoint 프레젠테이션</vt:lpstr>
      <vt:lpstr>PowerPoint 프레젠테이션</vt:lpstr>
      <vt:lpstr>PowerPoint 프레젠테이션</vt:lpstr>
      <vt:lpstr>Summary</vt:lpstr>
      <vt:lpstr>Straw Poll #1</vt:lpstr>
      <vt:lpstr>Straw Poll #2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811</cp:revision>
  <cp:lastPrinted>2024-09-06T04:33:05Z</cp:lastPrinted>
  <dcterms:created xsi:type="dcterms:W3CDTF">2023-07-02T14:02:18Z</dcterms:created>
  <dcterms:modified xsi:type="dcterms:W3CDTF">2024-09-11T02:10:53Z</dcterms:modified>
  <cp:version/>
</cp:coreProperties>
</file>