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607" r:id="rId6"/>
    <p:sldId id="622" r:id="rId7"/>
    <p:sldId id="624" r:id="rId8"/>
    <p:sldId id="638" r:id="rId9"/>
    <p:sldId id="634" r:id="rId10"/>
    <p:sldId id="647" r:id="rId11"/>
    <p:sldId id="631" r:id="rId12"/>
    <p:sldId id="626" r:id="rId13"/>
    <p:sldId id="629" r:id="rId14"/>
    <p:sldId id="643" r:id="rId15"/>
    <p:sldId id="646" r:id="rId16"/>
    <p:sldId id="635" r:id="rId17"/>
    <p:sldId id="632" r:id="rId18"/>
    <p:sldId id="621" r:id="rId19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9595"/>
    <a:srgbClr val="8498EA"/>
    <a:srgbClr val="FFC000"/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89CE0-6DCB-472F-9B28-CD06931FE52B}" v="20" dt="2024-09-05T20:07:31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86253" autoAdjust="0"/>
  </p:normalViewPr>
  <p:slideViewPr>
    <p:cSldViewPr>
      <p:cViewPr varScale="1">
        <p:scale>
          <a:sx n="149" d="100"/>
          <a:sy n="149" d="100"/>
        </p:scale>
        <p:origin x="2154" y="126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185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8DDDF9D7-502F-4C2B-B437-AF402FAECEAF}"/>
    <pc:docChg chg="undo custSel addSld delSld modSld modMainMaster">
      <pc:chgData name="Steve Shellhammer" userId="0e71f22d-ee3e-49c0-82ff-dbc290af8082" providerId="ADAL" clId="{8DDDF9D7-502F-4C2B-B437-AF402FAECEAF}" dt="2021-03-19T15:37:47.805" v="8783" actId="1036"/>
      <pc:docMkLst>
        <pc:docMk/>
      </pc:docMkLst>
      <pc:sldChg chg="addSp delSp modSp mod">
        <pc:chgData name="Steve Shellhammer" userId="0e71f22d-ee3e-49c0-82ff-dbc290af8082" providerId="ADAL" clId="{8DDDF9D7-502F-4C2B-B437-AF402FAECEAF}" dt="2021-03-16T22:11:23.522" v="307" actId="207"/>
        <pc:sldMkLst>
          <pc:docMk/>
          <pc:sldMk cId="0" sldId="256"/>
        </pc:sldMkLst>
        <pc:spChg chg="add del mod">
          <ac:chgData name="Steve Shellhammer" userId="0e71f22d-ee3e-49c0-82ff-dbc290af8082" providerId="ADAL" clId="{8DDDF9D7-502F-4C2B-B437-AF402FAECEAF}" dt="2021-03-16T22:07:19.436" v="52" actId="478"/>
          <ac:spMkLst>
            <pc:docMk/>
            <pc:sldMk cId="0" sldId="256"/>
            <ac:spMk id="3" creationId="{4FA6F739-11AF-4997-B8D0-F5A9FBCFA247}"/>
          </ac:spMkLst>
        </pc:spChg>
        <pc:spChg chg="add mod">
          <ac:chgData name="Steve Shellhammer" userId="0e71f22d-ee3e-49c0-82ff-dbc290af8082" providerId="ADAL" clId="{8DDDF9D7-502F-4C2B-B437-AF402FAECEAF}" dt="2021-03-16T22:11:23.522" v="307" actId="207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8DDDF9D7-502F-4C2B-B437-AF402FAECEAF}" dt="2021-03-16T22:06:29.502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8DDDF9D7-502F-4C2B-B437-AF402FAECEAF}" dt="2021-03-16T22:06:51.005" v="24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8DDDF9D7-502F-4C2B-B437-AF402FAECEAF}" dt="2021-03-16T22:08:35.131" v="57" actId="122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3653012693" sldId="480"/>
        </pc:sldMkLst>
      </pc:sldChg>
      <pc:sldChg chg="del">
        <pc:chgData name="Steve Shellhammer" userId="0e71f22d-ee3e-49c0-82ff-dbc290af8082" providerId="ADAL" clId="{8DDDF9D7-502F-4C2B-B437-AF402FAECEAF}" dt="2021-03-17T22:42:45.147" v="3455" actId="47"/>
        <pc:sldMkLst>
          <pc:docMk/>
          <pc:sldMk cId="1836874408" sldId="481"/>
        </pc:sldMkLst>
      </pc:sldChg>
      <pc:sldChg chg="addSp delSp modSp new mod">
        <pc:chgData name="Steve Shellhammer" userId="0e71f22d-ee3e-49c0-82ff-dbc290af8082" providerId="ADAL" clId="{8DDDF9D7-502F-4C2B-B437-AF402FAECEAF}" dt="2021-03-18T23:47:04.822" v="6296" actId="14734"/>
        <pc:sldMkLst>
          <pc:docMk/>
          <pc:sldMk cId="1967477002" sldId="482"/>
        </pc:sldMkLst>
        <pc:spChg chg="mod">
          <ac:chgData name="Steve Shellhammer" userId="0e71f22d-ee3e-49c0-82ff-dbc290af8082" providerId="ADAL" clId="{8DDDF9D7-502F-4C2B-B437-AF402FAECEAF}" dt="2021-03-16T22:24:41.259" v="1319" actId="14100"/>
          <ac:spMkLst>
            <pc:docMk/>
            <pc:sldMk cId="1967477002" sldId="482"/>
            <ac:spMk id="2" creationId="{FAE75652-AE2C-430E-8B44-447B7998EF86}"/>
          </ac:spMkLst>
        </pc:spChg>
        <pc:spChg chg="del">
          <ac:chgData name="Steve Shellhammer" userId="0e71f22d-ee3e-49c0-82ff-dbc290af8082" providerId="ADAL" clId="{8DDDF9D7-502F-4C2B-B437-AF402FAECEAF}" dt="2021-03-16T22:12:17.941" v="308" actId="3680"/>
          <ac:spMkLst>
            <pc:docMk/>
            <pc:sldMk cId="1967477002" sldId="482"/>
            <ac:spMk id="3" creationId="{1B8C9654-410D-4F1E-B3C8-996D86A622C9}"/>
          </ac:spMkLst>
        </pc:spChg>
        <pc:graphicFrameChg chg="add mod ord modGraphic">
          <ac:chgData name="Steve Shellhammer" userId="0e71f22d-ee3e-49c0-82ff-dbc290af8082" providerId="ADAL" clId="{8DDDF9D7-502F-4C2B-B437-AF402FAECEAF}" dt="2021-03-18T23:47:04.822" v="6296" actId="14734"/>
          <ac:graphicFrameMkLst>
            <pc:docMk/>
            <pc:sldMk cId="1967477002" sldId="482"/>
            <ac:graphicFrameMk id="7" creationId="{5B7AFC4A-6C14-4055-A5AC-866FBFE2BCB9}"/>
          </ac:graphicFrameMkLst>
        </pc:graphicFrameChg>
      </pc:sldChg>
      <pc:sldChg chg="modSp add mod">
        <pc:chgData name="Steve Shellhammer" userId="0e71f22d-ee3e-49c0-82ff-dbc290af8082" providerId="ADAL" clId="{8DDDF9D7-502F-4C2B-B437-AF402FAECEAF}" dt="2021-03-18T23:20:11.920" v="5403" actId="20577"/>
        <pc:sldMkLst>
          <pc:docMk/>
          <pc:sldMk cId="1084003677" sldId="483"/>
        </pc:sldMkLst>
        <pc:spChg chg="mod">
          <ac:chgData name="Steve Shellhammer" userId="0e71f22d-ee3e-49c0-82ff-dbc290af8082" providerId="ADAL" clId="{8DDDF9D7-502F-4C2B-B437-AF402FAECEAF}" dt="2021-03-16T22:47:32.627" v="1609" actId="404"/>
          <ac:spMkLst>
            <pc:docMk/>
            <pc:sldMk cId="1084003677" sldId="483"/>
            <ac:spMk id="2" creationId="{FAE75652-AE2C-430E-8B44-447B7998EF86}"/>
          </ac:spMkLst>
        </pc:spChg>
        <pc:graphicFrameChg chg="modGraphic">
          <ac:chgData name="Steve Shellhammer" userId="0e71f22d-ee3e-49c0-82ff-dbc290af8082" providerId="ADAL" clId="{8DDDF9D7-502F-4C2B-B437-AF402FAECEAF}" dt="2021-03-18T23:20:11.920" v="5403" actId="20577"/>
          <ac:graphicFrameMkLst>
            <pc:docMk/>
            <pc:sldMk cId="1084003677" sldId="483"/>
            <ac:graphicFrameMk id="7" creationId="{5B7AFC4A-6C14-4055-A5AC-866FBFE2BCB9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2:30:15.830" v="3137" actId="207"/>
        <pc:sldMkLst>
          <pc:docMk/>
          <pc:sldMk cId="1098337821" sldId="484"/>
        </pc:sldMkLst>
        <pc:spChg chg="mod">
          <ac:chgData name="Steve Shellhammer" userId="0e71f22d-ee3e-49c0-82ff-dbc290af8082" providerId="ADAL" clId="{8DDDF9D7-502F-4C2B-B437-AF402FAECEAF}" dt="2021-03-17T18:37:35.118" v="2863" actId="20577"/>
          <ac:spMkLst>
            <pc:docMk/>
            <pc:sldMk cId="1098337821" sldId="484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15.830" v="3137" actId="207"/>
          <ac:spMkLst>
            <pc:docMk/>
            <pc:sldMk cId="1098337821" sldId="484"/>
            <ac:spMk id="3" creationId="{3D8F2FA6-67AE-471A-8349-F7B95201141D}"/>
          </ac:spMkLst>
        </pc:spChg>
        <pc:picChg chg="add mod">
          <ac:chgData name="Steve Shellhammer" userId="0e71f22d-ee3e-49c0-82ff-dbc290af8082" providerId="ADAL" clId="{8DDDF9D7-502F-4C2B-B437-AF402FAECEAF}" dt="2021-03-17T18:24:34.359" v="2764" actId="1037"/>
          <ac:picMkLst>
            <pc:docMk/>
            <pc:sldMk cId="1098337821" sldId="484"/>
            <ac:picMk id="8" creationId="{CCA69963-0A16-461E-A9E6-3EBC1D4E5088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26.793" v="3143" actId="207"/>
        <pc:sldMkLst>
          <pc:docMk/>
          <pc:sldMk cId="658309821" sldId="485"/>
        </pc:sldMkLst>
        <pc:spChg chg="mod">
          <ac:chgData name="Steve Shellhammer" userId="0e71f22d-ee3e-49c0-82ff-dbc290af8082" providerId="ADAL" clId="{8DDDF9D7-502F-4C2B-B437-AF402FAECEAF}" dt="2021-03-17T18:37:42.803" v="2866" actId="20577"/>
          <ac:spMkLst>
            <pc:docMk/>
            <pc:sldMk cId="658309821" sldId="485"/>
            <ac:spMk id="2" creationId="{3CBE97C4-47B4-422D-A6D6-AD01F0FDFB87}"/>
          </ac:spMkLst>
        </pc:spChg>
        <pc:spChg chg="del mod">
          <ac:chgData name="Steve Shellhammer" userId="0e71f22d-ee3e-49c0-82ff-dbc290af8082" providerId="ADAL" clId="{8DDDF9D7-502F-4C2B-B437-AF402FAECEAF}" dt="2021-03-17T18:36:37.669" v="2833" actId="478"/>
          <ac:spMkLst>
            <pc:docMk/>
            <pc:sldMk cId="658309821" sldId="485"/>
            <ac:spMk id="3" creationId="{3D8F2FA6-67AE-471A-8349-F7B95201141D}"/>
          </ac:spMkLst>
        </pc:spChg>
        <pc:spChg chg="add del mod">
          <ac:chgData name="Steve Shellhammer" userId="0e71f22d-ee3e-49c0-82ff-dbc290af8082" providerId="ADAL" clId="{8DDDF9D7-502F-4C2B-B437-AF402FAECEAF}" dt="2021-03-17T18:36:40.271" v="2834" actId="478"/>
          <ac:spMkLst>
            <pc:docMk/>
            <pc:sldMk cId="658309821" sldId="485"/>
            <ac:spMk id="11" creationId="{471A5A32-EB27-4681-AA9C-22572B650016}"/>
          </ac:spMkLst>
        </pc:spChg>
        <pc:spChg chg="add mod">
          <ac:chgData name="Steve Shellhammer" userId="0e71f22d-ee3e-49c0-82ff-dbc290af8082" providerId="ADAL" clId="{8DDDF9D7-502F-4C2B-B437-AF402FAECEAF}" dt="2021-03-17T22:30:26.793" v="3143" actId="207"/>
          <ac:spMkLst>
            <pc:docMk/>
            <pc:sldMk cId="658309821" sldId="485"/>
            <ac:spMk id="12" creationId="{E0A36B2E-A81D-4211-BD96-C874CC729A31}"/>
          </ac:spMkLst>
        </pc:spChg>
        <pc:picChg chg="del">
          <ac:chgData name="Steve Shellhammer" userId="0e71f22d-ee3e-49c0-82ff-dbc290af8082" providerId="ADAL" clId="{8DDDF9D7-502F-4C2B-B437-AF402FAECEAF}" dt="2021-03-17T18:29:30.125" v="2777" actId="478"/>
          <ac:picMkLst>
            <pc:docMk/>
            <pc:sldMk cId="658309821" sldId="485"/>
            <ac:picMk id="8" creationId="{CCA69963-0A16-461E-A9E6-3EBC1D4E5088}"/>
          </ac:picMkLst>
        </pc:picChg>
        <pc:picChg chg="add mod">
          <ac:chgData name="Steve Shellhammer" userId="0e71f22d-ee3e-49c0-82ff-dbc290af8082" providerId="ADAL" clId="{8DDDF9D7-502F-4C2B-B437-AF402FAECEAF}" dt="2021-03-17T18:35:10.661" v="2781" actId="1076"/>
          <ac:picMkLst>
            <pc:docMk/>
            <pc:sldMk cId="658309821" sldId="485"/>
            <ac:picMk id="9" creationId="{8F298819-A402-4ECC-BAD4-9F4E589C2B72}"/>
          </ac:picMkLst>
        </pc:picChg>
      </pc:sldChg>
      <pc:sldChg chg="addSp delSp modSp new mod">
        <pc:chgData name="Steve Shellhammer" userId="0e71f22d-ee3e-49c0-82ff-dbc290af8082" providerId="ADAL" clId="{8DDDF9D7-502F-4C2B-B437-AF402FAECEAF}" dt="2021-03-17T22:42:10.509" v="3454" actId="113"/>
        <pc:sldMkLst>
          <pc:docMk/>
          <pc:sldMk cId="3393319472" sldId="486"/>
        </pc:sldMkLst>
        <pc:spChg chg="mod">
          <ac:chgData name="Steve Shellhammer" userId="0e71f22d-ee3e-49c0-82ff-dbc290af8082" providerId="ADAL" clId="{8DDDF9D7-502F-4C2B-B437-AF402FAECEAF}" dt="2021-03-17T22:31:12.341" v="3199" actId="14100"/>
          <ac:spMkLst>
            <pc:docMk/>
            <pc:sldMk cId="3393319472" sldId="486"/>
            <ac:spMk id="2" creationId="{06A9FB81-9C5E-4550-9A24-166276466691}"/>
          </ac:spMkLst>
        </pc:spChg>
        <pc:spChg chg="del">
          <ac:chgData name="Steve Shellhammer" userId="0e71f22d-ee3e-49c0-82ff-dbc290af8082" providerId="ADAL" clId="{8DDDF9D7-502F-4C2B-B437-AF402FAECEAF}" dt="2021-03-17T18:44:04.518" v="2868" actId="478"/>
          <ac:spMkLst>
            <pc:docMk/>
            <pc:sldMk cId="3393319472" sldId="486"/>
            <ac:spMk id="3" creationId="{E1A622FC-7B08-4082-87B0-B3BC1656D67F}"/>
          </ac:spMkLst>
        </pc:spChg>
        <pc:graphicFrameChg chg="add mod modGraphic">
          <ac:chgData name="Steve Shellhammer" userId="0e71f22d-ee3e-49c0-82ff-dbc290af8082" providerId="ADAL" clId="{8DDDF9D7-502F-4C2B-B437-AF402FAECEAF}" dt="2021-03-17T22:42:10.509" v="3454" actId="113"/>
          <ac:graphicFrameMkLst>
            <pc:docMk/>
            <pc:sldMk cId="3393319472" sldId="486"/>
            <ac:graphicFrameMk id="7" creationId="{279831D8-A6B8-4277-8D5F-B0E7603F9027}"/>
          </ac:graphicFrameMkLst>
        </pc:graphicFrameChg>
        <pc:picChg chg="add del">
          <ac:chgData name="Steve Shellhammer" userId="0e71f22d-ee3e-49c0-82ff-dbc290af8082" providerId="ADAL" clId="{8DDDF9D7-502F-4C2B-B437-AF402FAECEAF}" dt="2021-03-17T18:44:33.340" v="2880" actId="21"/>
          <ac:picMkLst>
            <pc:docMk/>
            <pc:sldMk cId="3393319472" sldId="486"/>
            <ac:picMk id="8" creationId="{23A812AE-CD1E-42C7-A79A-496D275D3B7D}"/>
          </ac:picMkLst>
        </pc:picChg>
      </pc:sldChg>
      <pc:sldChg chg="addSp delSp modSp add mod">
        <pc:chgData name="Steve Shellhammer" userId="0e71f22d-ee3e-49c0-82ff-dbc290af8082" providerId="ADAL" clId="{8DDDF9D7-502F-4C2B-B437-AF402FAECEAF}" dt="2021-03-17T22:30:45.428" v="3149" actId="207"/>
        <pc:sldMkLst>
          <pc:docMk/>
          <pc:sldMk cId="4284133424" sldId="487"/>
        </pc:sldMkLst>
        <pc:spChg chg="mod">
          <ac:chgData name="Steve Shellhammer" userId="0e71f22d-ee3e-49c0-82ff-dbc290af8082" providerId="ADAL" clId="{8DDDF9D7-502F-4C2B-B437-AF402FAECEAF}" dt="2021-03-17T18:45:10.932" v="2896" actId="20577"/>
          <ac:spMkLst>
            <pc:docMk/>
            <pc:sldMk cId="4284133424" sldId="487"/>
            <ac:spMk id="2" creationId="{3CBE97C4-47B4-422D-A6D6-AD01F0FDFB87}"/>
          </ac:spMkLst>
        </pc:spChg>
        <pc:spChg chg="mod">
          <ac:chgData name="Steve Shellhammer" userId="0e71f22d-ee3e-49c0-82ff-dbc290af8082" providerId="ADAL" clId="{8DDDF9D7-502F-4C2B-B437-AF402FAECEAF}" dt="2021-03-17T22:30:45.428" v="3149" actId="207"/>
          <ac:spMkLst>
            <pc:docMk/>
            <pc:sldMk cId="4284133424" sldId="487"/>
            <ac:spMk id="12" creationId="{E0A36B2E-A81D-4211-BD96-C874CC729A31}"/>
          </ac:spMkLst>
        </pc:spChg>
        <pc:picChg chg="add mod">
          <ac:chgData name="Steve Shellhammer" userId="0e71f22d-ee3e-49c0-82ff-dbc290af8082" providerId="ADAL" clId="{8DDDF9D7-502F-4C2B-B437-AF402FAECEAF}" dt="2021-03-17T18:50:44.740" v="3128" actId="1037"/>
          <ac:picMkLst>
            <pc:docMk/>
            <pc:sldMk cId="4284133424" sldId="487"/>
            <ac:picMk id="8" creationId="{CB5696E9-E832-4ED9-BE30-110E8243A6FB}"/>
          </ac:picMkLst>
        </pc:picChg>
        <pc:picChg chg="del">
          <ac:chgData name="Steve Shellhammer" userId="0e71f22d-ee3e-49c0-82ff-dbc290af8082" providerId="ADAL" clId="{8DDDF9D7-502F-4C2B-B437-AF402FAECEAF}" dt="2021-03-17T18:44:27.319" v="2879" actId="478"/>
          <ac:picMkLst>
            <pc:docMk/>
            <pc:sldMk cId="4284133424" sldId="487"/>
            <ac:picMk id="9" creationId="{8F298819-A402-4ECC-BAD4-9F4E589C2B72}"/>
          </ac:picMkLst>
        </pc:picChg>
      </pc:sldChg>
      <pc:sldChg chg="modSp add mod">
        <pc:chgData name="Steve Shellhammer" userId="0e71f22d-ee3e-49c0-82ff-dbc290af8082" providerId="ADAL" clId="{8DDDF9D7-502F-4C2B-B437-AF402FAECEAF}" dt="2021-03-17T22:59:49.928" v="3691" actId="207"/>
        <pc:sldMkLst>
          <pc:docMk/>
          <pc:sldMk cId="1663599620" sldId="488"/>
        </pc:sldMkLst>
        <pc:spChg chg="mod">
          <ac:chgData name="Steve Shellhammer" userId="0e71f22d-ee3e-49c0-82ff-dbc290af8082" providerId="ADAL" clId="{8DDDF9D7-502F-4C2B-B437-AF402FAECEAF}" dt="2021-03-17T22:43:03.854" v="3463" actId="20577"/>
          <ac:spMkLst>
            <pc:docMk/>
            <pc:sldMk cId="1663599620" sldId="488"/>
            <ac:spMk id="2" creationId="{06A9FB81-9C5E-4550-9A24-166276466691}"/>
          </ac:spMkLst>
        </pc:spChg>
        <pc:graphicFrameChg chg="mod modGraphic">
          <ac:chgData name="Steve Shellhammer" userId="0e71f22d-ee3e-49c0-82ff-dbc290af8082" providerId="ADAL" clId="{8DDDF9D7-502F-4C2B-B437-AF402FAECEAF}" dt="2021-03-17T22:59:49.928" v="3691" actId="207"/>
          <ac:graphicFrameMkLst>
            <pc:docMk/>
            <pc:sldMk cId="1663599620" sldId="488"/>
            <ac:graphicFrameMk id="7" creationId="{279831D8-A6B8-4277-8D5F-B0E7603F9027}"/>
          </ac:graphicFrameMkLst>
        </pc:graphicFrameChg>
      </pc:sldChg>
      <pc:sldChg chg="addSp modSp new mod">
        <pc:chgData name="Steve Shellhammer" userId="0e71f22d-ee3e-49c0-82ff-dbc290af8082" providerId="ADAL" clId="{8DDDF9D7-502F-4C2B-B437-AF402FAECEAF}" dt="2021-03-17T23:49:37.921" v="4532" actId="14100"/>
        <pc:sldMkLst>
          <pc:docMk/>
          <pc:sldMk cId="715842681" sldId="489"/>
        </pc:sldMkLst>
        <pc:spChg chg="mod">
          <ac:chgData name="Steve Shellhammer" userId="0e71f22d-ee3e-49c0-82ff-dbc290af8082" providerId="ADAL" clId="{8DDDF9D7-502F-4C2B-B437-AF402FAECEAF}" dt="2021-03-17T23:48:09.190" v="4433" actId="20577"/>
          <ac:spMkLst>
            <pc:docMk/>
            <pc:sldMk cId="715842681" sldId="489"/>
            <ac:spMk id="2" creationId="{F36B3471-670C-4059-9EF5-5A512BF87249}"/>
          </ac:spMkLst>
        </pc:spChg>
        <pc:spChg chg="mod">
          <ac:chgData name="Steve Shellhammer" userId="0e71f22d-ee3e-49c0-82ff-dbc290af8082" providerId="ADAL" clId="{8DDDF9D7-502F-4C2B-B437-AF402FAECEAF}" dt="2021-03-17T23:49:37.921" v="4532" actId="14100"/>
          <ac:spMkLst>
            <pc:docMk/>
            <pc:sldMk cId="715842681" sldId="489"/>
            <ac:spMk id="3" creationId="{9814FD1E-3A36-4DCA-AF8F-2120B72DB1F3}"/>
          </ac:spMkLst>
        </pc:spChg>
        <pc:picChg chg="add mod">
          <ac:chgData name="Steve Shellhammer" userId="0e71f22d-ee3e-49c0-82ff-dbc290af8082" providerId="ADAL" clId="{8DDDF9D7-502F-4C2B-B437-AF402FAECEAF}" dt="2021-03-17T23:43:53.226" v="4290" actId="1038"/>
          <ac:picMkLst>
            <pc:docMk/>
            <pc:sldMk cId="715842681" sldId="489"/>
            <ac:picMk id="8" creationId="{37342D5A-DD26-41C7-99CA-31F6D518DE42}"/>
          </ac:picMkLst>
        </pc:picChg>
      </pc:sldChg>
      <pc:sldChg chg="addSp modSp new mod">
        <pc:chgData name="Steve Shellhammer" userId="0e71f22d-ee3e-49c0-82ff-dbc290af8082" providerId="ADAL" clId="{8DDDF9D7-502F-4C2B-B437-AF402FAECEAF}" dt="2021-03-18T23:46:52.420" v="6295" actId="1076"/>
        <pc:sldMkLst>
          <pc:docMk/>
          <pc:sldMk cId="3250604963" sldId="490"/>
        </pc:sldMkLst>
        <pc:spChg chg="mod">
          <ac:chgData name="Steve Shellhammer" userId="0e71f22d-ee3e-49c0-82ff-dbc290af8082" providerId="ADAL" clId="{8DDDF9D7-502F-4C2B-B437-AF402FAECEAF}" dt="2021-03-18T23:45:50.911" v="6231" actId="20577"/>
          <ac:spMkLst>
            <pc:docMk/>
            <pc:sldMk cId="3250604963" sldId="490"/>
            <ac:spMk id="2" creationId="{1A0FF0CA-135C-4FDC-A913-9E1792A150D6}"/>
          </ac:spMkLst>
        </pc:spChg>
        <pc:spChg chg="mod">
          <ac:chgData name="Steve Shellhammer" userId="0e71f22d-ee3e-49c0-82ff-dbc290af8082" providerId="ADAL" clId="{8DDDF9D7-502F-4C2B-B437-AF402FAECEAF}" dt="2021-03-18T23:46:52.420" v="6295" actId="1076"/>
          <ac:spMkLst>
            <pc:docMk/>
            <pc:sldMk cId="3250604963" sldId="490"/>
            <ac:spMk id="3" creationId="{F6739839-3E33-49AB-9091-7522061FA555}"/>
          </ac:spMkLst>
        </pc:spChg>
        <pc:graphicFrameChg chg="add mod modGraphic">
          <ac:chgData name="Steve Shellhammer" userId="0e71f22d-ee3e-49c0-82ff-dbc290af8082" providerId="ADAL" clId="{8DDDF9D7-502F-4C2B-B437-AF402FAECEAF}" dt="2021-03-18T23:45:41.638" v="6222" actId="1076"/>
          <ac:graphicFrameMkLst>
            <pc:docMk/>
            <pc:sldMk cId="3250604963" sldId="490"/>
            <ac:graphicFrameMk id="7" creationId="{04882836-D0C9-44C9-888C-AEFBF8A9E231}"/>
          </ac:graphicFrameMkLst>
        </pc:graphicFrameChg>
      </pc:sldChg>
      <pc:sldChg chg="modSp new mod">
        <pc:chgData name="Steve Shellhammer" userId="0e71f22d-ee3e-49c0-82ff-dbc290af8082" providerId="ADAL" clId="{8DDDF9D7-502F-4C2B-B437-AF402FAECEAF}" dt="2021-03-19T15:16:18.062" v="6970" actId="1076"/>
        <pc:sldMkLst>
          <pc:docMk/>
          <pc:sldMk cId="4154146102" sldId="491"/>
        </pc:sldMkLst>
        <pc:spChg chg="mod">
          <ac:chgData name="Steve Shellhammer" userId="0e71f22d-ee3e-49c0-82ff-dbc290af8082" providerId="ADAL" clId="{8DDDF9D7-502F-4C2B-B437-AF402FAECEAF}" dt="2021-03-18T23:48:08.210" v="6392" actId="14100"/>
          <ac:spMkLst>
            <pc:docMk/>
            <pc:sldMk cId="4154146102" sldId="491"/>
            <ac:spMk id="2" creationId="{D62D6E38-1944-4000-8C54-622DF577663D}"/>
          </ac:spMkLst>
        </pc:spChg>
        <pc:spChg chg="mod">
          <ac:chgData name="Steve Shellhammer" userId="0e71f22d-ee3e-49c0-82ff-dbc290af8082" providerId="ADAL" clId="{8DDDF9D7-502F-4C2B-B437-AF402FAECEAF}" dt="2021-03-19T15:16:18.062" v="6970" actId="1076"/>
          <ac:spMkLst>
            <pc:docMk/>
            <pc:sldMk cId="4154146102" sldId="491"/>
            <ac:spMk id="3" creationId="{9612293D-E4AE-4350-B5AF-2A14FCE5CE3F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23:05.142" v="7112" actId="22"/>
        <pc:sldMkLst>
          <pc:docMk/>
          <pc:sldMk cId="2084330954" sldId="492"/>
        </pc:sldMkLst>
        <pc:spChg chg="mod">
          <ac:chgData name="Steve Shellhammer" userId="0e71f22d-ee3e-49c0-82ff-dbc290af8082" providerId="ADAL" clId="{8DDDF9D7-502F-4C2B-B437-AF402FAECEAF}" dt="2021-03-19T15:20:59.375" v="6982" actId="14100"/>
          <ac:spMkLst>
            <pc:docMk/>
            <pc:sldMk cId="2084330954" sldId="492"/>
            <ac:spMk id="2" creationId="{0F7F7E34-65F9-48E3-BC67-E90D6D78FFA7}"/>
          </ac:spMkLst>
        </pc:spChg>
        <pc:spChg chg="mod">
          <ac:chgData name="Steve Shellhammer" userId="0e71f22d-ee3e-49c0-82ff-dbc290af8082" providerId="ADAL" clId="{8DDDF9D7-502F-4C2B-B437-AF402FAECEAF}" dt="2021-03-19T15:22:08.647" v="7110" actId="1037"/>
          <ac:spMkLst>
            <pc:docMk/>
            <pc:sldMk cId="2084330954" sldId="492"/>
            <ac:spMk id="3" creationId="{B713AE23-5D2E-4CC3-8B76-553B4DBF1320}"/>
          </ac:spMkLst>
        </pc:spChg>
        <pc:picChg chg="add del mod">
          <ac:chgData name="Steve Shellhammer" userId="0e71f22d-ee3e-49c0-82ff-dbc290af8082" providerId="ADAL" clId="{8DDDF9D7-502F-4C2B-B437-AF402FAECEAF}" dt="2021-03-19T15:22:30.538" v="7111" actId="478"/>
          <ac:picMkLst>
            <pc:docMk/>
            <pc:sldMk cId="2084330954" sldId="492"/>
            <ac:picMk id="8" creationId="{3C72573D-7192-43A8-9C3F-71DEC17AD1E4}"/>
          </ac:picMkLst>
        </pc:picChg>
        <pc:picChg chg="add">
          <ac:chgData name="Steve Shellhammer" userId="0e71f22d-ee3e-49c0-82ff-dbc290af8082" providerId="ADAL" clId="{8DDDF9D7-502F-4C2B-B437-AF402FAECEAF}" dt="2021-03-19T15:23:05.142" v="7112" actId="22"/>
          <ac:picMkLst>
            <pc:docMk/>
            <pc:sldMk cId="2084330954" sldId="492"/>
            <ac:picMk id="10" creationId="{E994E710-11F1-4F2B-93B4-84112428BC14}"/>
          </ac:picMkLst>
        </pc:picChg>
      </pc:sldChg>
      <pc:sldChg chg="modSp new mod">
        <pc:chgData name="Steve Shellhammer" userId="0e71f22d-ee3e-49c0-82ff-dbc290af8082" providerId="ADAL" clId="{8DDDF9D7-502F-4C2B-B437-AF402FAECEAF}" dt="2021-03-19T15:28:27.385" v="7866" actId="20577"/>
        <pc:sldMkLst>
          <pc:docMk/>
          <pc:sldMk cId="1053439342" sldId="493"/>
        </pc:sldMkLst>
        <pc:spChg chg="mod">
          <ac:chgData name="Steve Shellhammer" userId="0e71f22d-ee3e-49c0-82ff-dbc290af8082" providerId="ADAL" clId="{8DDDF9D7-502F-4C2B-B437-AF402FAECEAF}" dt="2021-03-19T15:24:31.255" v="7167" actId="404"/>
          <ac:spMkLst>
            <pc:docMk/>
            <pc:sldMk cId="1053439342" sldId="493"/>
            <ac:spMk id="2" creationId="{C5E4401A-7427-4759-9616-05829117C714}"/>
          </ac:spMkLst>
        </pc:spChg>
        <pc:spChg chg="mod">
          <ac:chgData name="Steve Shellhammer" userId="0e71f22d-ee3e-49c0-82ff-dbc290af8082" providerId="ADAL" clId="{8DDDF9D7-502F-4C2B-B437-AF402FAECEAF}" dt="2021-03-19T15:28:27.385" v="7866" actId="20577"/>
          <ac:spMkLst>
            <pc:docMk/>
            <pc:sldMk cId="1053439342" sldId="493"/>
            <ac:spMk id="3" creationId="{B6590AA5-8130-4E3A-9FD2-5FD5943F136C}"/>
          </ac:spMkLst>
        </pc:spChg>
      </pc:sldChg>
      <pc:sldChg chg="addSp delSp modSp new mod">
        <pc:chgData name="Steve Shellhammer" userId="0e71f22d-ee3e-49c0-82ff-dbc290af8082" providerId="ADAL" clId="{8DDDF9D7-502F-4C2B-B437-AF402FAECEAF}" dt="2021-03-19T15:37:47.805" v="8783" actId="1036"/>
        <pc:sldMkLst>
          <pc:docMk/>
          <pc:sldMk cId="573313430" sldId="494"/>
        </pc:sldMkLst>
        <pc:spChg chg="mod">
          <ac:chgData name="Steve Shellhammer" userId="0e71f22d-ee3e-49c0-82ff-dbc290af8082" providerId="ADAL" clId="{8DDDF9D7-502F-4C2B-B437-AF402FAECEAF}" dt="2021-03-19T15:37:40.431" v="8782" actId="404"/>
          <ac:spMkLst>
            <pc:docMk/>
            <pc:sldMk cId="573313430" sldId="494"/>
            <ac:spMk id="2" creationId="{0D39CAA2-0294-403E-A2A1-7CBC327AF997}"/>
          </ac:spMkLst>
        </pc:spChg>
        <pc:spChg chg="del mod">
          <ac:chgData name="Steve Shellhammer" userId="0e71f22d-ee3e-49c0-82ff-dbc290af8082" providerId="ADAL" clId="{8DDDF9D7-502F-4C2B-B437-AF402FAECEAF}" dt="2021-03-19T15:37:02.609" v="8756" actId="478"/>
          <ac:spMkLst>
            <pc:docMk/>
            <pc:sldMk cId="573313430" sldId="494"/>
            <ac:spMk id="3" creationId="{972221DE-5A48-4801-B3DC-B7F45FB8CEA0}"/>
          </ac:spMkLst>
        </pc:spChg>
        <pc:spChg chg="add del mod">
          <ac:chgData name="Steve Shellhammer" userId="0e71f22d-ee3e-49c0-82ff-dbc290af8082" providerId="ADAL" clId="{8DDDF9D7-502F-4C2B-B437-AF402FAECEAF}" dt="2021-03-19T15:37:15.800" v="8758" actId="478"/>
          <ac:spMkLst>
            <pc:docMk/>
            <pc:sldMk cId="573313430" sldId="494"/>
            <ac:spMk id="9" creationId="{F421305E-F731-464E-AEE0-0094928DACD0}"/>
          </ac:spMkLst>
        </pc:spChg>
        <pc:graphicFrameChg chg="add mod modGraphic">
          <ac:chgData name="Steve Shellhammer" userId="0e71f22d-ee3e-49c0-82ff-dbc290af8082" providerId="ADAL" clId="{8DDDF9D7-502F-4C2B-B437-AF402FAECEAF}" dt="2021-03-19T15:37:47.805" v="8783" actId="1036"/>
          <ac:graphicFrameMkLst>
            <pc:docMk/>
            <pc:sldMk cId="573313430" sldId="494"/>
            <ac:graphicFrameMk id="7" creationId="{8B07BCA4-84D5-4410-B000-F0EAC08DDBA7}"/>
          </ac:graphicFrameMkLst>
        </pc:graphicFrameChg>
      </pc:sldChg>
      <pc:sldMasterChg chg="modSldLayout">
        <pc:chgData name="Steve Shellhammer" userId="0e71f22d-ee3e-49c0-82ff-dbc290af8082" providerId="ADAL" clId="{8DDDF9D7-502F-4C2B-B437-AF402FAECEAF}" dt="2021-03-16T22:07:47.820" v="5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8DDDF9D7-502F-4C2B-B437-AF402FAECEAF}" dt="2021-03-16T22:07:47.820" v="5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8DDDF9D7-502F-4C2B-B437-AF402FAECEAF}" dt="2021-03-16T22:07:47.820" v="5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0C2CC1C2-E273-42E5-8E0F-65847F02E61B}"/>
    <pc:docChg chg="modSld">
      <pc:chgData name="Steve Shellhammer" userId="0e71f22d-ee3e-49c0-82ff-dbc290af8082" providerId="ADAL" clId="{0C2CC1C2-E273-42E5-8E0F-65847F02E61B}" dt="2020-08-24T19:47:46.467" v="284" actId="20577"/>
      <pc:docMkLst>
        <pc:docMk/>
      </pc:docMkLst>
      <pc:sldChg chg="addSp modSp mod">
        <pc:chgData name="Steve Shellhammer" userId="0e71f22d-ee3e-49c0-82ff-dbc290af8082" providerId="ADAL" clId="{0C2CC1C2-E273-42E5-8E0F-65847F02E61B}" dt="2020-08-24T19:47:46.467" v="284" actId="20577"/>
        <pc:sldMkLst>
          <pc:docMk/>
          <pc:sldMk cId="1334691016" sldId="485"/>
        </pc:sldMkLst>
        <pc:spChg chg="mod">
          <ac:chgData name="Steve Shellhammer" userId="0e71f22d-ee3e-49c0-82ff-dbc290af8082" providerId="ADAL" clId="{0C2CC1C2-E273-42E5-8E0F-65847F02E61B}" dt="2020-08-24T19:43:48.156" v="112" actId="14100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0C2CC1C2-E273-42E5-8E0F-65847F02E61B}" dt="2020-08-24T19:43:50.586" v="113" actId="1076"/>
          <ac:spMkLst>
            <pc:docMk/>
            <pc:sldMk cId="1334691016" sldId="485"/>
            <ac:spMk id="3" creationId="{85E764BB-08F0-4F5B-87CC-541A3CA35AB1}"/>
          </ac:spMkLst>
        </pc:spChg>
        <pc:spChg chg="add mod">
          <ac:chgData name="Steve Shellhammer" userId="0e71f22d-ee3e-49c0-82ff-dbc290af8082" providerId="ADAL" clId="{0C2CC1C2-E273-42E5-8E0F-65847F02E61B}" dt="2020-08-24T19:47:46.467" v="284" actId="20577"/>
          <ac:spMkLst>
            <pc:docMk/>
            <pc:sldMk cId="1334691016" sldId="485"/>
            <ac:spMk id="8" creationId="{C6408CF9-5173-4895-BDD9-547491810A88}"/>
          </ac:spMkLst>
        </pc:spChg>
        <pc:picChg chg="mod">
          <ac:chgData name="Steve Shellhammer" userId="0e71f22d-ee3e-49c0-82ff-dbc290af8082" providerId="ADAL" clId="{0C2CC1C2-E273-42E5-8E0F-65847F02E61B}" dt="2020-08-24T19:43:53.234" v="114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0C2CC1C2-E273-42E5-8E0F-65847F02E61B}" dt="2020-08-24T19:45:50.772" v="224" actId="20577"/>
        <pc:sldMkLst>
          <pc:docMk/>
          <pc:sldMk cId="675243109" sldId="487"/>
        </pc:sldMkLst>
        <pc:spChg chg="mod">
          <ac:chgData name="Steve Shellhammer" userId="0e71f22d-ee3e-49c0-82ff-dbc290af8082" providerId="ADAL" clId="{0C2CC1C2-E273-42E5-8E0F-65847F02E61B}" dt="2020-08-24T19:45:35.417" v="221" actId="1076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0C2CC1C2-E273-42E5-8E0F-65847F02E61B}" dt="2020-08-24T19:45:50.772" v="224" actId="20577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Manideep Dunna" userId="351d0aa0-c4ce-4e11-98e3-f902e5e222bf" providerId="ADAL" clId="{8A114E54-7AA7-4C90-9535-2C2E2A87DD03}"/>
    <pc:docChg chg="undo redo custSel addSld delSld modSld sldOrd">
      <pc:chgData name="Manideep Dunna" userId="351d0aa0-c4ce-4e11-98e3-f902e5e222bf" providerId="ADAL" clId="{8A114E54-7AA7-4C90-9535-2C2E2A87DD03}" dt="2024-09-03T18:10:23.068" v="3588" actId="20577"/>
      <pc:docMkLst>
        <pc:docMk/>
      </pc:docMkLst>
      <pc:sldChg chg="modSp">
        <pc:chgData name="Manideep Dunna" userId="351d0aa0-c4ce-4e11-98e3-f902e5e222bf" providerId="ADAL" clId="{8A114E54-7AA7-4C90-9535-2C2E2A87DD03}" dt="2024-09-03T16:52:53.018" v="3414"/>
        <pc:sldMkLst>
          <pc:docMk/>
          <pc:sldMk cId="0" sldId="256"/>
        </pc:sldMkLst>
        <pc:graphicFrameChg chg="mod">
          <ac:chgData name="Manideep Dunna" userId="351d0aa0-c4ce-4e11-98e3-f902e5e222bf" providerId="ADAL" clId="{8A114E54-7AA7-4C90-9535-2C2E2A87DD03}" dt="2024-09-03T16:52:53.018" v="341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delSp modSp mod">
        <pc:chgData name="Manideep Dunna" userId="351d0aa0-c4ce-4e11-98e3-f902e5e222bf" providerId="ADAL" clId="{8A114E54-7AA7-4C90-9535-2C2E2A87DD03}" dt="2024-09-03T16:48:16.513" v="3412" actId="1076"/>
        <pc:sldMkLst>
          <pc:docMk/>
          <pc:sldMk cId="2451062404" sldId="622"/>
        </pc:sldMkLst>
        <pc:spChg chg="mod">
          <ac:chgData name="Manideep Dunna" userId="351d0aa0-c4ce-4e11-98e3-f902e5e222bf" providerId="ADAL" clId="{8A114E54-7AA7-4C90-9535-2C2E2A87DD03}" dt="2024-09-03T04:28:01.379" v="42"/>
          <ac:spMkLst>
            <pc:docMk/>
            <pc:sldMk cId="2451062404" sldId="622"/>
            <ac:spMk id="3" creationId="{04FB04D5-86D0-CC66-414C-DA714CB0E18D}"/>
          </ac:spMkLst>
        </pc:spChg>
        <pc:spChg chg="del">
          <ac:chgData name="Manideep Dunna" userId="351d0aa0-c4ce-4e11-98e3-f902e5e222bf" providerId="ADAL" clId="{8A114E54-7AA7-4C90-9535-2C2E2A87DD03}" dt="2024-09-03T04:12:27.436" v="8" actId="478"/>
          <ac:spMkLst>
            <pc:docMk/>
            <pc:sldMk cId="2451062404" sldId="622"/>
            <ac:spMk id="37" creationId="{8F754F8A-037B-7B62-B4F2-8B7B028D6F77}"/>
          </ac:spMkLst>
        </pc:spChg>
        <pc:spChg chg="del">
          <ac:chgData name="Manideep Dunna" userId="351d0aa0-c4ce-4e11-98e3-f902e5e222bf" providerId="ADAL" clId="{8A114E54-7AA7-4C90-9535-2C2E2A87DD03}" dt="2024-09-03T04:12:30.798" v="10" actId="478"/>
          <ac:spMkLst>
            <pc:docMk/>
            <pc:sldMk cId="2451062404" sldId="622"/>
            <ac:spMk id="38" creationId="{768280EC-1BB6-F935-1C10-4B77790109DE}"/>
          </ac:spMkLst>
        </pc:spChg>
        <pc:spChg chg="del mod">
          <ac:chgData name="Manideep Dunna" userId="351d0aa0-c4ce-4e11-98e3-f902e5e222bf" providerId="ADAL" clId="{8A114E54-7AA7-4C90-9535-2C2E2A87DD03}" dt="2024-09-03T04:12:52.899" v="17" actId="478"/>
          <ac:spMkLst>
            <pc:docMk/>
            <pc:sldMk cId="2451062404" sldId="622"/>
            <ac:spMk id="39" creationId="{9D5E136C-57E8-578E-6BA4-7F37E7B03DB2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69" creationId="{E08DA4C3-3D4A-AFE0-841C-1583B8AD50FC}"/>
          </ac:spMkLst>
        </pc:spChg>
        <pc:spChg chg="add mod">
          <ac:chgData name="Manideep Dunna" userId="351d0aa0-c4ce-4e11-98e3-f902e5e222bf" providerId="ADAL" clId="{8A114E54-7AA7-4C90-9535-2C2E2A87DD03}" dt="2024-09-03T16:47:07.351" v="3342" actId="1035"/>
          <ac:spMkLst>
            <pc:docMk/>
            <pc:sldMk cId="2451062404" sldId="622"/>
            <ac:spMk id="70" creationId="{E4D7563E-581B-5B5E-5EB8-9A65EA28D8C3}"/>
          </ac:spMkLst>
        </pc:spChg>
        <pc:spChg chg="add mod">
          <ac:chgData name="Manideep Dunna" userId="351d0aa0-c4ce-4e11-98e3-f902e5e222bf" providerId="ADAL" clId="{8A114E54-7AA7-4C90-9535-2C2E2A87DD03}" dt="2024-09-03T04:28:07.281" v="44" actId="1076"/>
          <ac:spMkLst>
            <pc:docMk/>
            <pc:sldMk cId="2451062404" sldId="622"/>
            <ac:spMk id="72" creationId="{1503122A-28DB-0CFF-A0F5-45AA28DAB4B3}"/>
          </ac:spMkLst>
        </pc:spChg>
        <pc:spChg chg="add del mod">
          <ac:chgData name="Manideep Dunna" userId="351d0aa0-c4ce-4e11-98e3-f902e5e222bf" providerId="ADAL" clId="{8A114E54-7AA7-4C90-9535-2C2E2A87DD03}" dt="2024-09-03T16:46:58.445" v="3338"/>
          <ac:spMkLst>
            <pc:docMk/>
            <pc:sldMk cId="2451062404" sldId="622"/>
            <ac:spMk id="73" creationId="{F878F0CE-2071-D62E-427B-ECF5B4E47913}"/>
          </ac:spMkLst>
        </pc:spChg>
        <pc:spChg chg="add mod">
          <ac:chgData name="Manideep Dunna" userId="351d0aa0-c4ce-4e11-98e3-f902e5e222bf" providerId="ADAL" clId="{8A114E54-7AA7-4C90-9535-2C2E2A87DD03}" dt="2024-09-03T16:48:16.513" v="3412" actId="1076"/>
          <ac:spMkLst>
            <pc:docMk/>
            <pc:sldMk cId="2451062404" sldId="622"/>
            <ac:spMk id="74" creationId="{D96FB7E2-27EA-0381-7DE3-1E0DABB4838D}"/>
          </ac:spMkLst>
        </pc:spChg>
        <pc:grpChg chg="del">
          <ac:chgData name="Manideep Dunna" userId="351d0aa0-c4ce-4e11-98e3-f902e5e222bf" providerId="ADAL" clId="{8A114E54-7AA7-4C90-9535-2C2E2A87DD03}" dt="2024-09-03T04:12:26.420" v="7" actId="478"/>
          <ac:grpSpMkLst>
            <pc:docMk/>
            <pc:sldMk cId="2451062404" sldId="622"/>
            <ac:grpSpMk id="9" creationId="{2C6C0C43-B963-BB40-A11C-5C18CCDEECFB}"/>
          </ac:grpSpMkLst>
        </pc:grpChg>
        <pc:grpChg chg="add 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2" creationId="{E5A422C1-A76A-08E9-BF2B-41FB8408A4C3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43" creationId="{8E0007C9-C014-EDBF-BE2D-47E3DBA1B642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3" creationId="{6DE3633B-411A-7CED-057D-EB18EC3012AF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5" creationId="{562D6637-F5CB-0B52-96B0-1575AF972D51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6" creationId="{8B30238F-5BCC-374B-3DDA-47FCF173BB6C}"/>
          </ac:grpSpMkLst>
        </pc:grpChg>
        <pc:grpChg chg="mod">
          <ac:chgData name="Manideep Dunna" userId="351d0aa0-c4ce-4e11-98e3-f902e5e222bf" providerId="ADAL" clId="{8A114E54-7AA7-4C90-9535-2C2E2A87DD03}" dt="2024-09-03T16:47:07.351" v="3342" actId="1035"/>
          <ac:grpSpMkLst>
            <pc:docMk/>
            <pc:sldMk cId="2451062404" sldId="622"/>
            <ac:grpSpMk id="57" creationId="{89458AD4-E66F-DB4C-995E-22C248A9A834}"/>
          </ac:grpSpMkLst>
        </pc:grpChg>
        <pc:graphicFrameChg chg="del">
          <ac:chgData name="Manideep Dunna" userId="351d0aa0-c4ce-4e11-98e3-f902e5e222bf" providerId="ADAL" clId="{8A114E54-7AA7-4C90-9535-2C2E2A87DD03}" dt="2024-09-03T04:12:23.456" v="5" actId="478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del">
          <ac:chgData name="Manideep Dunna" userId="351d0aa0-c4ce-4e11-98e3-f902e5e222bf" providerId="ADAL" clId="{8A114E54-7AA7-4C90-9535-2C2E2A87DD03}" dt="2024-09-03T04:12:25.049" v="6" actId="478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graphicFrameChg chg="add mod modGraphic">
          <ac:chgData name="Manideep Dunna" userId="351d0aa0-c4ce-4e11-98e3-f902e5e222bf" providerId="ADAL" clId="{8A114E54-7AA7-4C90-9535-2C2E2A87DD03}" dt="2024-09-03T04:27:36.962" v="34"/>
          <ac:graphicFrameMkLst>
            <pc:docMk/>
            <pc:sldMk cId="2451062404" sldId="622"/>
            <ac:graphicFrameMk id="68" creationId="{5411B63E-DE6F-F2C1-DB33-C19E7CF3BB28}"/>
          </ac:graphicFrameMkLst>
        </pc:graphicFrameChg>
        <pc:picChg chg="add mod">
          <ac:chgData name="Manideep Dunna" userId="351d0aa0-c4ce-4e11-98e3-f902e5e222bf" providerId="ADAL" clId="{8A114E54-7AA7-4C90-9535-2C2E2A87DD03}" dt="2024-09-03T04:12:40.617" v="14" actId="1076"/>
          <ac:picMkLst>
            <pc:docMk/>
            <pc:sldMk cId="2451062404" sldId="622"/>
            <ac:picMk id="40" creationId="{F2674047-4CFA-ACB6-4B2E-A5D364236E45}"/>
          </ac:picMkLst>
        </pc:picChg>
        <pc:picChg chg="add mod">
          <ac:chgData name="Manideep Dunna" userId="351d0aa0-c4ce-4e11-98e3-f902e5e222bf" providerId="ADAL" clId="{8A114E54-7AA7-4C90-9535-2C2E2A87DD03}" dt="2024-09-03T16:47:07.351" v="3342" actId="1035"/>
          <ac:picMkLst>
            <pc:docMk/>
            <pc:sldMk cId="2451062404" sldId="622"/>
            <ac:picMk id="41" creationId="{0BCE733C-6554-F8BF-457D-7C097E9C6EE5}"/>
          </ac:picMkLst>
        </pc:picChg>
        <pc:cxnChg chg="del">
          <ac:chgData name="Manideep Dunna" userId="351d0aa0-c4ce-4e11-98e3-f902e5e222bf" providerId="ADAL" clId="{8A114E54-7AA7-4C90-9535-2C2E2A87DD03}" dt="2024-09-03T04:12:29.726" v="9" actId="478"/>
          <ac:cxnSpMkLst>
            <pc:docMk/>
            <pc:sldMk cId="2451062404" sldId="622"/>
            <ac:cxnSpMk id="35" creationId="{298579D3-3098-3FE6-1552-A5A2537BB1D6}"/>
          </ac:cxnSpMkLst>
        </pc:cxnChg>
        <pc:cxnChg chg="del">
          <ac:chgData name="Manideep Dunna" userId="351d0aa0-c4ce-4e11-98e3-f902e5e222bf" providerId="ADAL" clId="{8A114E54-7AA7-4C90-9535-2C2E2A87DD03}" dt="2024-09-03T04:12:32.252" v="11" actId="478"/>
          <ac:cxnSpMkLst>
            <pc:docMk/>
            <pc:sldMk cId="2451062404" sldId="622"/>
            <ac:cxnSpMk id="36" creationId="{262B39D6-DFDA-FAF6-058A-0547AEE3CE15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4" creationId="{7055AB0B-BBB3-4DB3-9854-AAB77176F62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5" creationId="{85B73684-F523-B87F-C857-57A23095B3FE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6" creationId="{A65F0E83-FFD2-77A3-553E-DE6E850AC14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7" creationId="{143641AE-26CC-6C02-A7B6-7206C09C1E1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8" creationId="{313E7CAF-57B4-B32B-506D-DEE06EC37E8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49" creationId="{B6326C59-7EFA-B724-ABA0-001894D4BE9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0" creationId="{DF293A28-D556-43E4-C820-86236253E6DC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1" creationId="{9303B521-B9EC-A245-51F4-C7C2BA3DF95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2" creationId="{59E82BBF-2365-ED82-A38F-979109872E7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4" creationId="{A8239A20-75C8-DA23-3494-E565A8C3F644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8" creationId="{92F758DD-2840-37BD-2DA8-7A63658693A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59" creationId="{A15ABF0B-C261-2C50-6544-96A1E435CA46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0" creationId="{7CD19A54-769D-74CA-F848-7508021E7F7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1" creationId="{79C9E400-E7D0-FD33-09BC-898BA9E5026B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2" creationId="{ACFED1F8-4684-1251-8791-7F410C26F109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3" creationId="{55A94EEA-7E9D-DB94-51F4-F9943FCEC9B8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4" creationId="{5962F6E2-7572-0BC3-16D2-6D0BB574D9C0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5" creationId="{6E1AE23F-196A-2C5E-0A58-6AECB050C33D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6" creationId="{25DD72AF-F0AA-37A5-D8E3-E2B41B8A016A}"/>
          </ac:cxnSpMkLst>
        </pc:cxnChg>
        <pc:cxnChg chg="mod">
          <ac:chgData name="Manideep Dunna" userId="351d0aa0-c4ce-4e11-98e3-f902e5e222bf" providerId="ADAL" clId="{8A114E54-7AA7-4C90-9535-2C2E2A87DD03}" dt="2024-09-03T16:47:07.351" v="3342" actId="1035"/>
          <ac:cxnSpMkLst>
            <pc:docMk/>
            <pc:sldMk cId="2451062404" sldId="622"/>
            <ac:cxnSpMk id="67" creationId="{9021C1B2-10BC-F55C-E5EC-553381EF6DFA}"/>
          </ac:cxnSpMkLst>
        </pc:cxnChg>
      </pc:sldChg>
      <pc:sldChg chg="modSp mod ord">
        <pc:chgData name="Manideep Dunna" userId="351d0aa0-c4ce-4e11-98e3-f902e5e222bf" providerId="ADAL" clId="{8A114E54-7AA7-4C90-9535-2C2E2A87DD03}" dt="2024-09-03T14:47:19.488" v="1802" actId="20577"/>
        <pc:sldMkLst>
          <pc:docMk/>
          <pc:sldMk cId="2029469669" sldId="623"/>
        </pc:sldMkLst>
        <pc:spChg chg="mod">
          <ac:chgData name="Manideep Dunna" userId="351d0aa0-c4ce-4e11-98e3-f902e5e222bf" providerId="ADAL" clId="{8A114E54-7AA7-4C90-9535-2C2E2A87DD03}" dt="2024-09-03T14:47:19.488" v="1802" actId="20577"/>
          <ac:spMkLst>
            <pc:docMk/>
            <pc:sldMk cId="2029469669" sldId="623"/>
            <ac:spMk id="3" creationId="{76D933E2-95F6-7CB4-C858-FA4227649190}"/>
          </ac:spMkLst>
        </pc:spChg>
      </pc:sldChg>
      <pc:sldChg chg="modNotesTx">
        <pc:chgData name="Manideep Dunna" userId="351d0aa0-c4ce-4e11-98e3-f902e5e222bf" providerId="ADAL" clId="{8A114E54-7AA7-4C90-9535-2C2E2A87DD03}" dt="2024-09-03T17:32:12.558" v="3444" actId="20577"/>
        <pc:sldMkLst>
          <pc:docMk/>
          <pc:sldMk cId="1876337425" sldId="624"/>
        </pc:sldMkLst>
      </pc:sldChg>
      <pc:sldChg chg="addSp delSp modSp mod ord modShow modNotesTx">
        <pc:chgData name="Manideep Dunna" userId="351d0aa0-c4ce-4e11-98e3-f902e5e222bf" providerId="ADAL" clId="{8A114E54-7AA7-4C90-9535-2C2E2A87DD03}" dt="2024-09-03T16:44:19.725" v="3329" actId="1076"/>
        <pc:sldMkLst>
          <pc:docMk/>
          <pc:sldMk cId="3764631598" sldId="625"/>
        </pc:sldMkLst>
        <pc:spChg chg="mod">
          <ac:chgData name="Manideep Dunna" userId="351d0aa0-c4ce-4e11-98e3-f902e5e222bf" providerId="ADAL" clId="{8A114E54-7AA7-4C90-9535-2C2E2A87DD03}" dt="2024-09-03T16:32:03.699" v="3221" actId="20577"/>
          <ac:spMkLst>
            <pc:docMk/>
            <pc:sldMk cId="3764631598" sldId="625"/>
            <ac:spMk id="2" creationId="{1CE44D79-2867-3C4E-887B-ED99A0B2D168}"/>
          </ac:spMkLst>
        </pc:spChg>
        <pc:spChg chg="del mod">
          <ac:chgData name="Manideep Dunna" userId="351d0aa0-c4ce-4e11-98e3-f902e5e222bf" providerId="ADAL" clId="{8A114E54-7AA7-4C90-9535-2C2E2A87DD03}" dt="2024-09-03T16:44:03.284" v="3322" actId="478"/>
          <ac:spMkLst>
            <pc:docMk/>
            <pc:sldMk cId="3764631598" sldId="625"/>
            <ac:spMk id="3" creationId="{BB2AF138-93A4-A888-6CD8-E6562165D9C4}"/>
          </ac:spMkLst>
        </pc:spChg>
        <pc:spChg chg="mod">
          <ac:chgData name="Manideep Dunna" userId="351d0aa0-c4ce-4e11-98e3-f902e5e222bf" providerId="ADAL" clId="{8A114E54-7AA7-4C90-9535-2C2E2A87DD03}" dt="2024-09-03T16:44:17.467" v="3328" actId="1076"/>
          <ac:spMkLst>
            <pc:docMk/>
            <pc:sldMk cId="3764631598" sldId="625"/>
            <ac:spMk id="13" creationId="{3965286C-8A66-A7B6-598D-248A9E65C4D2}"/>
          </ac:spMkLst>
        </pc:spChg>
        <pc:spChg chg="del">
          <ac:chgData name="Manideep Dunna" userId="351d0aa0-c4ce-4e11-98e3-f902e5e222bf" providerId="ADAL" clId="{8A114E54-7AA7-4C90-9535-2C2E2A87DD03}" dt="2024-09-03T04:28:41.159" v="45" actId="478"/>
          <ac:spMkLst>
            <pc:docMk/>
            <pc:sldMk cId="3764631598" sldId="625"/>
            <ac:spMk id="16" creationId="{CB874622-22A0-5F31-DA55-26DE40BF758E}"/>
          </ac:spMkLst>
        </pc:spChg>
        <pc:spChg chg="add del mod">
          <ac:chgData name="Manideep Dunna" userId="351d0aa0-c4ce-4e11-98e3-f902e5e222bf" providerId="ADAL" clId="{8A114E54-7AA7-4C90-9535-2C2E2A87DD03}" dt="2024-09-03T16:44:06.803" v="3323" actId="478"/>
          <ac:spMkLst>
            <pc:docMk/>
            <pc:sldMk cId="3764631598" sldId="625"/>
            <ac:spMk id="21" creationId="{4C4B3DD5-57A0-8283-64B8-E74B23C5C924}"/>
          </ac:spMkLst>
        </pc:spChg>
        <pc:grpChg chg="del mod">
          <ac:chgData name="Manideep Dunna" userId="351d0aa0-c4ce-4e11-98e3-f902e5e222bf" providerId="ADAL" clId="{8A114E54-7AA7-4C90-9535-2C2E2A87DD03}" dt="2024-09-03T04:46:41.161" v="85" actId="478"/>
          <ac:grpSpMkLst>
            <pc:docMk/>
            <pc:sldMk cId="3764631598" sldId="625"/>
            <ac:grpSpMk id="36" creationId="{8C913888-2DB1-658F-1846-F23C1A6F5D7C}"/>
          </ac:grpSpMkLst>
        </pc:grpChg>
        <pc:grpChg chg="del mod">
          <ac:chgData name="Manideep Dunna" userId="351d0aa0-c4ce-4e11-98e3-f902e5e222bf" providerId="ADAL" clId="{8A114E54-7AA7-4C90-9535-2C2E2A87DD03}" dt="2024-09-03T04:46:43.865" v="86" actId="478"/>
          <ac:grpSpMkLst>
            <pc:docMk/>
            <pc:sldMk cId="3764631598" sldId="625"/>
            <ac:grpSpMk id="64" creationId="{C6456E02-49AC-21B7-F82D-1CF74C1BE167}"/>
          </ac:grpSpMkLst>
        </pc:grpChg>
        <pc:grpChg chg="del">
          <ac:chgData name="Manideep Dunna" userId="351d0aa0-c4ce-4e11-98e3-f902e5e222bf" providerId="ADAL" clId="{8A114E54-7AA7-4C90-9535-2C2E2A87DD03}" dt="2024-09-03T04:28:42.889" v="46" actId="478"/>
          <ac:grpSpMkLst>
            <pc:docMk/>
            <pc:sldMk cId="3764631598" sldId="625"/>
            <ac:grpSpMk id="92" creationId="{F0C9A0FE-7AEF-3C45-AA17-0006FB2594EE}"/>
          </ac:grpSpMkLst>
        </pc:grpChg>
        <pc:grpChg chg="del">
          <ac:chgData name="Manideep Dunna" userId="351d0aa0-c4ce-4e11-98e3-f902e5e222bf" providerId="ADAL" clId="{8A114E54-7AA7-4C90-9535-2C2E2A87DD03}" dt="2024-09-03T04:28:44.851" v="47" actId="478"/>
          <ac:grpSpMkLst>
            <pc:docMk/>
            <pc:sldMk cId="3764631598" sldId="625"/>
            <ac:grpSpMk id="93" creationId="{E330408A-FD8E-1DB4-6B39-48A5624410AB}"/>
          </ac:grpSpMkLst>
        </pc:grpChg>
        <pc:picChg chg="add mod modCrop">
          <ac:chgData name="Manideep Dunna" userId="351d0aa0-c4ce-4e11-98e3-f902e5e222bf" providerId="ADAL" clId="{8A114E54-7AA7-4C90-9535-2C2E2A87DD03}" dt="2024-09-03T16:44:13.049" v="3326" actId="1076"/>
          <ac:picMkLst>
            <pc:docMk/>
            <pc:sldMk cId="3764631598" sldId="625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4:38:29.459" v="77" actId="478"/>
          <ac:picMkLst>
            <pc:docMk/>
            <pc:sldMk cId="3764631598" sldId="625"/>
            <ac:picMk id="10" creationId="{4E232D47-E746-29BA-D88B-A8D919BFE237}"/>
          </ac:picMkLst>
        </pc:picChg>
        <pc:picChg chg="add del mod modCrop">
          <ac:chgData name="Manideep Dunna" userId="351d0aa0-c4ce-4e11-98e3-f902e5e222bf" providerId="ADAL" clId="{8A114E54-7AA7-4C90-9535-2C2E2A87DD03}" dt="2024-09-03T04:48:00.636" v="112" actId="478"/>
          <ac:picMkLst>
            <pc:docMk/>
            <pc:sldMk cId="3764631598" sldId="625"/>
            <ac:picMk id="11" creationId="{53DBC37E-F0EB-F78B-EAC6-AA0BFC799CA9}"/>
          </ac:picMkLst>
        </pc:picChg>
        <pc:picChg chg="add del mod modCrop">
          <ac:chgData name="Manideep Dunna" userId="351d0aa0-c4ce-4e11-98e3-f902e5e222bf" providerId="ADAL" clId="{8A114E54-7AA7-4C90-9535-2C2E2A87DD03}" dt="2024-09-03T16:44:19.725" v="3329" actId="1076"/>
          <ac:picMkLst>
            <pc:docMk/>
            <pc:sldMk cId="3764631598" sldId="625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4:38:30.151" v="78" actId="478"/>
          <ac:picMkLst>
            <pc:docMk/>
            <pc:sldMk cId="3764631598" sldId="625"/>
            <ac:picMk id="15" creationId="{253EE75D-D3BA-2A98-67FA-D0F9FC06E14A}"/>
          </ac:picMkLst>
        </pc:picChg>
        <pc:picChg chg="add mod modCrop">
          <ac:chgData name="Manideep Dunna" userId="351d0aa0-c4ce-4e11-98e3-f902e5e222bf" providerId="ADAL" clId="{8A114E54-7AA7-4C90-9535-2C2E2A87DD03}" dt="2024-09-03T16:44:14.421" v="3327" actId="1076"/>
          <ac:picMkLst>
            <pc:docMk/>
            <pc:sldMk cId="3764631598" sldId="625"/>
            <ac:picMk id="17" creationId="{ADBFB7C9-BF8B-676A-0ADF-97B6E044CBDF}"/>
          </ac:picMkLst>
        </pc:picChg>
      </pc:sldChg>
      <pc:sldChg chg="modSp mod modNotesTx">
        <pc:chgData name="Manideep Dunna" userId="351d0aa0-c4ce-4e11-98e3-f902e5e222bf" providerId="ADAL" clId="{8A114E54-7AA7-4C90-9535-2C2E2A87DD03}" dt="2024-09-03T18:10:23.068" v="3588" actId="20577"/>
        <pc:sldMkLst>
          <pc:docMk/>
          <pc:sldMk cId="99168477" sldId="626"/>
        </pc:sldMkLst>
        <pc:spChg chg="mod">
          <ac:chgData name="Manideep Dunna" userId="351d0aa0-c4ce-4e11-98e3-f902e5e222bf" providerId="ADAL" clId="{8A114E54-7AA7-4C90-9535-2C2E2A87DD03}" dt="2024-09-03T17:46:38.284" v="3502" actId="20577"/>
          <ac:spMkLst>
            <pc:docMk/>
            <pc:sldMk cId="99168477" sldId="626"/>
            <ac:spMk id="2" creationId="{2003E68B-26F7-C786-3577-C79D7990EE13}"/>
          </ac:spMkLst>
        </pc:spChg>
        <pc:spChg chg="mod">
          <ac:chgData name="Manideep Dunna" userId="351d0aa0-c4ce-4e11-98e3-f902e5e222bf" providerId="ADAL" clId="{8A114E54-7AA7-4C90-9535-2C2E2A87DD03}" dt="2024-09-03T18:10:23.068" v="3588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mod ord modShow modNotesTx">
        <pc:chgData name="Manideep Dunna" userId="351d0aa0-c4ce-4e11-98e3-f902e5e222bf" providerId="ADAL" clId="{8A114E54-7AA7-4C90-9535-2C2E2A87DD03}" dt="2024-09-03T17:02:05.995" v="3424" actId="20577"/>
        <pc:sldMkLst>
          <pc:docMk/>
          <pc:sldMk cId="854076364" sldId="627"/>
        </pc:sldMkLst>
      </pc:sldChg>
      <pc:sldChg chg="mod ord modShow modNotesTx">
        <pc:chgData name="Manideep Dunna" userId="351d0aa0-c4ce-4e11-98e3-f902e5e222bf" providerId="ADAL" clId="{8A114E54-7AA7-4C90-9535-2C2E2A87DD03}" dt="2024-09-03T17:02:10.130" v="3425" actId="20577"/>
        <pc:sldMkLst>
          <pc:docMk/>
          <pc:sldMk cId="2191804473" sldId="628"/>
        </pc:sldMkLst>
      </pc:sldChg>
      <pc:sldChg chg="addSp delSp modSp mod modNotesTx">
        <pc:chgData name="Manideep Dunna" userId="351d0aa0-c4ce-4e11-98e3-f902e5e222bf" providerId="ADAL" clId="{8A114E54-7AA7-4C90-9535-2C2E2A87DD03}" dt="2024-09-03T17:01:32.662" v="3417" actId="20577"/>
        <pc:sldMkLst>
          <pc:docMk/>
          <pc:sldMk cId="431238806" sldId="629"/>
        </pc:sldMkLst>
        <pc:spChg chg="mod">
          <ac:chgData name="Manideep Dunna" userId="351d0aa0-c4ce-4e11-98e3-f902e5e222bf" providerId="ADAL" clId="{8A114E54-7AA7-4C90-9535-2C2E2A87DD03}" dt="2024-09-03T05:21:50.380" v="568" actId="20577"/>
          <ac:spMkLst>
            <pc:docMk/>
            <pc:sldMk cId="431238806" sldId="629"/>
            <ac:spMk id="2" creationId="{143B1727-3377-C807-EC07-04C4BB605C6E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3" creationId="{9685DFF4-9898-6152-12D4-54F6ED2B394F}"/>
          </ac:spMkLst>
        </pc:spChg>
        <pc:spChg chg="add del mod">
          <ac:chgData name="Manideep Dunna" userId="351d0aa0-c4ce-4e11-98e3-f902e5e222bf" providerId="ADAL" clId="{8A114E54-7AA7-4C90-9535-2C2E2A87DD03}" dt="2024-09-03T05:29:38.557" v="630" actId="22"/>
          <ac:spMkLst>
            <pc:docMk/>
            <pc:sldMk cId="431238806" sldId="629"/>
            <ac:spMk id="10" creationId="{82985F25-6E64-8597-D27F-128254DCFB9F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2" creationId="{ACCAB71D-7997-D3F5-339A-32E5AE83E839}"/>
          </ac:spMkLst>
        </pc:spChg>
        <pc:spChg chg="add mod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5" creationId="{5E2F8278-7392-5D6A-90EC-D63A4AB3E7F9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8" creationId="{241A45DB-B3B4-4AE7-1707-F417F170AF0F}"/>
          </ac:spMkLst>
        </pc:spChg>
        <pc:spChg chg="add mod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9" creationId="{02496190-DF5A-E13A-E6E3-E2661D843703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1" creationId="{EFC35F82-62E9-2DC0-F87E-E4AC09295BD7}"/>
          </ac:spMkLst>
        </pc:spChg>
        <pc:spChg chg="del mod topLvl">
          <ac:chgData name="Manideep Dunna" userId="351d0aa0-c4ce-4e11-98e3-f902e5e222bf" providerId="ADAL" clId="{8A114E54-7AA7-4C90-9535-2C2E2A87DD03}" dt="2024-09-03T05:30:05.463" v="633" actId="478"/>
          <ac:spMkLst>
            <pc:docMk/>
            <pc:sldMk cId="431238806" sldId="629"/>
            <ac:spMk id="102" creationId="{83C0079A-CF28-6E35-5088-B06B65CD7BC2}"/>
          </ac:spMkLst>
        </pc:spChg>
        <pc:spChg chg="del mod topLvl">
          <ac:chgData name="Manideep Dunna" userId="351d0aa0-c4ce-4e11-98e3-f902e5e222bf" providerId="ADAL" clId="{8A114E54-7AA7-4C90-9535-2C2E2A87DD03}" dt="2024-09-03T05:30:07.965" v="634" actId="478"/>
          <ac:spMkLst>
            <pc:docMk/>
            <pc:sldMk cId="431238806" sldId="629"/>
            <ac:spMk id="103" creationId="{203ED967-D3CE-72E1-6107-0912508548AB}"/>
          </ac:spMkLst>
        </pc:spChg>
        <pc:spChg chg="del mod topLvl">
          <ac:chgData name="Manideep Dunna" userId="351d0aa0-c4ce-4e11-98e3-f902e5e222bf" providerId="ADAL" clId="{8A114E54-7AA7-4C90-9535-2C2E2A87DD03}" dt="2024-09-03T05:30:39.743" v="656" actId="478"/>
          <ac:spMkLst>
            <pc:docMk/>
            <pc:sldMk cId="431238806" sldId="629"/>
            <ac:spMk id="104" creationId="{55602863-14EE-FDCD-293F-76C087C9DA26}"/>
          </ac:spMkLst>
        </pc:spChg>
        <pc:spChg chg="del mod topLvl">
          <ac:chgData name="Manideep Dunna" userId="351d0aa0-c4ce-4e11-98e3-f902e5e222bf" providerId="ADAL" clId="{8A114E54-7AA7-4C90-9535-2C2E2A87DD03}" dt="2024-09-03T05:30:38.575" v="655" actId="478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8A114E54-7AA7-4C90-9535-2C2E2A87DD03}" dt="2024-09-03T05:33:08.055" v="689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8A114E54-7AA7-4C90-9535-2C2E2A87DD03}" dt="2024-09-03T05:31:26.363" v="664" actId="478"/>
          <ac:spMkLst>
            <pc:docMk/>
            <pc:sldMk cId="431238806" sldId="629"/>
            <ac:spMk id="113" creationId="{D9986D48-7F5E-3CAC-9606-487E9995BF49}"/>
          </ac:spMkLst>
        </pc:spChg>
        <pc:spChg chg="del mod topLvl">
          <ac:chgData name="Manideep Dunna" userId="351d0aa0-c4ce-4e11-98e3-f902e5e222bf" providerId="ADAL" clId="{8A114E54-7AA7-4C90-9535-2C2E2A87DD03}" dt="2024-09-03T05:31:27.189" v="665" actId="478"/>
          <ac:spMkLst>
            <pc:docMk/>
            <pc:sldMk cId="431238806" sldId="629"/>
            <ac:spMk id="114" creationId="{F55A0FF4-186A-6DFC-03AE-6E21BE3DEB20}"/>
          </ac:spMkLst>
        </pc:spChg>
        <pc:spChg chg="del mod topLvl">
          <ac:chgData name="Manideep Dunna" userId="351d0aa0-c4ce-4e11-98e3-f902e5e222bf" providerId="ADAL" clId="{8A114E54-7AA7-4C90-9535-2C2E2A87DD03}" dt="2024-09-03T05:31:25.105" v="663" actId="478"/>
          <ac:spMkLst>
            <pc:docMk/>
            <pc:sldMk cId="431238806" sldId="629"/>
            <ac:spMk id="115" creationId="{85A6710F-9FE6-D892-FF3B-5C20EFFADA78}"/>
          </ac:spMkLst>
        </pc:spChg>
        <pc:spChg chg="del mod topLvl">
          <ac:chgData name="Manideep Dunna" userId="351d0aa0-c4ce-4e11-98e3-f902e5e222bf" providerId="ADAL" clId="{8A114E54-7AA7-4C90-9535-2C2E2A87DD03}" dt="2024-09-03T05:31:24.160" v="662" actId="478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8A114E54-7AA7-4C90-9535-2C2E2A87DD03}" dt="2024-09-03T05:33:12.979" v="690" actId="164"/>
          <ac:spMkLst>
            <pc:docMk/>
            <pc:sldMk cId="431238806" sldId="629"/>
            <ac:spMk id="118" creationId="{F82C217C-15DA-CFCD-5E8F-4A78D55FAE2D}"/>
          </ac:spMkLst>
        </pc:spChg>
        <pc:spChg chg="mod">
          <ac:chgData name="Manideep Dunna" userId="351d0aa0-c4ce-4e11-98e3-f902e5e222bf" providerId="ADAL" clId="{8A114E54-7AA7-4C90-9535-2C2E2A87DD03}" dt="2024-09-03T05:33:17.821" v="691" actId="1076"/>
          <ac:spMkLst>
            <pc:docMk/>
            <pc:sldMk cId="431238806" sldId="629"/>
            <ac:spMk id="123" creationId="{1215E67E-0A9C-0D46-869A-085E1321A583}"/>
          </ac:spMkLst>
        </pc:spChg>
        <pc:spChg chg="mod">
          <ac:chgData name="Manideep Dunna" userId="351d0aa0-c4ce-4e11-98e3-f902e5e222bf" providerId="ADAL" clId="{8A114E54-7AA7-4C90-9535-2C2E2A87DD03}" dt="2024-09-03T05:33:21.416" v="692" actId="1076"/>
          <ac:spMkLst>
            <pc:docMk/>
            <pc:sldMk cId="431238806" sldId="629"/>
            <ac:spMk id="124" creationId="{9E3F94B5-8120-AE32-04ED-4FFF741B7E93}"/>
          </ac:spMkLst>
        </pc:spChg>
        <pc:grpChg chg="del">
          <ac:chgData name="Manideep Dunna" userId="351d0aa0-c4ce-4e11-98e3-f902e5e222bf" providerId="ADAL" clId="{8A114E54-7AA7-4C90-9535-2C2E2A87DD03}" dt="2024-09-03T05:26:27.735" v="616" actId="165"/>
          <ac:grpSpMkLst>
            <pc:docMk/>
            <pc:sldMk cId="431238806" sldId="629"/>
            <ac:grpSpMk id="7" creationId="{B60129E9-CB11-74D0-2CB5-2918D87B1F09}"/>
          </ac:grpSpMkLst>
        </pc:grpChg>
        <pc:grpChg chg="del">
          <ac:chgData name="Manideep Dunna" userId="351d0aa0-c4ce-4e11-98e3-f902e5e222bf" providerId="ADAL" clId="{8A114E54-7AA7-4C90-9535-2C2E2A87DD03}" dt="2024-09-03T05:27:05.502" v="620" actId="165"/>
          <ac:grpSpMkLst>
            <pc:docMk/>
            <pc:sldMk cId="431238806" sldId="629"/>
            <ac:grpSpMk id="8" creationId="{62ED4F16-E00E-C24D-914E-055F73BD5EB9}"/>
          </ac:grpSpMkLst>
        </pc:grpChg>
        <pc:grpChg chg="add mod">
          <ac:chgData name="Manideep Dunna" userId="351d0aa0-c4ce-4e11-98e3-f902e5e222bf" providerId="ADAL" clId="{8A114E54-7AA7-4C90-9535-2C2E2A87DD03}" dt="2024-09-03T05:33:08.055" v="689" actId="164"/>
          <ac:grpSpMkLst>
            <pc:docMk/>
            <pc:sldMk cId="431238806" sldId="629"/>
            <ac:grpSpMk id="21" creationId="{7132E591-F19D-3774-BCD7-03E6BEAE1E31}"/>
          </ac:grpSpMkLst>
        </pc:grpChg>
        <pc:grpChg chg="add mod">
          <ac:chgData name="Manideep Dunna" userId="351d0aa0-c4ce-4e11-98e3-f902e5e222bf" providerId="ADAL" clId="{8A114E54-7AA7-4C90-9535-2C2E2A87DD03}" dt="2024-09-03T05:33:12.979" v="690" actId="164"/>
          <ac:grpSpMkLst>
            <pc:docMk/>
            <pc:sldMk cId="431238806" sldId="629"/>
            <ac:grpSpMk id="22" creationId="{DFB85FAE-3178-C662-3CF4-077E89EFC621}"/>
          </ac:grpSpMkLst>
        </pc:grpChg>
        <pc:picChg chg="add del mod">
          <ac:chgData name="Manideep Dunna" userId="351d0aa0-c4ce-4e11-98e3-f902e5e222bf" providerId="ADAL" clId="{8A114E54-7AA7-4C90-9535-2C2E2A87DD03}" dt="2024-09-03T05:45:54.018" v="1036" actId="478"/>
          <ac:picMkLst>
            <pc:docMk/>
            <pc:sldMk cId="431238806" sldId="629"/>
            <ac:picMk id="23" creationId="{A515154C-05C8-6EC2-4841-9F9A7D74A7EC}"/>
          </ac:picMkLst>
        </pc:picChg>
        <pc:picChg chg="add mod">
          <ac:chgData name="Manideep Dunna" userId="351d0aa0-c4ce-4e11-98e3-f902e5e222bf" providerId="ADAL" clId="{8A114E54-7AA7-4C90-9535-2C2E2A87DD03}" dt="2024-09-03T05:45:19.696" v="1034"/>
          <ac:picMkLst>
            <pc:docMk/>
            <pc:sldMk cId="431238806" sldId="629"/>
            <ac:picMk id="24" creationId="{324D8CD5-E2E2-B5A6-3403-DF34B48D8AB7}"/>
          </ac:picMkLst>
        </pc:picChg>
        <pc:cxnChg chg="mod topLvl">
          <ac:chgData name="Manideep Dunna" userId="351d0aa0-c4ce-4e11-98e3-f902e5e222bf" providerId="ADAL" clId="{8A114E54-7AA7-4C90-9535-2C2E2A87DD03}" dt="2024-09-03T05:33:08.055" v="689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8A114E54-7AA7-4C90-9535-2C2E2A87DD03}" dt="2024-09-03T05:33:12.979" v="690" actId="164"/>
          <ac:cxnSpMkLst>
            <pc:docMk/>
            <pc:sldMk cId="431238806" sldId="629"/>
            <ac:cxnSpMk id="109" creationId="{14C4E147-1239-152B-8475-D01FBDD69B2F}"/>
          </ac:cxnSpMkLst>
        </pc:cxnChg>
      </pc:sldChg>
      <pc:sldChg chg="addSp delSp modSp mod">
        <pc:chgData name="Manideep Dunna" userId="351d0aa0-c4ce-4e11-98e3-f902e5e222bf" providerId="ADAL" clId="{8A114E54-7AA7-4C90-9535-2C2E2A87DD03}" dt="2024-09-03T16:11:02.285" v="2564" actId="164"/>
        <pc:sldMkLst>
          <pc:docMk/>
          <pc:sldMk cId="2650559808" sldId="631"/>
        </pc:sldMkLst>
        <pc:spChg chg="mod">
          <ac:chgData name="Manideep Dunna" userId="351d0aa0-c4ce-4e11-98e3-f902e5e222bf" providerId="ADAL" clId="{8A114E54-7AA7-4C90-9535-2C2E2A87DD03}" dt="2024-09-03T15:34:34.619" v="2382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8A114E54-7AA7-4C90-9535-2C2E2A87DD03}" dt="2024-09-03T06:32:03.936" v="1701" actId="478"/>
          <ac:spMkLst>
            <pc:docMk/>
            <pc:sldMk cId="2650559808" sldId="631"/>
            <ac:spMk id="102" creationId="{7DC01FED-7DFC-3D93-EF18-77F5E1B3444A}"/>
          </ac:spMkLst>
        </pc:spChg>
        <pc:spChg chg="add mod">
          <ac:chgData name="Manideep Dunna" userId="351d0aa0-c4ce-4e11-98e3-f902e5e222bf" providerId="ADAL" clId="{8A114E54-7AA7-4C90-9535-2C2E2A87DD03}" dt="2024-09-03T14:54:20.901" v="1865" actId="164"/>
          <ac:spMkLst>
            <pc:docMk/>
            <pc:sldMk cId="2650559808" sldId="631"/>
            <ac:spMk id="115" creationId="{3C5CEB7B-023D-BD42-70A7-0D837F981919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1" creationId="{85BFE286-3A2C-B2EE-7538-F7A965D1496B}"/>
          </ac:spMkLst>
        </pc:spChg>
        <pc:spChg chg="add mod">
          <ac:chgData name="Manideep Dunna" userId="351d0aa0-c4ce-4e11-98e3-f902e5e222bf" providerId="ADAL" clId="{8A114E54-7AA7-4C90-9535-2C2E2A87DD03}" dt="2024-09-03T15:07:57.775" v="2016" actId="1036"/>
          <ac:spMkLst>
            <pc:docMk/>
            <pc:sldMk cId="2650559808" sldId="631"/>
            <ac:spMk id="132" creationId="{A5D90EA1-172D-0661-1EAB-2F0057A050F9}"/>
          </ac:spMkLst>
        </pc:spChg>
        <pc:spChg chg="add mod">
          <ac:chgData name="Manideep Dunna" userId="351d0aa0-c4ce-4e11-98e3-f902e5e222bf" providerId="ADAL" clId="{8A114E54-7AA7-4C90-9535-2C2E2A87DD03}" dt="2024-09-03T15:08:50.776" v="2052" actId="20577"/>
          <ac:spMkLst>
            <pc:docMk/>
            <pc:sldMk cId="2650559808" sldId="631"/>
            <ac:spMk id="143" creationId="{523E16F7-6015-EC6F-6492-7279BEBDD47B}"/>
          </ac:spMkLst>
        </pc:spChg>
        <pc:spChg chg="add mod">
          <ac:chgData name="Manideep Dunna" userId="351d0aa0-c4ce-4e11-98e3-f902e5e222bf" providerId="ADAL" clId="{8A114E54-7AA7-4C90-9535-2C2E2A87DD03}" dt="2024-09-03T15:08:57.573" v="2060" actId="1076"/>
          <ac:spMkLst>
            <pc:docMk/>
            <pc:sldMk cId="2650559808" sldId="631"/>
            <ac:spMk id="144" creationId="{5F5AD097-DF23-3134-943E-27CE587D34FD}"/>
          </ac:spMkLst>
        </pc:spChg>
        <pc:spChg chg="mod">
          <ac:chgData name="Manideep Dunna" userId="351d0aa0-c4ce-4e11-98e3-f902e5e222bf" providerId="ADAL" clId="{8A114E54-7AA7-4C90-9535-2C2E2A87DD03}" dt="2024-09-03T14:54:22.681" v="1866"/>
          <ac:spMkLst>
            <pc:docMk/>
            <pc:sldMk cId="2650559808" sldId="631"/>
            <ac:spMk id="150" creationId="{77BE56DC-EAB5-6155-78C0-9C4F26CF0A06}"/>
          </ac:spMkLst>
        </pc:spChg>
        <pc:spChg chg="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152" creationId="{2B75718A-B891-E698-FA82-A5D9A92FB7C7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6" creationId="{442C3C0A-14AC-5921-3D49-5C697A987B76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7" creationId="{0F4D9269-AB30-EA17-8C70-DEDEE8E3B9E3}"/>
          </ac:spMkLst>
        </pc:spChg>
        <pc:spChg chg="del mod topLvl">
          <ac:chgData name="Manideep Dunna" userId="351d0aa0-c4ce-4e11-98e3-f902e5e222bf" providerId="ADAL" clId="{8A114E54-7AA7-4C90-9535-2C2E2A87DD03}" dt="2024-09-03T15:03:58.459" v="1958" actId="478"/>
          <ac:spMkLst>
            <pc:docMk/>
            <pc:sldMk cId="2650559808" sldId="631"/>
            <ac:spMk id="178" creationId="{8E36D88C-09EA-32A2-EF97-BC305AEF5D30}"/>
          </ac:spMkLst>
        </pc:spChg>
        <pc:spChg chg="del mod topLvl">
          <ac:chgData name="Manideep Dunna" userId="351d0aa0-c4ce-4e11-98e3-f902e5e222bf" providerId="ADAL" clId="{8A114E54-7AA7-4C90-9535-2C2E2A87DD03}" dt="2024-09-03T15:10:46.277" v="2064" actId="478"/>
          <ac:spMkLst>
            <pc:docMk/>
            <pc:sldMk cId="2650559808" sldId="631"/>
            <ac:spMk id="208" creationId="{2A893D09-A603-B000-740C-A85276913A5F}"/>
          </ac:spMkLst>
        </pc:spChg>
        <pc:spChg chg="mod topLvl">
          <ac:chgData name="Manideep Dunna" userId="351d0aa0-c4ce-4e11-98e3-f902e5e222bf" providerId="ADAL" clId="{8A114E54-7AA7-4C90-9535-2C2E2A87DD03}" dt="2024-09-03T15:28:57.284" v="2296" actId="1076"/>
          <ac:spMkLst>
            <pc:docMk/>
            <pc:sldMk cId="2650559808" sldId="631"/>
            <ac:spMk id="212" creationId="{3F7CA0F8-1EFD-8AED-8B79-2D9438E600F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4" creationId="{B36359E0-E281-BDE9-1B2D-4DE187372D9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5" creationId="{DE9747DB-42DB-18CD-3B05-F896CEFFC8C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6" creationId="{187BEF0D-41F8-D73E-BFEF-CF96ACD3271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7" creationId="{5A5A5A0F-A89B-7BA3-C710-31FD88C2A1C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8" creationId="{A63CFA3F-D43C-24AE-268B-485F8E374D41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19" creationId="{D1E088E4-60E0-AE53-8B98-B189DE999E5F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0" creationId="{AA6D4D5F-FB4F-B0D8-AAB5-35A5C467224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1" creationId="{C29AE9C7-C7CF-A1EF-FE31-0018F97DCBED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2" creationId="{5BCAC818-5050-D33D-3925-851F99D95A43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4" creationId="{932B10B0-93BA-0549-050E-3034C050915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5" creationId="{23470B3D-B9A1-433C-2408-6DBCA5EE2E89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6" creationId="{562C7D68-9B28-FF2C-6920-EE0537C43E8B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7" creationId="{72B9D6CD-AFBC-DA9C-0DF0-E9EF80737828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8" creationId="{ECBA3892-DD33-BE71-E690-A2E16AF7F2A2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29" creationId="{C00E5327-5E04-EFFE-1FEC-0E38FBBCFBF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0" creationId="{E122C133-538B-14CA-1364-1AB811376647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1" creationId="{E0326BF1-B5ED-6D5F-31FD-B487E3EE5D3E}"/>
          </ac:spMkLst>
        </pc:spChg>
        <pc:spChg chg="mod">
          <ac:chgData name="Manideep Dunna" userId="351d0aa0-c4ce-4e11-98e3-f902e5e222bf" providerId="ADAL" clId="{8A114E54-7AA7-4C90-9535-2C2E2A87DD03}" dt="2024-09-03T15:03:38.122" v="1955" actId="165"/>
          <ac:spMkLst>
            <pc:docMk/>
            <pc:sldMk cId="2650559808" sldId="631"/>
            <ac:spMk id="232" creationId="{A77710B3-C94B-69C7-4D0C-6553F446CF35}"/>
          </ac:spMkLst>
        </pc:spChg>
        <pc:spChg chg="add del mod">
          <ac:chgData name="Manideep Dunna" userId="351d0aa0-c4ce-4e11-98e3-f902e5e222bf" providerId="ADAL" clId="{8A114E54-7AA7-4C90-9535-2C2E2A87DD03}" dt="2024-09-03T15:06:24.780" v="1995"/>
          <ac:spMkLst>
            <pc:docMk/>
            <pc:sldMk cId="2650559808" sldId="631"/>
            <ac:spMk id="257" creationId="{BDC401C7-A68B-37F1-2E26-FE255EDAC26D}"/>
          </ac:spMkLst>
        </pc:spChg>
        <pc:spChg chg="add mod topLvl">
          <ac:chgData name="Manideep Dunna" userId="351d0aa0-c4ce-4e11-98e3-f902e5e222bf" providerId="ADAL" clId="{8A114E54-7AA7-4C90-9535-2C2E2A87DD03}" dt="2024-09-03T16:11:02.285" v="2564" actId="164"/>
          <ac:spMkLst>
            <pc:docMk/>
            <pc:sldMk cId="2650559808" sldId="631"/>
            <ac:spMk id="258" creationId="{801BECF0-AEF1-AC70-E09D-D1D8A36AFEFE}"/>
          </ac:spMkLst>
        </pc:spChg>
        <pc:spChg chg="add mod">
          <ac:chgData name="Manideep Dunna" userId="351d0aa0-c4ce-4e11-98e3-f902e5e222bf" providerId="ADAL" clId="{8A114E54-7AA7-4C90-9535-2C2E2A87DD03}" dt="2024-09-03T15:25:34.810" v="2163" actId="1076"/>
          <ac:spMkLst>
            <pc:docMk/>
            <pc:sldMk cId="2650559808" sldId="631"/>
            <ac:spMk id="260" creationId="{0597B7B7-AE3D-7615-C649-AD7132DACAEF}"/>
          </ac:spMkLst>
        </pc:spChg>
        <pc:spChg chg="mod topLvl">
          <ac:chgData name="Manideep Dunna" userId="351d0aa0-c4ce-4e11-98e3-f902e5e222bf" providerId="ADAL" clId="{8A114E54-7AA7-4C90-9535-2C2E2A87DD03}" dt="2024-09-03T15:26:55.485" v="2198" actId="1038"/>
          <ac:spMkLst>
            <pc:docMk/>
            <pc:sldMk cId="2650559808" sldId="631"/>
            <ac:spMk id="263" creationId="{EB8E1F12-EDB1-624D-466D-1BC4A8CA8E15}"/>
          </ac:spMkLst>
        </pc:spChg>
        <pc:spChg chg="del mod topLvl">
          <ac:chgData name="Manideep Dunna" userId="351d0aa0-c4ce-4e11-98e3-f902e5e222bf" providerId="ADAL" clId="{8A114E54-7AA7-4C90-9535-2C2E2A87DD03}" dt="2024-09-03T15:27:20.420" v="2243" actId="478"/>
          <ac:spMkLst>
            <pc:docMk/>
            <pc:sldMk cId="2650559808" sldId="631"/>
            <ac:spMk id="264" creationId="{D9FDB023-F635-8E31-6874-FBA394CA8F19}"/>
          </ac:spMkLst>
        </pc:spChg>
        <pc:spChg chg="del mod topLvl">
          <ac:chgData name="Manideep Dunna" userId="351d0aa0-c4ce-4e11-98e3-f902e5e222bf" providerId="ADAL" clId="{8A114E54-7AA7-4C90-9535-2C2E2A87DD03}" dt="2024-09-03T15:27:19.153" v="2242" actId="478"/>
          <ac:spMkLst>
            <pc:docMk/>
            <pc:sldMk cId="2650559808" sldId="631"/>
            <ac:spMk id="265" creationId="{01E63DD3-FD43-95A6-F63C-EC20BD295643}"/>
          </ac:spMkLst>
        </pc:spChg>
        <pc:spChg chg="del mod topLvl">
          <ac:chgData name="Manideep Dunna" userId="351d0aa0-c4ce-4e11-98e3-f902e5e222bf" providerId="ADAL" clId="{8A114E54-7AA7-4C90-9535-2C2E2A87DD03}" dt="2024-09-03T15:26:37.299" v="2168" actId="478"/>
          <ac:spMkLst>
            <pc:docMk/>
            <pc:sldMk cId="2650559808" sldId="631"/>
            <ac:spMk id="266" creationId="{CF25D28F-C080-C968-EF32-E356F979EE08}"/>
          </ac:spMkLst>
        </pc:spChg>
        <pc:spChg chg="del mod topLvl">
          <ac:chgData name="Manideep Dunna" userId="351d0aa0-c4ce-4e11-98e3-f902e5e222bf" providerId="ADAL" clId="{8A114E54-7AA7-4C90-9535-2C2E2A87DD03}" dt="2024-09-03T15:26:40.834" v="2170" actId="478"/>
          <ac:spMkLst>
            <pc:docMk/>
            <pc:sldMk cId="2650559808" sldId="631"/>
            <ac:spMk id="267" creationId="{50FDC6A7-6F74-8E79-6F3A-0F41826725A2}"/>
          </ac:spMkLst>
        </pc:spChg>
        <pc:spChg chg="del mod topLvl">
          <ac:chgData name="Manideep Dunna" userId="351d0aa0-c4ce-4e11-98e3-f902e5e222bf" providerId="ADAL" clId="{8A114E54-7AA7-4C90-9535-2C2E2A87DD03}" dt="2024-09-03T15:26:36.561" v="2167" actId="478"/>
          <ac:spMkLst>
            <pc:docMk/>
            <pc:sldMk cId="2650559808" sldId="631"/>
            <ac:spMk id="268" creationId="{EBB877F5-72B5-C282-6DD9-8FFBD292D53F}"/>
          </ac:spMkLst>
        </pc:spChg>
        <pc:spChg chg="del mod topLvl">
          <ac:chgData name="Manideep Dunna" userId="351d0aa0-c4ce-4e11-98e3-f902e5e222bf" providerId="ADAL" clId="{8A114E54-7AA7-4C90-9535-2C2E2A87DD03}" dt="2024-09-03T15:26:40.177" v="2169" actId="478"/>
          <ac:spMkLst>
            <pc:docMk/>
            <pc:sldMk cId="2650559808" sldId="631"/>
            <ac:spMk id="269" creationId="{FD226081-0F1F-B91D-B11E-86EECF0FD081}"/>
          </ac:spMkLst>
        </pc:spChg>
        <pc:spChg chg="add del mod">
          <ac:chgData name="Manideep Dunna" userId="351d0aa0-c4ce-4e11-98e3-f902e5e222bf" providerId="ADAL" clId="{8A114E54-7AA7-4C90-9535-2C2E2A87DD03}" dt="2024-09-03T15:27:31.301" v="2246" actId="478"/>
          <ac:spMkLst>
            <pc:docMk/>
            <pc:sldMk cId="2650559808" sldId="631"/>
            <ac:spMk id="273" creationId="{88294CDF-DE28-1F93-6A44-176270E6CB67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4" creationId="{BB7C19F6-522B-7B4C-D64E-FF8FAE25C45B}"/>
          </ac:spMkLst>
        </pc:spChg>
        <pc:spChg chg="add mod">
          <ac:chgData name="Manideep Dunna" userId="351d0aa0-c4ce-4e11-98e3-f902e5e222bf" providerId="ADAL" clId="{8A114E54-7AA7-4C90-9535-2C2E2A87DD03}" dt="2024-09-03T15:27:15.476" v="2241" actId="1036"/>
          <ac:spMkLst>
            <pc:docMk/>
            <pc:sldMk cId="2650559808" sldId="631"/>
            <ac:spMk id="275" creationId="{2855120A-4360-435F-9FFA-442DD756B8F1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0" creationId="{ABBD9044-E47D-557A-D723-25A14DFAB823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1" creationId="{C6F26133-87EF-C641-CE89-75BDB6970C86}"/>
          </ac:spMkLst>
        </pc:spChg>
        <pc:spChg chg="add mod">
          <ac:chgData name="Manideep Dunna" userId="351d0aa0-c4ce-4e11-98e3-f902e5e222bf" providerId="ADAL" clId="{8A114E54-7AA7-4C90-9535-2C2E2A87DD03}" dt="2024-09-03T15:28:16.599" v="2286"/>
          <ac:spMkLst>
            <pc:docMk/>
            <pc:sldMk cId="2650559808" sldId="631"/>
            <ac:spMk id="282" creationId="{588CDA32-6242-D4A8-11BD-533BE705B8AA}"/>
          </ac:spMkLst>
        </pc:spChg>
        <pc:spChg chg="add mod">
          <ac:chgData name="Manideep Dunna" userId="351d0aa0-c4ce-4e11-98e3-f902e5e222bf" providerId="ADAL" clId="{8A114E54-7AA7-4C90-9535-2C2E2A87DD03}" dt="2024-09-03T15:29:17.205" v="2302" actId="1076"/>
          <ac:spMkLst>
            <pc:docMk/>
            <pc:sldMk cId="2650559808" sldId="631"/>
            <ac:spMk id="290" creationId="{6AB4708E-F2B3-13DD-47D2-B60CD5FC1E68}"/>
          </ac:spMkLst>
        </pc:spChg>
        <pc:spChg chg="add mod">
          <ac:chgData name="Manideep Dunna" userId="351d0aa0-c4ce-4e11-98e3-f902e5e222bf" providerId="ADAL" clId="{8A114E54-7AA7-4C90-9535-2C2E2A87DD03}" dt="2024-09-03T15:30:01.644" v="2310" actId="1076"/>
          <ac:spMkLst>
            <pc:docMk/>
            <pc:sldMk cId="2650559808" sldId="631"/>
            <ac:spMk id="292" creationId="{8EF94762-E664-C701-3F86-320328EBBA69}"/>
          </ac:spMkLst>
        </pc:spChg>
        <pc:spChg chg="add mod">
          <ac:chgData name="Manideep Dunna" userId="351d0aa0-c4ce-4e11-98e3-f902e5e222bf" providerId="ADAL" clId="{8A114E54-7AA7-4C90-9535-2C2E2A87DD03}" dt="2024-09-03T15:30:41.014" v="2330" actId="1076"/>
          <ac:spMkLst>
            <pc:docMk/>
            <pc:sldMk cId="2650559808" sldId="631"/>
            <ac:spMk id="293" creationId="{5093C2F2-217D-407B-14EA-8A58DBBB3D99}"/>
          </ac:spMkLst>
        </pc:spChg>
        <pc:spChg chg="add mod">
          <ac:chgData name="Manideep Dunna" userId="351d0aa0-c4ce-4e11-98e3-f902e5e222bf" providerId="ADAL" clId="{8A114E54-7AA7-4C90-9535-2C2E2A87DD03}" dt="2024-09-03T15:30:58.106" v="2348" actId="1076"/>
          <ac:spMkLst>
            <pc:docMk/>
            <pc:sldMk cId="2650559808" sldId="631"/>
            <ac:spMk id="294" creationId="{F0E88679-C53E-A563-B7FD-DACBFF2F7DBE}"/>
          </ac:spMkLst>
        </pc:spChg>
        <pc:grpChg chg="add del">
          <ac:chgData name="Manideep Dunna" userId="351d0aa0-c4ce-4e11-98e3-f902e5e222bf" providerId="ADAL" clId="{8A114E54-7AA7-4C90-9535-2C2E2A87DD03}" dt="2024-09-03T06:32:00.532" v="1700" actId="478"/>
          <ac:grpSpMkLst>
            <pc:docMk/>
            <pc:sldMk cId="2650559808" sldId="631"/>
            <ac:grpSpMk id="8" creationId="{9A3D3CC2-F5BC-7940-6786-135B2C7D9618}"/>
          </ac:grpSpMkLst>
        </pc:grpChg>
        <pc:grpChg chg="del">
          <ac:chgData name="Manideep Dunna" userId="351d0aa0-c4ce-4e11-98e3-f902e5e222bf" providerId="ADAL" clId="{8A114E54-7AA7-4C90-9535-2C2E2A87DD03}" dt="2024-09-03T06:29:55.358" v="1681" actId="478"/>
          <ac:grpSpMkLst>
            <pc:docMk/>
            <pc:sldMk cId="2650559808" sldId="631"/>
            <ac:grpSpMk id="103" creationId="{6BE5DE7B-D07E-1F35-8122-0ABEEC92581A}"/>
          </ac:grpSpMkLst>
        </pc:grpChg>
        <pc:grpChg chg="add mod">
          <ac:chgData name="Manideep Dunna" userId="351d0aa0-c4ce-4e11-98e3-f902e5e222bf" providerId="ADAL" clId="{8A114E54-7AA7-4C90-9535-2C2E2A87DD03}" dt="2024-09-03T15:07:57.775" v="2016" actId="1036"/>
          <ac:grpSpMkLst>
            <pc:docMk/>
            <pc:sldMk cId="2650559808" sldId="631"/>
            <ac:grpSpMk id="147" creationId="{5B96AFE3-EC7C-7F38-A135-651A9F92D6E9}"/>
          </ac:grpSpMkLst>
        </pc:grpChg>
        <pc:grpChg chg="add mod">
          <ac:chgData name="Manideep Dunna" userId="351d0aa0-c4ce-4e11-98e3-f902e5e222bf" providerId="ADAL" clId="{8A114E54-7AA7-4C90-9535-2C2E2A87DD03}" dt="2024-09-03T15:07:47.975" v="2008" actId="1076"/>
          <ac:grpSpMkLst>
            <pc:docMk/>
            <pc:sldMk cId="2650559808" sldId="631"/>
            <ac:grpSpMk id="148" creationId="{5F9D3089-8F02-19AC-F725-D472B880482B}"/>
          </ac:grpSpMkLst>
        </pc:grpChg>
        <pc:grpChg chg="add del mod">
          <ac:chgData name="Manideep Dunna" userId="351d0aa0-c4ce-4e11-98e3-f902e5e222bf" providerId="ADAL" clId="{8A114E54-7AA7-4C90-9535-2C2E2A87DD03}" dt="2024-09-03T15:03:38.122" v="1955" actId="165"/>
          <ac:grpSpMkLst>
            <pc:docMk/>
            <pc:sldMk cId="2650559808" sldId="631"/>
            <ac:grpSpMk id="151" creationId="{60A208EB-FBB4-B27A-EB72-43AE0ABCC227}"/>
          </ac:grpSpMkLst>
        </pc:grpChg>
        <pc:grpChg chg="del mod topLvl">
          <ac:chgData name="Manideep Dunna" userId="351d0aa0-c4ce-4e11-98e3-f902e5e222bf" providerId="ADAL" clId="{8A114E54-7AA7-4C90-9535-2C2E2A87DD03}" dt="2024-09-03T15:05:14.556" v="1975" actId="165"/>
          <ac:grpSpMkLst>
            <pc:docMk/>
            <pc:sldMk cId="2650559808" sldId="631"/>
            <ac:grpSpMk id="153" creationId="{851F2D1D-4829-B394-1588-86D0F33F6F28}"/>
          </ac:grpSpMkLst>
        </pc:grpChg>
        <pc:grpChg chg="del mod topLvl">
          <ac:chgData name="Manideep Dunna" userId="351d0aa0-c4ce-4e11-98e3-f902e5e222bf" providerId="ADAL" clId="{8A114E54-7AA7-4C90-9535-2C2E2A87DD03}" dt="2024-09-03T15:03:53.981" v="1957" actId="478"/>
          <ac:grpSpMkLst>
            <pc:docMk/>
            <pc:sldMk cId="2650559808" sldId="631"/>
            <ac:grpSpMk id="179" creationId="{31A3DFE4-5C98-FE9B-4597-0990BC816F2D}"/>
          </ac:grpSpMkLst>
        </pc:grpChg>
        <pc:grpChg chg="del mod topLvl">
          <ac:chgData name="Manideep Dunna" userId="351d0aa0-c4ce-4e11-98e3-f902e5e222bf" providerId="ADAL" clId="{8A114E54-7AA7-4C90-9535-2C2E2A87DD03}" dt="2024-09-03T15:10:41.637" v="2061" actId="478"/>
          <ac:grpSpMkLst>
            <pc:docMk/>
            <pc:sldMk cId="2650559808" sldId="631"/>
            <ac:grpSpMk id="202" creationId="{BF979DFF-33DC-63BD-B699-4D00C5F11564}"/>
          </ac:grpSpMkLst>
        </pc:grpChg>
        <pc:grpChg chg="del mod topLvl">
          <ac:chgData name="Manideep Dunna" userId="351d0aa0-c4ce-4e11-98e3-f902e5e222bf" providerId="ADAL" clId="{8A114E54-7AA7-4C90-9535-2C2E2A87DD03}" dt="2024-09-03T15:24:10.379" v="2119" actId="478"/>
          <ac:grpSpMkLst>
            <pc:docMk/>
            <pc:sldMk cId="2650559808" sldId="631"/>
            <ac:grpSpMk id="203" creationId="{E1F8D952-E428-F6AE-21E1-6876832BEBF7}"/>
          </ac:grpSpMkLst>
        </pc:grpChg>
        <pc:grpChg chg="add del mod">
          <ac:chgData name="Manideep Dunna" userId="351d0aa0-c4ce-4e11-98e3-f902e5e222bf" providerId="ADAL" clId="{8A114E54-7AA7-4C90-9535-2C2E2A87DD03}" dt="2024-09-03T16:10:42.467" v="2561" actId="165"/>
          <ac:grpSpMkLst>
            <pc:docMk/>
            <pc:sldMk cId="2650559808" sldId="631"/>
            <ac:grpSpMk id="259" creationId="{5D68DA89-77A5-A9EE-0FAE-CE724DD24997}"/>
          </ac:grpSpMkLst>
        </pc:grpChg>
        <pc:grpChg chg="add del mod">
          <ac:chgData name="Manideep Dunna" userId="351d0aa0-c4ce-4e11-98e3-f902e5e222bf" providerId="ADAL" clId="{8A114E54-7AA7-4C90-9535-2C2E2A87DD03}" dt="2024-09-03T15:26:33.513" v="2166" actId="165"/>
          <ac:grpSpMkLst>
            <pc:docMk/>
            <pc:sldMk cId="2650559808" sldId="631"/>
            <ac:grpSpMk id="261" creationId="{4A186BCB-DC75-713C-AB1C-4CB54B10B4B9}"/>
          </ac:grpSpMkLst>
        </pc:grpChg>
        <pc:grpChg chg="add mod">
          <ac:chgData name="Manideep Dunna" userId="351d0aa0-c4ce-4e11-98e3-f902e5e222bf" providerId="ADAL" clId="{8A114E54-7AA7-4C90-9535-2C2E2A87DD03}" dt="2024-09-03T16:11:02.285" v="2564" actId="164"/>
          <ac:grpSpMkLst>
            <pc:docMk/>
            <pc:sldMk cId="2650559808" sldId="631"/>
            <ac:grpSpMk id="296" creationId="{7139BF5F-31B2-4453-8A8A-1FA9EA82C11C}"/>
          </ac:grpSpMkLst>
        </pc:grpChg>
        <pc:picChg chg="add mod modCrop">
          <ac:chgData name="Manideep Dunna" userId="351d0aa0-c4ce-4e11-98e3-f902e5e222bf" providerId="ADAL" clId="{8A114E54-7AA7-4C90-9535-2C2E2A87DD03}" dt="2024-09-03T14:54:20.901" v="1865" actId="164"/>
          <ac:picMkLst>
            <pc:docMk/>
            <pc:sldMk cId="2650559808" sldId="631"/>
            <ac:picMk id="7" creationId="{95C2BA7E-585B-DD1B-F435-A9DF1012BE4D}"/>
          </ac:picMkLst>
        </pc:picChg>
        <pc:picChg chg="add del mod">
          <ac:chgData name="Manideep Dunna" userId="351d0aa0-c4ce-4e11-98e3-f902e5e222bf" providerId="ADAL" clId="{8A114E54-7AA7-4C90-9535-2C2E2A87DD03}" dt="2024-09-03T06:36:57.844" v="1728" actId="478"/>
          <ac:picMkLst>
            <pc:docMk/>
            <pc:sldMk cId="2650559808" sldId="631"/>
            <ac:picMk id="117" creationId="{D764E30A-27D1-8125-DBDB-714FA6311A4F}"/>
          </ac:picMkLst>
        </pc:picChg>
        <pc:picChg chg="add mod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19" creationId="{6F6988DF-F0B0-FF19-4713-0526064AEBC6}"/>
          </ac:picMkLst>
        </pc:picChg>
        <pc:picChg chg="add mod modCrop">
          <ac:chgData name="Manideep Dunna" userId="351d0aa0-c4ce-4e11-98e3-f902e5e222bf" providerId="ADAL" clId="{8A114E54-7AA7-4C90-9535-2C2E2A87DD03}" dt="2024-09-03T15:07:57.775" v="2016" actId="1036"/>
          <ac:picMkLst>
            <pc:docMk/>
            <pc:sldMk cId="2650559808" sldId="631"/>
            <ac:picMk id="121" creationId="{CDAB7B97-254B-7F2C-609F-F1AC70327507}"/>
          </ac:picMkLst>
        </pc:picChg>
        <pc:picChg chg="mod">
          <ac:chgData name="Manideep Dunna" userId="351d0aa0-c4ce-4e11-98e3-f902e5e222bf" providerId="ADAL" clId="{8A114E54-7AA7-4C90-9535-2C2E2A87DD03}" dt="2024-09-03T14:54:22.681" v="1866"/>
          <ac:picMkLst>
            <pc:docMk/>
            <pc:sldMk cId="2650559808" sldId="631"/>
            <ac:picMk id="149" creationId="{AD8872D6-9FD1-35F0-23B4-76E78FB21960}"/>
          </ac:picMkLst>
        </pc:picChg>
        <pc:cxnChg chg="mod">
          <ac:chgData name="Manideep Dunna" userId="351d0aa0-c4ce-4e11-98e3-f902e5e222bf" providerId="ADAL" clId="{8A114E54-7AA7-4C90-9535-2C2E2A87DD03}" dt="2024-09-03T06:32:00.532" v="1700" actId="478"/>
          <ac:cxnSpMkLst>
            <pc:docMk/>
            <pc:sldMk cId="2650559808" sldId="631"/>
            <ac:cxnSpMk id="63" creationId="{92D1650B-A750-A2B0-C0B4-6D93EE0D3D10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3" creationId="{59B4DCE7-89A3-B090-3FCB-E47AEF677EE8}"/>
          </ac:cxnSpMkLst>
        </pc:cxnChg>
        <pc:cxnChg chg="add mod">
          <ac:chgData name="Manideep Dunna" userId="351d0aa0-c4ce-4e11-98e3-f902e5e222bf" providerId="ADAL" clId="{8A114E54-7AA7-4C90-9535-2C2E2A87DD03}" dt="2024-09-03T15:07:57.775" v="2016" actId="1036"/>
          <ac:cxnSpMkLst>
            <pc:docMk/>
            <pc:sldMk cId="2650559808" sldId="631"/>
            <ac:cxnSpMk id="128" creationId="{754714DD-D68A-F042-42CA-DF09E84BCBBA}"/>
          </ac:cxnSpMkLst>
        </pc:cxnChg>
        <pc:cxnChg chg="add mod">
          <ac:chgData name="Manideep Dunna" userId="351d0aa0-c4ce-4e11-98e3-f902e5e222bf" providerId="ADAL" clId="{8A114E54-7AA7-4C90-9535-2C2E2A87DD03}" dt="2024-09-03T14:54:11.332" v="1864" actId="1076"/>
          <ac:cxnSpMkLst>
            <pc:docMk/>
            <pc:sldMk cId="2650559808" sldId="631"/>
            <ac:cxnSpMk id="146" creationId="{EE9BC032-0CC4-D7DE-CDAF-E3D6A1B72DFE}"/>
          </ac:cxnSpMkLst>
        </pc:cxnChg>
        <pc:cxnChg chg="del mod topLvl">
          <ac:chgData name="Manideep Dunna" userId="351d0aa0-c4ce-4e11-98e3-f902e5e222bf" providerId="ADAL" clId="{8A114E54-7AA7-4C90-9535-2C2E2A87DD03}" dt="2024-09-03T15:03:59.851" v="1959" actId="478"/>
          <ac:cxnSpMkLst>
            <pc:docMk/>
            <pc:sldMk cId="2650559808" sldId="631"/>
            <ac:cxnSpMk id="154" creationId="{AA3E6B7F-4183-B929-350E-0D1AD0E71BAF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5" creationId="{B1158398-5F56-9ECA-806A-448B8BE0675D}"/>
          </ac:cxnSpMkLst>
        </pc:cxnChg>
        <pc:cxnChg chg="del mod topLvl">
          <ac:chgData name="Manideep Dunna" userId="351d0aa0-c4ce-4e11-98e3-f902e5e222bf" providerId="ADAL" clId="{8A114E54-7AA7-4C90-9535-2C2E2A87DD03}" dt="2024-09-03T15:04:09.420" v="1963" actId="478"/>
          <ac:cxnSpMkLst>
            <pc:docMk/>
            <pc:sldMk cId="2650559808" sldId="631"/>
            <ac:cxnSpMk id="156" creationId="{F73D4700-DC0E-2A48-2E6A-97C7B4418EE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7" creationId="{91A7E5AF-18B8-AB28-D6AB-2E56E392D0B7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8" creationId="{8503E9B5-6556-C8E1-9089-2E8BD59B266D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59" creationId="{649EEDC3-F918-416C-A3DB-A918DCD230A2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0" creationId="{563D318F-47D5-0E6C-45BF-C8BCA1C758AC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1" creationId="{C2C8C192-95EB-A744-6F0E-D88E7D963B7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2" creationId="{C2391B6F-6B11-0AA1-D181-44E340308A34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3" creationId="{EAF851D8-B722-67D1-8CF5-E15F0EF2E1A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4" creationId="{ED41D9A8-6644-0C2C-0FEF-2C34C708463F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5" creationId="{30E696D3-9049-79A4-0A8B-90D1355F102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6" creationId="{C91F4F4E-33D8-AEE5-2208-E55B97CDC29B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7" creationId="{B7A211A9-3B5A-8A94-0C5B-8D7F3DBB0B85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8" creationId="{6452789F-D304-E31E-8337-4F75A9C09E9A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69" creationId="{95A28CD9-0524-425B-00EC-34B96C61F290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0" creationId="{4A9CB19C-728C-6A33-9D36-34B992538F41}"/>
          </ac:cxnSpMkLst>
        </pc:cxnChg>
        <pc:cxnChg chg="del mod topLvl">
          <ac:chgData name="Manideep Dunna" userId="351d0aa0-c4ce-4e11-98e3-f902e5e222bf" providerId="ADAL" clId="{8A114E54-7AA7-4C90-9535-2C2E2A87DD03}" dt="2024-09-03T15:03:58.459" v="1958" actId="478"/>
          <ac:cxnSpMkLst>
            <pc:docMk/>
            <pc:sldMk cId="2650559808" sldId="631"/>
            <ac:cxnSpMk id="171" creationId="{E2854F8E-476F-7458-F3EF-DCAE867536D4}"/>
          </ac:cxnSpMkLst>
        </pc:cxnChg>
        <pc:cxnChg chg="del mod topLvl">
          <ac:chgData name="Manideep Dunna" userId="351d0aa0-c4ce-4e11-98e3-f902e5e222bf" providerId="ADAL" clId="{8A114E54-7AA7-4C90-9535-2C2E2A87DD03}" dt="2024-09-03T15:04:00.832" v="1960" actId="478"/>
          <ac:cxnSpMkLst>
            <pc:docMk/>
            <pc:sldMk cId="2650559808" sldId="631"/>
            <ac:cxnSpMk id="172" creationId="{D429A27C-CE53-6934-375D-D58B6E28C831}"/>
          </ac:cxnSpMkLst>
        </pc:cxnChg>
        <pc:cxnChg chg="add del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3" creationId="{7F2ABA63-BD8B-251C-BC72-ECC969AFBAFD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4" creationId="{8FE7ABEA-9DC9-0C8B-1679-8788241FABC6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175" creationId="{8A95C54D-9FF3-CA63-BEFD-2D9FC003A0F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0" creationId="{6DC562C0-30B2-EBF3-B6E1-1CE22432BB2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1" creationId="{9638B69A-66E9-E829-040A-6C375660C84B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2" creationId="{23B81A87-01D8-37F8-B718-AFBD42FB020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3" creationId="{BDE638CA-580D-4DFB-1C5D-D798EE777110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4" creationId="{BEAA417C-B78C-A67D-794C-D359DFA807A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5" creationId="{B080E7DD-DDE0-BDE7-368D-E66B1FD7952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6" creationId="{EC35FE68-8FD4-D25D-105F-3370B139D4C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7" creationId="{77336F1F-A167-4F09-E652-42EC770191A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8" creationId="{282B7CBC-ED9D-E6EB-3B1B-D885A9452B8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89" creationId="{25FC8050-8626-0278-2F72-FC6C6A1F6A7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0" creationId="{82F34B0C-CEA2-8D90-AD9E-81C30C5C5718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1" creationId="{A5BAA348-E36F-2AA9-0DDE-9F8B848BBA59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2" creationId="{40CF17EE-E091-2AA3-0ACF-C7A20EC0C7E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3" creationId="{0D741B57-66AD-A3D0-6098-9B093B2C5ED5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4" creationId="{64ED710F-9D69-88CE-402E-CCF6DDE854C7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5" creationId="{5F1A2722-F884-01FE-CF6B-F71FC754C024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6" creationId="{CC97B1E0-A293-F47C-C6B9-E537DF7991F1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7" creationId="{87C9B632-3663-8061-0175-461210EFB143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8" creationId="{73E3CBFC-FF29-0E76-08B9-186F26CEECBD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199" creationId="{0E0DCAF8-41CB-A844-5860-DEF487F3F75F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0" creationId="{D9D52EC3-5E84-136D-26F7-22158B061BB6}"/>
          </ac:cxnSpMkLst>
        </pc:cxnChg>
        <pc:cxnChg chg="del mod topLvl">
          <ac:chgData name="Manideep Dunna" userId="351d0aa0-c4ce-4e11-98e3-f902e5e222bf" providerId="ADAL" clId="{8A114E54-7AA7-4C90-9535-2C2E2A87DD03}" dt="2024-09-03T15:03:53.981" v="1957" actId="478"/>
          <ac:cxnSpMkLst>
            <pc:docMk/>
            <pc:sldMk cId="2650559808" sldId="631"/>
            <ac:cxnSpMk id="201" creationId="{5C858DE5-C7FE-5918-7838-4071208FC15E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04" creationId="{49E5BC13-E136-90D9-7BE5-164D1EB8BED3}"/>
          </ac:cxnSpMkLst>
        </pc:cxnChg>
        <pc:cxnChg chg="del mod topLvl">
          <ac:chgData name="Manideep Dunna" userId="351d0aa0-c4ce-4e11-98e3-f902e5e222bf" providerId="ADAL" clId="{8A114E54-7AA7-4C90-9535-2C2E2A87DD03}" dt="2024-09-03T15:10:47.246" v="2065" actId="478"/>
          <ac:cxnSpMkLst>
            <pc:docMk/>
            <pc:sldMk cId="2650559808" sldId="631"/>
            <ac:cxnSpMk id="205" creationId="{399E113B-DCE2-E6B8-A85B-C9A01003293A}"/>
          </ac:cxnSpMkLst>
        </pc:cxnChg>
        <pc:cxnChg chg="del mod topLvl">
          <ac:chgData name="Manideep Dunna" userId="351d0aa0-c4ce-4e11-98e3-f902e5e222bf" providerId="ADAL" clId="{8A114E54-7AA7-4C90-9535-2C2E2A87DD03}" dt="2024-09-03T15:10:44.204" v="2062" actId="478"/>
          <ac:cxnSpMkLst>
            <pc:docMk/>
            <pc:sldMk cId="2650559808" sldId="631"/>
            <ac:cxnSpMk id="206" creationId="{6BF6CC65-05D6-281D-A43F-D6FDB41761E5}"/>
          </ac:cxnSpMkLst>
        </pc:cxnChg>
        <pc:cxnChg chg="del mod topLvl">
          <ac:chgData name="Manideep Dunna" userId="351d0aa0-c4ce-4e11-98e3-f902e5e222bf" providerId="ADAL" clId="{8A114E54-7AA7-4C90-9535-2C2E2A87DD03}" dt="2024-09-03T15:10:45.106" v="2063" actId="478"/>
          <ac:cxnSpMkLst>
            <pc:docMk/>
            <pc:sldMk cId="2650559808" sldId="631"/>
            <ac:cxnSpMk id="207" creationId="{651D46E7-07A9-C255-BE63-B299D0916F07}"/>
          </ac:cxnSpMkLst>
        </pc:cxnChg>
        <pc:cxnChg chg="mod topLvl">
          <ac:chgData name="Manideep Dunna" userId="351d0aa0-c4ce-4e11-98e3-f902e5e222bf" providerId="ADAL" clId="{8A114E54-7AA7-4C90-9535-2C2E2A87DD03}" dt="2024-09-03T15:28:02.710" v="2281" actId="1076"/>
          <ac:cxnSpMkLst>
            <pc:docMk/>
            <pc:sldMk cId="2650559808" sldId="631"/>
            <ac:cxnSpMk id="209" creationId="{3A99E143-B694-08CF-B0BE-952C663B7B65}"/>
          </ac:cxnSpMkLst>
        </pc:cxnChg>
        <pc:cxnChg chg="mod topLvl">
          <ac:chgData name="Manideep Dunna" userId="351d0aa0-c4ce-4e11-98e3-f902e5e222bf" providerId="ADAL" clId="{8A114E54-7AA7-4C90-9535-2C2E2A87DD03}" dt="2024-09-03T15:28:29.629" v="2288" actId="14100"/>
          <ac:cxnSpMkLst>
            <pc:docMk/>
            <pc:sldMk cId="2650559808" sldId="631"/>
            <ac:cxnSpMk id="210" creationId="{0782011E-E55B-A2E5-69CF-049E8F05E4F6}"/>
          </ac:cxnSpMkLst>
        </pc:cxnChg>
        <pc:cxnChg chg="mod topLvl">
          <ac:chgData name="Manideep Dunna" userId="351d0aa0-c4ce-4e11-98e3-f902e5e222bf" providerId="ADAL" clId="{8A114E54-7AA7-4C90-9535-2C2E2A87DD03}" dt="2024-09-03T15:28:54.059" v="2295" actId="14100"/>
          <ac:cxnSpMkLst>
            <pc:docMk/>
            <pc:sldMk cId="2650559808" sldId="631"/>
            <ac:cxnSpMk id="211" creationId="{58B5C71A-7EA7-53C3-D92A-81D82C2D9A0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13" creationId="{2A481FDA-4633-787C-3467-1502484E463A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23" creationId="{114B78AA-C35B-367F-C8D7-FFA3272CC596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3" creationId="{9626FEB9-C2EB-3177-CEFA-15FC6671932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4" creationId="{4BF859DC-A24F-8DB4-C925-8FB66CD9EED9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5" creationId="{7A2C006E-D9F7-7F46-7DC1-F5F6EFF13875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6" creationId="{106C7D98-D7DE-196E-BCEC-9EF79072A987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7" creationId="{597D09DE-7E63-CB8A-5DF0-DD1BBF36291D}"/>
          </ac:cxnSpMkLst>
        </pc:cxnChg>
        <pc:cxnChg chg="mod">
          <ac:chgData name="Manideep Dunna" userId="351d0aa0-c4ce-4e11-98e3-f902e5e222bf" providerId="ADAL" clId="{8A114E54-7AA7-4C90-9535-2C2E2A87DD03}" dt="2024-09-03T15:03:38.122" v="1955" actId="165"/>
          <ac:cxnSpMkLst>
            <pc:docMk/>
            <pc:sldMk cId="2650559808" sldId="631"/>
            <ac:cxnSpMk id="238" creationId="{A1E34AC9-8FCF-0D17-FAFA-0B1AB1938E1A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39" creationId="{D4F518EC-703E-3A09-270B-41899B3EB949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0" creationId="{0E34C9F5-F2EC-95E2-3749-03F324854A43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1" creationId="{9CAD2BAC-09B1-15FB-B15B-9B6DBBE05FD0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2" creationId="{A34A934F-7282-2C85-1E5F-C4986A80BD32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3" creationId="{746C30D2-A352-E70C-4A3B-063D4233A945}"/>
          </ac:cxnSpMkLst>
        </pc:cxnChg>
        <pc:cxnChg chg="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4" creationId="{DDA1ADDA-1DAA-98A6-69D3-CB0E4548544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46" creationId="{0F8962E4-424A-36A0-A116-0DD9C81EAA1E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0" creationId="{09BFAD6B-180E-F2B7-C2CB-142B4BF2DDC8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1" creationId="{A942849F-6BBF-68C1-DFDA-FC0B1AC36CBD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2" creationId="{A3ADA920-BE42-56F0-6E99-461A8EE3A9B2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3" creationId="{419743E5-FAED-5C37-A57D-6CFF831ECC43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4" creationId="{C3A9D118-6385-314D-61E4-EBB9ABB5DDEB}"/>
          </ac:cxnSpMkLst>
        </pc:cxnChg>
        <pc:cxnChg chg="add mod topLvl">
          <ac:chgData name="Manideep Dunna" userId="351d0aa0-c4ce-4e11-98e3-f902e5e222bf" providerId="ADAL" clId="{8A114E54-7AA7-4C90-9535-2C2E2A87DD03}" dt="2024-09-03T16:11:02.285" v="2564" actId="164"/>
          <ac:cxnSpMkLst>
            <pc:docMk/>
            <pc:sldMk cId="2650559808" sldId="631"/>
            <ac:cxnSpMk id="255" creationId="{24DF5033-3C86-1E2D-51C9-F84A0BEB38C0}"/>
          </ac:cxnSpMkLst>
        </pc:cxnChg>
        <pc:cxnChg chg="mod topLvl">
          <ac:chgData name="Manideep Dunna" userId="351d0aa0-c4ce-4e11-98e3-f902e5e222bf" providerId="ADAL" clId="{8A114E54-7AA7-4C90-9535-2C2E2A87DD03}" dt="2024-09-03T15:27:27.349" v="2245" actId="14100"/>
          <ac:cxnSpMkLst>
            <pc:docMk/>
            <pc:sldMk cId="2650559808" sldId="631"/>
            <ac:cxnSpMk id="262" creationId="{0E6F68D0-DE06-BE4A-E0AC-C58FCB005D9D}"/>
          </ac:cxnSpMkLst>
        </pc:cxnChg>
        <pc:cxnChg chg="add mod">
          <ac:chgData name="Manideep Dunna" userId="351d0aa0-c4ce-4e11-98e3-f902e5e222bf" providerId="ADAL" clId="{8A114E54-7AA7-4C90-9535-2C2E2A87DD03}" dt="2024-09-03T15:28:10.799" v="2284" actId="1076"/>
          <ac:cxnSpMkLst>
            <pc:docMk/>
            <pc:sldMk cId="2650559808" sldId="631"/>
            <ac:cxnSpMk id="272" creationId="{E3AE072A-4C75-66DF-2470-D90118B5E40E}"/>
          </ac:cxnSpMkLst>
        </pc:cxnChg>
        <pc:cxnChg chg="add mod">
          <ac:chgData name="Manideep Dunna" userId="351d0aa0-c4ce-4e11-98e3-f902e5e222bf" providerId="ADAL" clId="{8A114E54-7AA7-4C90-9535-2C2E2A87DD03}" dt="2024-09-03T15:28:16.599" v="2286"/>
          <ac:cxnSpMkLst>
            <pc:docMk/>
            <pc:sldMk cId="2650559808" sldId="631"/>
            <ac:cxnSpMk id="279" creationId="{F2244095-023B-53EC-04FB-624E512D9A38}"/>
          </ac:cxnSpMkLst>
        </pc:cxnChg>
        <pc:cxnChg chg="add mod">
          <ac:chgData name="Manideep Dunna" userId="351d0aa0-c4ce-4e11-98e3-f902e5e222bf" providerId="ADAL" clId="{8A114E54-7AA7-4C90-9535-2C2E2A87DD03}" dt="2024-09-03T15:28:38.801" v="2290" actId="1076"/>
          <ac:cxnSpMkLst>
            <pc:docMk/>
            <pc:sldMk cId="2650559808" sldId="631"/>
            <ac:cxnSpMk id="284" creationId="{34C16F66-8D48-0DE8-3570-7B5A943FB782}"/>
          </ac:cxnSpMkLst>
        </pc:cxnChg>
        <pc:cxnChg chg="add mod">
          <ac:chgData name="Manideep Dunna" userId="351d0aa0-c4ce-4e11-98e3-f902e5e222bf" providerId="ADAL" clId="{8A114E54-7AA7-4C90-9535-2C2E2A87DD03}" dt="2024-09-03T15:29:05.527" v="2298" actId="1076"/>
          <ac:cxnSpMkLst>
            <pc:docMk/>
            <pc:sldMk cId="2650559808" sldId="631"/>
            <ac:cxnSpMk id="288" creationId="{C1D3CCAD-82EF-E689-BF68-D3D863257806}"/>
          </ac:cxnSpMkLst>
        </pc:cxnChg>
        <pc:cxnChg chg="add del mod">
          <ac:chgData name="Manideep Dunna" userId="351d0aa0-c4ce-4e11-98e3-f902e5e222bf" providerId="ADAL" clId="{8A114E54-7AA7-4C90-9535-2C2E2A87DD03}" dt="2024-09-03T15:29:10.138" v="2300" actId="478"/>
          <ac:cxnSpMkLst>
            <pc:docMk/>
            <pc:sldMk cId="2650559808" sldId="631"/>
            <ac:cxnSpMk id="289" creationId="{4634BF49-9A5A-D275-BD38-8E6C5CDFFE83}"/>
          </ac:cxnSpMkLst>
        </pc:cxnChg>
        <pc:cxnChg chg="add del mod">
          <ac:chgData name="Manideep Dunna" userId="351d0aa0-c4ce-4e11-98e3-f902e5e222bf" providerId="ADAL" clId="{8A114E54-7AA7-4C90-9535-2C2E2A87DD03}" dt="2024-09-03T15:29:46.463" v="2305" actId="478"/>
          <ac:cxnSpMkLst>
            <pc:docMk/>
            <pc:sldMk cId="2650559808" sldId="631"/>
            <ac:cxnSpMk id="291" creationId="{F531EDBC-E2A5-7923-B11C-8DCFA52E6E35}"/>
          </ac:cxnSpMkLst>
        </pc:cxnChg>
      </pc:sldChg>
      <pc:sldChg chg="modSp mod">
        <pc:chgData name="Manideep Dunna" userId="351d0aa0-c4ce-4e11-98e3-f902e5e222bf" providerId="ADAL" clId="{8A114E54-7AA7-4C90-9535-2C2E2A87DD03}" dt="2024-09-03T16:33:22.290" v="3309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8A114E54-7AA7-4C90-9535-2C2E2A87DD03}" dt="2024-09-03T16:33:22.290" v="3309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del">
        <pc:chgData name="Manideep Dunna" userId="351d0aa0-c4ce-4e11-98e3-f902e5e222bf" providerId="ADAL" clId="{8A114E54-7AA7-4C90-9535-2C2E2A87DD03}" dt="2024-09-03T04:08:07.075" v="0" actId="2696"/>
        <pc:sldMkLst>
          <pc:docMk/>
          <pc:sldMk cId="3737396952" sldId="633"/>
        </pc:sldMkLst>
      </pc:sldChg>
      <pc:sldChg chg="addSp modSp mod modNotesTx">
        <pc:chgData name="Manideep Dunna" userId="351d0aa0-c4ce-4e11-98e3-f902e5e222bf" providerId="ADAL" clId="{8A114E54-7AA7-4C90-9535-2C2E2A87DD03}" dt="2024-09-03T17:01:38.234" v="3418" actId="20577"/>
        <pc:sldMkLst>
          <pc:docMk/>
          <pc:sldMk cId="3865558206" sldId="635"/>
        </pc:sldMkLst>
        <pc:spChg chg="add mod">
          <ac:chgData name="Manideep Dunna" userId="351d0aa0-c4ce-4e11-98e3-f902e5e222bf" providerId="ADAL" clId="{8A114E54-7AA7-4C90-9535-2C2E2A87DD03}" dt="2024-09-03T16:33:33.655" v="3311" actId="1076"/>
          <ac:spMkLst>
            <pc:docMk/>
            <pc:sldMk cId="3865558206" sldId="635"/>
            <ac:spMk id="3" creationId="{7EFA3D05-DB51-CA0F-71FB-2340A7C1A022}"/>
          </ac:spMkLst>
        </pc:spChg>
        <pc:spChg chg="mod">
          <ac:chgData name="Manideep Dunna" userId="351d0aa0-c4ce-4e11-98e3-f902e5e222bf" providerId="ADAL" clId="{8A114E54-7AA7-4C90-9535-2C2E2A87DD03}" dt="2024-09-03T05:25:29.476" v="572" actId="207"/>
          <ac:spMkLst>
            <pc:docMk/>
            <pc:sldMk cId="3865558206" sldId="635"/>
            <ac:spMk id="34" creationId="{B2C86321-8B5A-9801-6A4C-705CE7E92B2D}"/>
          </ac:spMkLst>
        </pc:spChg>
        <pc:spChg chg="mod">
          <ac:chgData name="Manideep Dunna" userId="351d0aa0-c4ce-4e11-98e3-f902e5e222bf" providerId="ADAL" clId="{8A114E54-7AA7-4C90-9535-2C2E2A87DD03}" dt="2024-09-03T05:25:55.526" v="588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05:34:08.801" v="693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05:34:12.202" v="696" actId="20577"/>
          <ac:spMkLst>
            <pc:docMk/>
            <pc:sldMk cId="3865558206" sldId="635"/>
            <ac:spMk id="48" creationId="{0E8CF2B0-5032-6B3B-1FDE-C40F9FCC4FAD}"/>
          </ac:spMkLst>
        </pc:spChg>
      </pc:sldChg>
      <pc:sldChg chg="addSp delSp modSp mod modShow modNotesTx">
        <pc:chgData name="Manideep Dunna" userId="351d0aa0-c4ce-4e11-98e3-f902e5e222bf" providerId="ADAL" clId="{8A114E54-7AA7-4C90-9535-2C2E2A87DD03}" dt="2024-09-03T18:09:22.818" v="3566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8A114E54-7AA7-4C90-9535-2C2E2A87DD03}" dt="2024-09-03T05:37:51.959" v="928" actId="1076"/>
          <ac:spMkLst>
            <pc:docMk/>
            <pc:sldMk cId="1236181184" sldId="637"/>
            <ac:spMk id="2" creationId="{B5CF16FB-B340-C261-937C-7ED550C37C67}"/>
          </ac:spMkLst>
        </pc:spChg>
        <pc:spChg chg="del mod">
          <ac:chgData name="Manideep Dunna" userId="351d0aa0-c4ce-4e11-98e3-f902e5e222bf" providerId="ADAL" clId="{8A114E54-7AA7-4C90-9535-2C2E2A87DD03}" dt="2024-09-03T05:34:27.590" v="699" actId="478"/>
          <ac:spMkLst>
            <pc:docMk/>
            <pc:sldMk cId="1236181184" sldId="637"/>
            <ac:spMk id="3" creationId="{8B89D0FB-103B-F55B-28E8-CC1CC2ED4CF2}"/>
          </ac:spMkLst>
        </pc:spChg>
        <pc:spChg chg="add del mod">
          <ac:chgData name="Manideep Dunna" userId="351d0aa0-c4ce-4e11-98e3-f902e5e222bf" providerId="ADAL" clId="{8A114E54-7AA7-4C90-9535-2C2E2A87DD03}" dt="2024-09-03T05:35:03.976" v="700" actId="3680"/>
          <ac:spMkLst>
            <pc:docMk/>
            <pc:sldMk cId="1236181184" sldId="637"/>
            <ac:spMk id="8" creationId="{696217BB-389C-5A85-2FD8-B559633F0D24}"/>
          </ac:spMkLst>
        </pc:spChg>
        <pc:spChg chg="add del">
          <ac:chgData name="Manideep Dunna" userId="351d0aa0-c4ce-4e11-98e3-f902e5e222bf" providerId="ADAL" clId="{8A114E54-7AA7-4C90-9535-2C2E2A87DD03}" dt="2024-09-03T05:39:51.917" v="980" actId="22"/>
          <ac:spMkLst>
            <pc:docMk/>
            <pc:sldMk cId="1236181184" sldId="637"/>
            <ac:spMk id="11" creationId="{FAF98319-2815-06F6-FD7D-DBE5B8ECAB07}"/>
          </ac:spMkLst>
        </pc:spChg>
        <pc:spChg chg="add mod">
          <ac:chgData name="Manideep Dunna" userId="351d0aa0-c4ce-4e11-98e3-f902e5e222bf" providerId="ADAL" clId="{8A114E54-7AA7-4C90-9535-2C2E2A87DD03}" dt="2024-09-03T15:00:59.208" v="1922" actId="1076"/>
          <ac:spMkLst>
            <pc:docMk/>
            <pc:sldMk cId="1236181184" sldId="637"/>
            <ac:spMk id="13" creationId="{16479A67-49C3-BCCF-A0CC-21610694AC24}"/>
          </ac:spMkLst>
        </pc:spChg>
        <pc:graphicFrameChg chg="add mod ord modGraphic">
          <ac:chgData name="Manideep Dunna" userId="351d0aa0-c4ce-4e11-98e3-f902e5e222bf" providerId="ADAL" clId="{8A114E54-7AA7-4C90-9535-2C2E2A87DD03}" dt="2024-09-03T15:01:12.898" v="1952" actId="20577"/>
          <ac:graphicFrameMkLst>
            <pc:docMk/>
            <pc:sldMk cId="1236181184" sldId="637"/>
            <ac:graphicFrameMk id="9" creationId="{67FC98FF-F582-1358-E438-B68B1D66C364}"/>
          </ac:graphicFrameMkLst>
        </pc:graphicFrameChg>
      </pc:sldChg>
      <pc:sldChg chg="modSp mod">
        <pc:chgData name="Manideep Dunna" userId="351d0aa0-c4ce-4e11-98e3-f902e5e222bf" providerId="ADAL" clId="{8A114E54-7AA7-4C90-9535-2C2E2A87DD03}" dt="2024-09-03T16:46:40.922" v="3335" actId="5793"/>
        <pc:sldMkLst>
          <pc:docMk/>
          <pc:sldMk cId="485748584" sldId="638"/>
        </pc:sldMkLst>
        <pc:spChg chg="mod">
          <ac:chgData name="Manideep Dunna" userId="351d0aa0-c4ce-4e11-98e3-f902e5e222bf" providerId="ADAL" clId="{8A114E54-7AA7-4C90-9535-2C2E2A87DD03}" dt="2024-09-03T16:46:40.922" v="3335" actId="5793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del mod">
        <pc:chgData name="Manideep Dunna" userId="351d0aa0-c4ce-4e11-98e3-f902e5e222bf" providerId="ADAL" clId="{8A114E54-7AA7-4C90-9535-2C2E2A87DD03}" dt="2024-09-03T06:12:41.174" v="1048" actId="47"/>
        <pc:sldMkLst>
          <pc:docMk/>
          <pc:sldMk cId="1432177156" sldId="639"/>
        </pc:sldMkLst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2" creationId="{1B9EBBA1-468C-816B-F5F2-7ABF8CC77AC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" creationId="{9718CB99-613B-4FEB-78F2-DE1E9CADD4D9}"/>
          </ac:spMkLst>
        </pc:spChg>
        <pc:spChg chg="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" creationId="{F71C2E3B-7119-8464-8A96-9E0A9C184D1F}"/>
          </ac:spMkLst>
        </pc:spChg>
        <pc:spChg chg="mod">
          <ac:chgData name="Manideep Dunna" userId="351d0aa0-c4ce-4e11-98e3-f902e5e222bf" providerId="ADAL" clId="{8A114E54-7AA7-4C90-9535-2C2E2A87DD03}" dt="2024-09-03T05:02:54.532" v="193" actId="20577"/>
          <ac:spMkLst>
            <pc:docMk/>
            <pc:sldMk cId="1432177156" sldId="639"/>
            <ac:spMk id="9" creationId="{5D3D451A-50D3-7249-3FFE-43AEEF255AF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7" creationId="{2069A1FF-C3A6-6B99-A8CE-B370A3E9D44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28" creationId="{8AB6BD63-4FCE-C3EE-9844-59531EF16C45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0" creationId="{59B1D7DA-E36C-816F-5E67-18878B89EF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6" creationId="{1A67A838-DA55-1CF8-77CA-2B9420C5917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38" creationId="{55DBE30E-F9D3-63CE-9836-37AB6957A59F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0" creationId="{865FC967-C8B1-68B2-BC30-36373F2C35D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1" creationId="{03B3A7F4-F382-F66B-55E0-7141680DBED9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2" creationId="{589C183F-5F90-526A-FC46-C966B85FACA7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3" creationId="{6B4CDD57-818D-4F3E-C2F1-61C7D5DD2162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44" creationId="{04E1FC30-41ED-B86F-3EC9-5BE734DA7DBC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8" creationId="{C992EF3A-BF7E-B417-A348-533FF8DE7413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59" creationId="{1DE57DF8-7C20-3DC5-0A4E-99214F7A608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0" creationId="{70A631EA-BEF6-1FBC-53AF-EF07D6101BB4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1" creationId="{C73F4E2D-8977-7405-F094-F0895A6F19AE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2" creationId="{8AE665A3-9B6E-A2FD-CD0C-86AB812BBCFB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3" creationId="{EC42FA22-1892-F9F1-1210-18DEDAE4F4ED}"/>
          </ac:spMkLst>
        </pc:spChg>
        <pc:spChg chg="add mod">
          <ac:chgData name="Manideep Dunna" userId="351d0aa0-c4ce-4e11-98e3-f902e5e222bf" providerId="ADAL" clId="{8A114E54-7AA7-4C90-9535-2C2E2A87DD03}" dt="2024-09-03T05:00:57.318" v="149"/>
          <ac:spMkLst>
            <pc:docMk/>
            <pc:sldMk cId="1432177156" sldId="639"/>
            <ac:spMk id="64" creationId="{39A0978F-7F35-3953-F65D-3C9694BA7959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65" creationId="{6694D2FD-DA6E-4852-70D8-4587864A6A80}"/>
          </ac:spMkLst>
        </pc:spChg>
        <pc:spChg chg="add mod">
          <ac:chgData name="Manideep Dunna" userId="351d0aa0-c4ce-4e11-98e3-f902e5e222bf" providerId="ADAL" clId="{8A114E54-7AA7-4C90-9535-2C2E2A87DD03}" dt="2024-09-03T05:02:30.732" v="189" actId="1076"/>
          <ac:spMkLst>
            <pc:docMk/>
            <pc:sldMk cId="1432177156" sldId="639"/>
            <ac:spMk id="84" creationId="{A2047E25-903C-A63F-D441-DE0472D842E1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5" creationId="{6C3AEF6F-9141-F584-5B3D-2200B8F574B0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87" creationId="{47FEBC02-F1C0-9E8E-7D68-6C1B4633F7E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3" creationId="{A5A58922-F470-742D-FC95-7F17C58A209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5" creationId="{C6DB2225-10C2-062B-09F3-70CD5BB27D94}"/>
          </ac:spMkLst>
        </pc:spChg>
        <pc:spChg chg="add mod">
          <ac:chgData name="Manideep Dunna" userId="351d0aa0-c4ce-4e11-98e3-f902e5e222bf" providerId="ADAL" clId="{8A114E54-7AA7-4C90-9535-2C2E2A87DD03}" dt="2024-09-03T05:02:48.474" v="192" actId="20577"/>
          <ac:spMkLst>
            <pc:docMk/>
            <pc:sldMk cId="1432177156" sldId="639"/>
            <ac:spMk id="97" creationId="{5207B8B1-A196-472B-1304-AE68148D206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8" creationId="{ECB0A144-CE70-59DB-E4F3-415E3799906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99" creationId="{32E01023-FFB2-D9DD-1B4C-5106518D94BA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0" creationId="{AC68AC87-2AD0-40A4-2121-EC027909C66F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01" creationId="{0F4D203E-85F0-A597-AC0A-0B41940CF2A2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5" creationId="{3617D363-D017-441E-2D50-57DF3CD1B02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6" creationId="{AC343F07-0E77-1428-C916-4984A6895DB7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7" creationId="{4046B739-A8F8-DBB5-CD66-43937BE96C36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8" creationId="{99B5A805-EB34-304D-18B7-AAB50ACAC2DC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19" creationId="{0874EB3B-F1F3-7AD4-0ACD-9589C8A7DBC3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0" creationId="{2F92D445-4ED3-0047-A3AD-7A723047CF38}"/>
          </ac:spMkLst>
        </pc:spChg>
        <pc:spChg chg="add mod">
          <ac:chgData name="Manideep Dunna" userId="351d0aa0-c4ce-4e11-98e3-f902e5e222bf" providerId="ADAL" clId="{8A114E54-7AA7-4C90-9535-2C2E2A87DD03}" dt="2024-09-03T05:01:26.723" v="179" actId="1038"/>
          <ac:spMkLst>
            <pc:docMk/>
            <pc:sldMk cId="1432177156" sldId="639"/>
            <ac:spMk id="121" creationId="{CF0C5460-2CC2-7EB7-3499-16BDF9D7F0CE}"/>
          </ac:spMkLst>
        </pc:s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7" creationId="{417D6F6B-0A28-D531-2ADF-C2AA962D79AC}"/>
          </ac:grpSpMkLst>
        </pc:grpChg>
        <pc:grpChg chg="add mod">
          <ac:chgData name="Manideep Dunna" userId="351d0aa0-c4ce-4e11-98e3-f902e5e222bf" providerId="ADAL" clId="{8A114E54-7AA7-4C90-9535-2C2E2A87DD03}" dt="2024-09-03T05:00:57.318" v="149"/>
          <ac:grpSpMkLst>
            <pc:docMk/>
            <pc:sldMk cId="1432177156" sldId="639"/>
            <ac:grpSpMk id="17" creationId="{D37E3F65-C80D-A302-9E27-4B4ACA4AFC94}"/>
          </ac:grpSpMkLst>
        </pc:grpChg>
        <pc:grpChg chg="add del mod">
          <ac:chgData name="Manideep Dunna" userId="351d0aa0-c4ce-4e11-98e3-f902e5e222bf" providerId="ADAL" clId="{8A114E54-7AA7-4C90-9535-2C2E2A87DD03}" dt="2024-09-03T05:01:59.045" v="187" actId="165"/>
          <ac:grpSpMkLst>
            <pc:docMk/>
            <pc:sldMk cId="1432177156" sldId="639"/>
            <ac:grpSpMk id="66" creationId="{CB201619-B49D-2BA2-2F14-1D9C8D00235D}"/>
          </ac:grpSpMkLst>
        </pc:grpChg>
        <pc:grpChg chg="add mod">
          <ac:chgData name="Manideep Dunna" userId="351d0aa0-c4ce-4e11-98e3-f902e5e222bf" providerId="ADAL" clId="{8A114E54-7AA7-4C90-9535-2C2E2A87DD03}" dt="2024-09-03T05:01:26.723" v="179" actId="1038"/>
          <ac:grpSpMkLst>
            <pc:docMk/>
            <pc:sldMk cId="1432177156" sldId="639"/>
            <ac:grpSpMk id="74" creationId="{C59E4AE5-0909-1B2C-9664-F8A8B626AF2A}"/>
          </ac:grpSpMkLst>
        </pc:grpChg>
        <pc:picChg chg="del">
          <ac:chgData name="Manideep Dunna" userId="351d0aa0-c4ce-4e11-98e3-f902e5e222bf" providerId="ADAL" clId="{8A114E54-7AA7-4C90-9535-2C2E2A87DD03}" dt="2024-09-03T05:00:56.226" v="148" actId="478"/>
          <ac:picMkLst>
            <pc:docMk/>
            <pc:sldMk cId="1432177156" sldId="639"/>
            <ac:picMk id="8" creationId="{199037FE-2E93-FF7F-98DD-3FA923594134}"/>
          </ac:picMkLst>
        </pc:pic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0" creationId="{A03FC96C-E820-DC6B-D217-80200BD7329E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1" creationId="{6FEE6007-33DF-4A6C-5632-05DCD4B8B710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2" creationId="{73DCDB00-4854-7EC6-A8FB-019CD905AC5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3" creationId="{E5AA1B5A-5ED4-7114-48CF-4D5CD364F98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4" creationId="{5A1CC8B7-D497-FA6C-3A7E-31DC25C02FD8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5" creationId="{EAEC8C9E-A008-8DE1-AEC4-A7633E58683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6" creationId="{3316F850-3501-C7DA-B54B-D8E2B3CAA9C2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8" creationId="{4E75D57B-010C-5AD4-48ED-2844162EBA76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19" creationId="{0D61B3F2-C90C-83CD-5C10-1D770771DAFC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0" creationId="{6B037F3E-3A71-01A7-830E-2BEFEF13872D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1" creationId="{62F1D32A-1B19-8162-7FEE-EC3EF97BD383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2" creationId="{AE3A1CAA-0828-9AE0-F967-BF0A41DE8AA9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3" creationId="{0DCD7381-BDA3-2690-14E7-74EEE1F72E84}"/>
          </ac:cxnSpMkLst>
        </pc:cxnChg>
        <pc:cxnChg chg="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4" creationId="{BE24816E-9CF5-F26C-00A4-FCA1D277A04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5" creationId="{44CFC913-CEF1-5E35-555B-193E28B17D5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6" creationId="{F5F6F37A-D0EB-DAE9-4EF3-48744D7164C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29" creationId="{E8B25D37-ADC0-983A-3AF4-254D8D371073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1" creationId="{A27ED56C-4DFC-714E-0FFB-ED04D799BC8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2" creationId="{320E1B4E-3F2D-DC81-73D3-2D16E344B36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3" creationId="{398B6B3A-33D0-B7BC-96BA-BE095AF4F6A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4" creationId="{43275FC0-6007-976E-B439-EF1BB9093B0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5" creationId="{080079E3-DCC7-EA74-BFEE-35F4CF04DE55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7" creationId="{4BC37566-1680-E694-9F64-41C42FB32DF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39" creationId="{C6855B30-9E22-0AAC-A6DE-6328EC6A329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5" creationId="{947B8EB3-13F0-0DDE-D457-AADF6C1F44F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6" creationId="{3DFF5F28-5C9B-4EC1-ADD6-0DFAB86DBADA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7" creationId="{522768BA-ECB8-0ADD-40A7-CBB032C249BD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8" creationId="{28290D7E-4F5E-3B8E-D997-ECB7ABDE3AD6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49" creationId="{BBF31346-B4A6-E445-8BC3-DD4D95F05C1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0" creationId="{CC2122B7-DA37-86E6-7960-F05D440393EB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1" creationId="{BCED7B4D-8993-4A13-0EE5-37519C51A774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2" creationId="{4D1F8548-FBE4-6F5F-77DA-BD1676D7DC1E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3" creationId="{E10918C9-AFCB-8ED4-1155-B81FC2308DD8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4" creationId="{896C4B0E-D302-E145-EA58-3AC5F6FBCF21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5" creationId="{964679DF-C881-BBDE-0545-75254F64B460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6" creationId="{4178832A-9D1C-6087-42DA-A0A487D1D73F}"/>
          </ac:cxnSpMkLst>
        </pc:cxnChg>
        <pc:cxnChg chg="add mod">
          <ac:chgData name="Manideep Dunna" userId="351d0aa0-c4ce-4e11-98e3-f902e5e222bf" providerId="ADAL" clId="{8A114E54-7AA7-4C90-9535-2C2E2A87DD03}" dt="2024-09-03T05:00:57.318" v="149"/>
          <ac:cxnSpMkLst>
            <pc:docMk/>
            <pc:sldMk cId="1432177156" sldId="639"/>
            <ac:cxnSpMk id="57" creationId="{63126D96-4EDE-E992-FD0B-BB3A159E4DF8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7" creationId="{0AE9B833-AEC1-1172-BC96-6EDC101338C4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8" creationId="{91D8E6E2-61BB-A739-B5B1-EDEE30B626E0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69" creationId="{F7F8B89D-7482-2544-D47D-234A1A7CA022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0" creationId="{B0F828F2-7E3B-F7FB-20B2-845118ECB671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1" creationId="{B8F4670F-2C9A-D3B2-7D1B-2CAE16B7C185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2" creationId="{7F29D834-15C4-0FA6-B37A-F1E77BAE8D2D}"/>
          </ac:cxnSpMkLst>
        </pc:cxnChg>
        <pc:cxnChg chg="mod topLvl">
          <ac:chgData name="Manideep Dunna" userId="351d0aa0-c4ce-4e11-98e3-f902e5e222bf" providerId="ADAL" clId="{8A114E54-7AA7-4C90-9535-2C2E2A87DD03}" dt="2024-09-03T05:02:03.536" v="188" actId="14100"/>
          <ac:cxnSpMkLst>
            <pc:docMk/>
            <pc:sldMk cId="1432177156" sldId="639"/>
            <ac:cxnSpMk id="73" creationId="{E9A7872B-AB02-9B2A-CF86-8A5CB2CFBDF0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5" creationId="{439CB8B9-A827-45C3-B770-6D397A572B37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6" creationId="{BE8EBA08-7FA5-C74F-FEF2-6C4ACC8A5745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7" creationId="{FE099978-FCBE-650E-7D69-DF0C739B4CA2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8" creationId="{934334C7-49CA-F83A-8039-8450E202EF1F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79" creationId="{D75659E1-F32F-1B3B-2839-17864AECF918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0" creationId="{79C9D535-820C-46A1-C69F-BD701806EEAB}"/>
          </ac:cxnSpMkLst>
        </pc:cxnChg>
        <pc:cxnChg chg="mod">
          <ac:chgData name="Manideep Dunna" userId="351d0aa0-c4ce-4e11-98e3-f902e5e222bf" providerId="ADAL" clId="{8A114E54-7AA7-4C90-9535-2C2E2A87DD03}" dt="2024-09-03T05:01:02.193" v="150"/>
          <ac:cxnSpMkLst>
            <pc:docMk/>
            <pc:sldMk cId="1432177156" sldId="639"/>
            <ac:cxnSpMk id="81" creationId="{CD1A6C21-ADFB-FAA9-D2AF-89FC33E99B4E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2" creationId="{F9097CC7-059B-8C5E-FDE1-42093A5A88C0}"/>
          </ac:cxnSpMkLst>
        </pc:cxnChg>
        <pc:cxnChg chg="add mod">
          <ac:chgData name="Manideep Dunna" userId="351d0aa0-c4ce-4e11-98e3-f902e5e222bf" providerId="ADAL" clId="{8A114E54-7AA7-4C90-9535-2C2E2A87DD03}" dt="2024-09-03T05:02:34.244" v="190" actId="14100"/>
          <ac:cxnSpMkLst>
            <pc:docMk/>
            <pc:sldMk cId="1432177156" sldId="639"/>
            <ac:cxnSpMk id="83" creationId="{D8246087-0B3C-ADDB-A533-ED5B3B28C46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86" creationId="{928BE109-A93F-BCCA-838A-BB76AB31727D}"/>
          </ac:cxnSpMkLst>
        </pc:cxnChg>
        <pc:cxnChg chg="add mod">
          <ac:chgData name="Manideep Dunna" userId="351d0aa0-c4ce-4e11-98e3-f902e5e222bf" providerId="ADAL" clId="{8A114E54-7AA7-4C90-9535-2C2E2A87DD03}" dt="2024-09-03T05:01:34.396" v="180" actId="14100"/>
          <ac:cxnSpMkLst>
            <pc:docMk/>
            <pc:sldMk cId="1432177156" sldId="639"/>
            <ac:cxnSpMk id="88" creationId="{3AB2F52D-43D0-AA47-DED5-BF155B46B41E}"/>
          </ac:cxnSpMkLst>
        </pc:cxnChg>
        <pc:cxnChg chg="add mod">
          <ac:chgData name="Manideep Dunna" userId="351d0aa0-c4ce-4e11-98e3-f902e5e222bf" providerId="ADAL" clId="{8A114E54-7AA7-4C90-9535-2C2E2A87DD03}" dt="2024-09-03T05:01:37.455" v="181" actId="14100"/>
          <ac:cxnSpMkLst>
            <pc:docMk/>
            <pc:sldMk cId="1432177156" sldId="639"/>
            <ac:cxnSpMk id="89" creationId="{7EC6C779-557A-F331-4645-DC949C2BD220}"/>
          </ac:cxnSpMkLst>
        </pc:cxnChg>
        <pc:cxnChg chg="add mod">
          <ac:chgData name="Manideep Dunna" userId="351d0aa0-c4ce-4e11-98e3-f902e5e222bf" providerId="ADAL" clId="{8A114E54-7AA7-4C90-9535-2C2E2A87DD03}" dt="2024-09-03T05:01:39.617" v="182" actId="14100"/>
          <ac:cxnSpMkLst>
            <pc:docMk/>
            <pc:sldMk cId="1432177156" sldId="639"/>
            <ac:cxnSpMk id="90" creationId="{FA77CC59-F6CE-7162-E9D5-EB450D9CEAC0}"/>
          </ac:cxnSpMkLst>
        </pc:cxnChg>
        <pc:cxnChg chg="add mod">
          <ac:chgData name="Manideep Dunna" userId="351d0aa0-c4ce-4e11-98e3-f902e5e222bf" providerId="ADAL" clId="{8A114E54-7AA7-4C90-9535-2C2E2A87DD03}" dt="2024-09-03T05:01:42.624" v="183" actId="14100"/>
          <ac:cxnSpMkLst>
            <pc:docMk/>
            <pc:sldMk cId="1432177156" sldId="639"/>
            <ac:cxnSpMk id="91" creationId="{6968D18C-1CE5-1A28-74D3-B02DE4D1D4D9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2" creationId="{3B60810C-2B16-75C7-D9E7-BF30FFDA00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94" creationId="{2BE77B1D-4766-7A89-70D9-F6E0BD9CA9F1}"/>
          </ac:cxnSpMkLst>
        </pc:cxnChg>
        <pc:cxnChg chg="add mod">
          <ac:chgData name="Manideep Dunna" userId="351d0aa0-c4ce-4e11-98e3-f902e5e222bf" providerId="ADAL" clId="{8A114E54-7AA7-4C90-9535-2C2E2A87DD03}" dt="2024-09-03T05:01:45.309" v="184" actId="14100"/>
          <ac:cxnSpMkLst>
            <pc:docMk/>
            <pc:sldMk cId="1432177156" sldId="639"/>
            <ac:cxnSpMk id="96" creationId="{A78692D0-5805-2E73-7919-7B72AF2CA73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2" creationId="{005A81C5-CDA4-F077-E21F-82269CD442C6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3" creationId="{BC4476EA-9DFF-0C5C-5A56-072BBE2D214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4" creationId="{B25E1288-B139-C2A6-C462-146577D6CCB3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5" creationId="{1516A913-EA29-5C2B-29F4-7DC6FC7C2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6" creationId="{3B7C0DBB-040E-6920-DC09-35930C7E452C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7" creationId="{D6910052-FA7B-AA91-9E39-48790EC91AF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8" creationId="{07ECC60A-158E-63B2-D9C8-EAE359A88C9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09" creationId="{2AE17D14-0136-C66E-7FFD-E4492400B50F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0" creationId="{E5FBC470-1103-86EE-38BF-F351469EEACB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1" creationId="{73EC59D8-2FD9-3BA7-3993-9D124AF86764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2" creationId="{FC5463CA-D910-83CA-90B7-D70E268AF325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3" creationId="{7C0517FE-CD78-97EE-6FCF-E778A512A687}"/>
          </ac:cxnSpMkLst>
        </pc:cxnChg>
        <pc:cxnChg chg="add mod">
          <ac:chgData name="Manideep Dunna" userId="351d0aa0-c4ce-4e11-98e3-f902e5e222bf" providerId="ADAL" clId="{8A114E54-7AA7-4C90-9535-2C2E2A87DD03}" dt="2024-09-03T05:01:26.723" v="179" actId="1038"/>
          <ac:cxnSpMkLst>
            <pc:docMk/>
            <pc:sldMk cId="1432177156" sldId="639"/>
            <ac:cxnSpMk id="114" creationId="{716CA231-B52D-3E54-7F2C-3DDC6744594E}"/>
          </ac:cxnSpMkLst>
        </pc:cxnChg>
      </pc:sldChg>
      <pc:sldChg chg="del">
        <pc:chgData name="Manideep Dunna" userId="351d0aa0-c4ce-4e11-98e3-f902e5e222bf" providerId="ADAL" clId="{8A114E54-7AA7-4C90-9535-2C2E2A87DD03}" dt="2024-09-03T04:44:50.211" v="84" actId="47"/>
        <pc:sldMkLst>
          <pc:docMk/>
          <pc:sldMk cId="3939135549" sldId="640"/>
        </pc:sldMkLst>
      </pc:sldChg>
      <pc:sldChg chg="del">
        <pc:chgData name="Manideep Dunna" userId="351d0aa0-c4ce-4e11-98e3-f902e5e222bf" providerId="ADAL" clId="{8A114E54-7AA7-4C90-9535-2C2E2A87DD03}" dt="2024-09-03T05:48:02.703" v="1042" actId="47"/>
        <pc:sldMkLst>
          <pc:docMk/>
          <pc:sldMk cId="430516710" sldId="641"/>
        </pc:sldMkLst>
      </pc:sldChg>
      <pc:sldChg chg="mod ord modShow">
        <pc:chgData name="Manideep Dunna" userId="351d0aa0-c4ce-4e11-98e3-f902e5e222bf" providerId="ADAL" clId="{8A114E54-7AA7-4C90-9535-2C2E2A87DD03}" dt="2024-09-03T05:47:05.246" v="1039" actId="729"/>
        <pc:sldMkLst>
          <pc:docMk/>
          <pc:sldMk cId="1528623547" sldId="642"/>
        </pc:sldMkLst>
      </pc:sldChg>
      <pc:sldChg chg="addSp delSp modSp new mod">
        <pc:chgData name="Manideep Dunna" userId="351d0aa0-c4ce-4e11-98e3-f902e5e222bf" providerId="ADAL" clId="{8A114E54-7AA7-4C90-9535-2C2E2A87DD03}" dt="2024-09-03T17:48:25.252" v="3546" actId="20577"/>
        <pc:sldMkLst>
          <pc:docMk/>
          <pc:sldMk cId="681246194" sldId="643"/>
        </pc:sldMkLst>
        <pc:spChg chg="mod">
          <ac:chgData name="Manideep Dunna" userId="351d0aa0-c4ce-4e11-98e3-f902e5e222bf" providerId="ADAL" clId="{8A114E54-7AA7-4C90-9535-2C2E2A87DD03}" dt="2024-09-03T17:48:25.252" v="3546" actId="20577"/>
          <ac:spMkLst>
            <pc:docMk/>
            <pc:sldMk cId="681246194" sldId="643"/>
            <ac:spMk id="2" creationId="{A9A7B077-6F18-A102-9418-DBB2759A3136}"/>
          </ac:spMkLst>
        </pc:spChg>
        <pc:spChg chg="del">
          <ac:chgData name="Manideep Dunna" userId="351d0aa0-c4ce-4e11-98e3-f902e5e222bf" providerId="ADAL" clId="{8A114E54-7AA7-4C90-9535-2C2E2A87DD03}" dt="2024-09-03T05:04:15.294" v="223" actId="478"/>
          <ac:spMkLst>
            <pc:docMk/>
            <pc:sldMk cId="681246194" sldId="643"/>
            <ac:spMk id="3" creationId="{53394C4E-0B2E-1775-AF77-4CD2864AAD1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7" creationId="{AA713836-952D-CFA1-A462-59674D096ABC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6" creationId="{AC312697-BD6E-A524-E93A-1F0F8D5B6BB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7" creationId="{63C71E82-9A8B-52A2-D746-5C7BBA77348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29" creationId="{541986A3-589B-DA55-2663-9D85CE58E4B2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5" creationId="{DA72DAD3-5745-B431-9D8D-1528454B0A2A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7" creationId="{2ED30F66-7D67-6F3D-4ACF-A610F49393A8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39" creationId="{0D780E77-FA95-547A-49EA-5EB779DE32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40" creationId="{49AAF4B5-CB4F-A776-C9BF-F77B38E639CF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4" creationId="{0978FF87-6C9F-9CED-85A4-5E58DF91276B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5" creationId="{E7AB7E21-7BDF-4A8A-5581-F1768DD87CB0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6" creationId="{53E223D7-C7E8-86B6-F9F2-C9D9BCF097E1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7" creationId="{5C66D7DA-6133-0007-09DC-0A439B8F33DD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8" creationId="{B954B163-2CCD-75E0-287E-74CA6A77047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59" creationId="{685CA775-5A62-884D-34C1-E5C45F21218E}"/>
          </ac:spMkLst>
        </pc:spChg>
        <pc:spChg chg="add mod">
          <ac:chgData name="Manideep Dunna" userId="351d0aa0-c4ce-4e11-98e3-f902e5e222bf" providerId="ADAL" clId="{8A114E54-7AA7-4C90-9535-2C2E2A87DD03}" dt="2024-09-03T05:04:16.320" v="224"/>
          <ac:spMkLst>
            <pc:docMk/>
            <pc:sldMk cId="681246194" sldId="643"/>
            <ac:spMk id="60" creationId="{1AFCF1E8-B50E-61E7-D5CE-964EFF1758DF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61" creationId="{A05D4ED1-CBF4-F42E-A5C0-EEB4AE468BDA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0" creationId="{1CA96795-8FE1-5598-4D39-9F2920866A3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1" creationId="{29A0C2A1-20F0-398B-38C8-31FCFA3CEC38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3" creationId="{435A523C-9A37-A65A-CA76-839DE9235F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89" creationId="{21A9C3F9-AAA2-5C82-D483-56C000B7553E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1" creationId="{CEF51D84-3807-CD37-6245-50EC18BDBDCC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3" creationId="{46525C34-9764-A2F0-F991-B018117811C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94" creationId="{B89A761B-DFD8-490A-C492-B851F7AEAEC7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8" creationId="{B2F08131-7B58-C3DD-12E6-9CF88232ABFD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09" creationId="{510784A3-FB83-FADC-CC21-E632058F9543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0" creationId="{95E62A05-B63F-A41B-6035-A774B1CF1B8B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1" creationId="{A52B3128-AD0A-0318-2CE2-16BC9735B511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2" creationId="{7A2978B5-391D-5C71-A5F1-F728920BA209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3" creationId="{CF035A16-14E1-16DD-1FC1-0AA1837BFD04}"/>
          </ac:spMkLst>
        </pc:spChg>
        <pc:spChg chg="add mod">
          <ac:chgData name="Manideep Dunna" userId="351d0aa0-c4ce-4e11-98e3-f902e5e222bf" providerId="ADAL" clId="{8A114E54-7AA7-4C90-9535-2C2E2A87DD03}" dt="2024-09-03T05:04:47.720" v="252" actId="1037"/>
          <ac:spMkLst>
            <pc:docMk/>
            <pc:sldMk cId="681246194" sldId="643"/>
            <ac:spMk id="114" creationId="{3BF9779E-D71B-1BFD-BBD0-FFEA2BE5DC66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15" creationId="{0EB72E2C-67AC-D6FF-7B43-EDBA82BD70D4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4" creationId="{8F03CEF9-5565-CBA7-1A17-45C584E0DCF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5" creationId="{B976D3FC-6287-2A63-27EE-6A644A5591BF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37" creationId="{98F31B15-0E0C-F38E-744B-C6D165147D4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3" creationId="{3353D5A2-DFAD-A45C-60BE-690E62B1AED0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5" creationId="{1CEF14D3-25E6-32AF-F831-8C751EFC50F1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7" creationId="{A5027599-81F1-F1FE-B648-B360E6C7BDE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8" creationId="{DD504666-B636-C63A-C551-91A585EFC415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49" creationId="{9FFCE866-AA07-BAA5-68C9-090ABD2D4ABD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3" creationId="{02B60936-B440-FED6-2735-FE61ED217CBB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4" creationId="{113C0C7F-FE08-40F3-706F-C143B2967D57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5" creationId="{1F205CE4-4B0D-9360-E18B-57B29177FA79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6" creationId="{CD2DA1E9-029A-C8E2-B6ED-5373D1F74BB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7" creationId="{9367EBB3-4172-92E7-A806-91F7849C53A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8" creationId="{49139B41-CC6F-1EFA-C515-EFACAB650FE2}"/>
          </ac:spMkLst>
        </pc:spChg>
        <pc:spChg chg="add mod">
          <ac:chgData name="Manideep Dunna" userId="351d0aa0-c4ce-4e11-98e3-f902e5e222bf" providerId="ADAL" clId="{8A114E54-7AA7-4C90-9535-2C2E2A87DD03}" dt="2024-09-03T05:04:56.762" v="253"/>
          <ac:spMkLst>
            <pc:docMk/>
            <pc:sldMk cId="681246194" sldId="643"/>
            <ac:spMk id="169" creationId="{9A2455E7-A5BF-40D1-13DC-96684882063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70" creationId="{4C05E192-424C-3C4E-98B7-780AD8D83CAD}"/>
          </ac:spMkLst>
        </pc:spChg>
        <pc:spChg chg="add mod">
          <ac:chgData name="Manideep Dunna" userId="351d0aa0-c4ce-4e11-98e3-f902e5e222bf" providerId="ADAL" clId="{8A114E54-7AA7-4C90-9535-2C2E2A87DD03}" dt="2024-09-03T16:34:15.778" v="3318" actId="1076"/>
          <ac:spMkLst>
            <pc:docMk/>
            <pc:sldMk cId="681246194" sldId="643"/>
            <ac:spMk id="189" creationId="{B727FAF1-139D-0882-1A19-5CB63C0EC98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0" creationId="{CDE4E7DB-0713-05E6-5B60-5FF2B9AC1E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2" creationId="{87AAC424-B62F-447C-8B04-23DA594920D5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198" creationId="{B24359CF-5D67-DBB2-DB34-EB790F313D77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0" creationId="{E9C08B2C-22F0-2ED2-29D1-376F4C5E8FB0}"/>
          </ac:spMkLst>
        </pc:spChg>
        <pc:spChg chg="add mod">
          <ac:chgData name="Manideep Dunna" userId="351d0aa0-c4ce-4e11-98e3-f902e5e222bf" providerId="ADAL" clId="{8A114E54-7AA7-4C90-9535-2C2E2A87DD03}" dt="2024-09-03T06:13:18.211" v="1050" actId="207"/>
          <ac:spMkLst>
            <pc:docMk/>
            <pc:sldMk cId="681246194" sldId="643"/>
            <ac:spMk id="202" creationId="{551819A1-D675-A9E5-A4DD-4EDA5E507E1F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03" creationId="{977AFA97-3A44-C666-28F2-1574CE9DFB87}"/>
          </ac:spMkLst>
        </pc:spChg>
        <pc:spChg chg="add mod">
          <ac:chgData name="Manideep Dunna" userId="351d0aa0-c4ce-4e11-98e3-f902e5e222bf" providerId="ADAL" clId="{8A114E54-7AA7-4C90-9535-2C2E2A87DD03}" dt="2024-09-03T06:12:32.849" v="1047" actId="1076"/>
          <ac:spMkLst>
            <pc:docMk/>
            <pc:sldMk cId="681246194" sldId="643"/>
            <ac:spMk id="204" creationId="{58539082-A96C-6099-2556-FBD530D4D7C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8" creationId="{A60BBB57-F9EB-B9D6-434B-BC1E8B33859B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19" creationId="{55374EA6-4BA2-14E9-BFA8-D41B05EC234C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0" creationId="{E32123CF-CBD5-47F7-9CD2-76521C983EC4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1" creationId="{78C0AE5F-24E5-432D-DD41-7955EF98A9B2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2" creationId="{A7A58E83-D774-0126-4F39-6CFAFA7303F9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3" creationId="{8965247D-28B7-E23C-62CB-4B0C0A63AFA6}"/>
          </ac:spMkLst>
        </pc:spChg>
        <pc:spChg chg="add mod">
          <ac:chgData name="Manideep Dunna" userId="351d0aa0-c4ce-4e11-98e3-f902e5e222bf" providerId="ADAL" clId="{8A114E54-7AA7-4C90-9535-2C2E2A87DD03}" dt="2024-09-03T05:05:31.972" v="283" actId="1038"/>
          <ac:spMkLst>
            <pc:docMk/>
            <pc:sldMk cId="681246194" sldId="643"/>
            <ac:spMk id="224" creationId="{AB67F35C-CF00-8419-35E9-21F9E5B6BE48}"/>
          </ac:spMkLst>
        </pc:s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8" creationId="{1D1B91C9-779D-0742-4804-6919B87FD055}"/>
          </ac:grpSpMkLst>
        </pc:grpChg>
        <pc:grpChg chg="add mod">
          <ac:chgData name="Manideep Dunna" userId="351d0aa0-c4ce-4e11-98e3-f902e5e222bf" providerId="ADAL" clId="{8A114E54-7AA7-4C90-9535-2C2E2A87DD03}" dt="2024-09-03T05:04:16.320" v="224"/>
          <ac:grpSpMkLst>
            <pc:docMk/>
            <pc:sldMk cId="681246194" sldId="643"/>
            <ac:grpSpMk id="16" creationId="{341B1775-A35B-3B59-0ADC-0F43AA959D82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62" creationId="{6C72C271-542A-4AEF-2012-AF513B38A456}"/>
          </ac:grpSpMkLst>
        </pc:grpChg>
        <pc:grpChg chg="add mod">
          <ac:chgData name="Manideep Dunna" userId="351d0aa0-c4ce-4e11-98e3-f902e5e222bf" providerId="ADAL" clId="{8A114E54-7AA7-4C90-9535-2C2E2A87DD03}" dt="2024-09-03T05:04:47.720" v="252" actId="1037"/>
          <ac:grpSpMkLst>
            <pc:docMk/>
            <pc:sldMk cId="681246194" sldId="643"/>
            <ac:grpSpMk id="70" creationId="{081E78EE-3AE1-A981-9986-BE327CCFF295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16" creationId="{D7B4CFEE-D79A-6191-F338-151ED8704437}"/>
          </ac:grpSpMkLst>
        </pc:grpChg>
        <pc:grpChg chg="add mod">
          <ac:chgData name="Manideep Dunna" userId="351d0aa0-c4ce-4e11-98e3-f902e5e222bf" providerId="ADAL" clId="{8A114E54-7AA7-4C90-9535-2C2E2A87DD03}" dt="2024-09-03T05:04:56.762" v="253"/>
          <ac:grpSpMkLst>
            <pc:docMk/>
            <pc:sldMk cId="681246194" sldId="643"/>
            <ac:grpSpMk id="124" creationId="{B12355EC-3A2D-0874-66AD-6D8963F10254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1" creationId="{E24C5672-D151-AD74-E696-DF91A3F63D4A}"/>
          </ac:grpSpMkLst>
        </pc:grpChg>
        <pc:grpChg chg="add mod">
          <ac:chgData name="Manideep Dunna" userId="351d0aa0-c4ce-4e11-98e3-f902e5e222bf" providerId="ADAL" clId="{8A114E54-7AA7-4C90-9535-2C2E2A87DD03}" dt="2024-09-03T05:05:31.972" v="283" actId="1038"/>
          <ac:grpSpMkLst>
            <pc:docMk/>
            <pc:sldMk cId="681246194" sldId="643"/>
            <ac:grpSpMk id="179" creationId="{7C327F50-C742-F4D8-5654-02CE6C8A8ACD}"/>
          </ac:grpSpMkLst>
        </pc:grp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9" creationId="{7978FBB9-9240-7BF9-D467-4E5DF256829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0" creationId="{EE21EFE2-9671-133D-3441-3358109B2E15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1" creationId="{B0FE76B9-27E4-93E2-3B2D-6E54955183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2" creationId="{D5800223-6C19-55AF-91D3-C9F7EF8D3F7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3" creationId="{31A64B97-5659-4E6C-1900-04DF91CD686C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4" creationId="{127EAE18-495A-2CCE-6DD9-CE9B386029CF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5" creationId="{45C88FDD-11F9-A7E9-CB08-71DE5285C13B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7" creationId="{7AF08A27-A276-6FF2-05A4-C771A261FA84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8" creationId="{E942D44A-6F12-D7C4-03D2-FC0475C1FA30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19" creationId="{84976686-D1FF-6C0D-215C-4196C80039F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0" creationId="{86C5FC0B-A1E8-765E-0561-75F876BF042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1" creationId="{B15EEE2C-C925-C486-D4FE-FD0C8BE3AE98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2" creationId="{7ECCEAAC-A3D7-4B87-46AE-E727E970293A}"/>
          </ac:cxnSpMkLst>
        </pc:cxnChg>
        <pc:cxnChg chg="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3" creationId="{50B968FF-DB67-0E18-EE2F-43A15A02DF4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4" creationId="{A071223E-96DB-6698-2A6E-E5880EF9D1CF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5" creationId="{998DF47A-63ED-0504-9651-ABFF60CFA4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28" creationId="{1A9B44A6-6B42-3FF3-7C71-161B4AD35D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0" creationId="{14771896-25A0-EC67-FB2F-E7FA51F0A413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1" creationId="{D95E976E-F4CD-C31C-3CEE-EA647BC8A11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2" creationId="{8160E2B1-4DA9-0AB2-D5C9-25E824A81965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3" creationId="{809AD905-73FB-5830-C290-7E20AED8EB9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4" creationId="{02673FEF-1396-6287-D657-EB5CB246DBE7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6" creationId="{BC5B9413-B932-F6B6-5226-410A3523DF5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38" creationId="{F4D14B7B-4D72-3FEF-C742-D5179C07430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1" creationId="{1C79ED3C-A828-9F1C-2366-EBA6C8766BF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2" creationId="{5B35B7C6-16CA-9233-D5D4-EE007B7F6A18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3" creationId="{AEBE5E15-69A5-5538-89FC-7F90A2443AE2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4" creationId="{84826EFB-8ACE-9E1A-6B40-CB7D58C8DC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5" creationId="{7E819F70-880C-9468-140C-DB127026DCD1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6" creationId="{427916B0-0350-79FE-F400-0D9A36A6D576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7" creationId="{67DD2129-6A11-1098-A7D2-F1CE9F49AD4C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8" creationId="{32C35866-262E-31FA-9DC9-DDF49963354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49" creationId="{62E29343-5CC6-86ED-CDD4-882B382A27F4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0" creationId="{9606F072-B916-DA0B-BD90-6F23ACD66E1D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1" creationId="{333C3066-FF58-170A-E66B-5E79E694C3FB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2" creationId="{6812264B-5942-624E-93B6-6A3AEB9EC840}"/>
          </ac:cxnSpMkLst>
        </pc:cxnChg>
        <pc:cxnChg chg="add mod">
          <ac:chgData name="Manideep Dunna" userId="351d0aa0-c4ce-4e11-98e3-f902e5e222bf" providerId="ADAL" clId="{8A114E54-7AA7-4C90-9535-2C2E2A87DD03}" dt="2024-09-03T05:04:16.320" v="224"/>
          <ac:cxnSpMkLst>
            <pc:docMk/>
            <pc:sldMk cId="681246194" sldId="643"/>
            <ac:cxnSpMk id="53" creationId="{C1C95F38-1415-6863-2B84-1AD97D042E4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3" creationId="{2E97BAA5-6031-2D9C-BA53-438F5C463836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4" creationId="{826EFEF3-3584-695B-7751-8C926D15375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5" creationId="{F16DF76C-3A1B-B9D7-DCAC-814FD1016B8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6" creationId="{7391FBBC-3235-D2BF-DC08-369252AB1290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7" creationId="{3A7C8F51-C3C5-E510-197C-2CA180D49009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8" creationId="{033B57FB-5367-22EB-E4B6-7AEE59389FA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69" creationId="{ED111273-D386-1BAF-AC7A-4F5B49A5226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1" creationId="{CF7D9666-FC5E-9AF9-4F50-F21E249220F8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2" creationId="{F8856AF0-B7C1-5A07-CD0E-C3EDF0E9B6E1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3" creationId="{85E2747D-F074-95B8-F8A2-9A178793032B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4" creationId="{D705D796-9419-384E-062A-2D0C7B20582A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5" creationId="{D6EC42B5-7C7D-59E1-B2F6-8280D4736EEC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6" creationId="{E83FC7E6-09AF-671F-CC0B-EF5207D79904}"/>
          </ac:cxnSpMkLst>
        </pc:cxnChg>
        <pc:cxnChg chg="mod">
          <ac:chgData name="Manideep Dunna" userId="351d0aa0-c4ce-4e11-98e3-f902e5e222bf" providerId="ADAL" clId="{8A114E54-7AA7-4C90-9535-2C2E2A87DD03}" dt="2024-09-03T05:04:19.101" v="225"/>
          <ac:cxnSpMkLst>
            <pc:docMk/>
            <pc:sldMk cId="681246194" sldId="643"/>
            <ac:cxnSpMk id="77" creationId="{DF583875-3E73-1192-0810-EFE6431EAA11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8" creationId="{BF6E6F3A-FBE1-1779-18B4-2EC7BC9A885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79" creationId="{D902BE21-6ABE-5475-A527-45F86962630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2" creationId="{3B8AF951-4F2F-E549-41DB-1AD9DB808590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4" creationId="{1E024F01-162D-B050-2338-737A715A7CA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5" creationId="{E45022A6-9306-CC23-BCB0-CB6CC17C2E7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6" creationId="{3E614F73-718F-FA34-7EE0-B6E591F76D5E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7" creationId="{DAC907DC-1DC6-31FF-B10C-9DA234B777B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88" creationId="{15E9B09F-257B-0E15-4164-0A25F759A333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0" creationId="{DD60ED97-707F-7C38-CF0F-E613672637CF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2" creationId="{4CB9F2F8-B2D6-4EDE-061D-3500539D86C6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5" creationId="{8B96A3EE-98DC-7C50-53E0-BA1C321B484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6" creationId="{B4485ECD-9BA4-2E0C-9DCA-98C4493B724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7" creationId="{CF5F59F5-D0F5-D496-93A3-7F3020CE977D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8" creationId="{7CB152FB-8A83-E075-AE29-0E4E570957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99" creationId="{72234299-0461-50C8-0D06-87D6D46C5059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0" creationId="{1FC09E64-3FE4-C87E-2536-9B1A7C495BA7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1" creationId="{C2501356-5614-55A8-99C6-6A1985A6288C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2" creationId="{D6A9730A-DBF0-F980-C438-82D75B9E6BAB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3" creationId="{03D02D20-7041-A6D9-16D7-EC2388214D14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4" creationId="{846B09B5-D05D-062F-8351-F2104CF08DD5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5" creationId="{FD75CE1E-7A2C-1535-47B0-C8F5631B3A62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6" creationId="{6AB0A6A8-7AFA-1BF6-1D9C-24DB5A3702FA}"/>
          </ac:cxnSpMkLst>
        </pc:cxnChg>
        <pc:cxnChg chg="add mod">
          <ac:chgData name="Manideep Dunna" userId="351d0aa0-c4ce-4e11-98e3-f902e5e222bf" providerId="ADAL" clId="{8A114E54-7AA7-4C90-9535-2C2E2A87DD03}" dt="2024-09-03T05:04:47.720" v="252" actId="1037"/>
          <ac:cxnSpMkLst>
            <pc:docMk/>
            <pc:sldMk cId="681246194" sldId="643"/>
            <ac:cxnSpMk id="107" creationId="{E9C647CA-DA37-0CBC-B686-5C794AEE4996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7" creationId="{A788BB4A-72FC-06D8-1F0E-BD14F2E9953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8" creationId="{CEC4F6EA-FCAE-DDD1-C725-E4698777144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19" creationId="{7F01924A-E15A-D573-DAD3-AA448CA77D51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0" creationId="{BD8376E1-A2F2-D649-664D-083E9B54B1FE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1" creationId="{490B6D71-F701-576F-4E2D-DF4F575073D2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2" creationId="{126C1E72-AD3D-BD99-AB34-6CB579F8D1D8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3" creationId="{A3702907-0D2C-D65F-11EF-DB3D1DA1C87B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5" creationId="{6E4EA2EA-6EA7-2BDF-F40B-F8F758D59277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6" creationId="{2D8D9607-51D5-936F-51B8-1313D079CD8D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7" creationId="{269F9DDC-93CB-20F6-82C9-2BCF1793DFE0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8" creationId="{D4D83F06-B9CA-68F3-7109-B01B8953DB35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29" creationId="{ACCE2E56-7852-CED4-5B41-97765A62E10C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0" creationId="{73F3D8CD-CA01-C8E7-0BB9-927FF04C7DC9}"/>
          </ac:cxnSpMkLst>
        </pc:cxnChg>
        <pc:cxnChg chg="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1" creationId="{F6CFF702-A8EE-D080-E39A-909F733244B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2" creationId="{0F89637B-E777-E12D-A8C1-8D84B3A94C0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3" creationId="{3820AD34-7898-E33D-9942-2847F43D09A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6" creationId="{E8C63505-BD72-61A7-6C42-634955B2AC0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8" creationId="{26D150EE-DAF8-2AAB-4E66-9B2503B505D2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39" creationId="{C9C7EE16-36D4-DB75-6C04-98142BE734A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0" creationId="{15659969-1779-3BE8-9D06-BFFA2EA9411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1" creationId="{DCBF3B62-FDED-E245-2D59-26B6494CF98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2" creationId="{ABB44E79-C869-206D-262A-F1D2C4BFA6C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4" creationId="{8BFCD1A4-B3EB-9F18-2D86-DE7618C6369D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46" creationId="{FCCC72C5-BE48-2E7A-122F-24FD66ACD915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0" creationId="{9AD20204-C73F-4A1F-19D7-16B663528FA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1" creationId="{B42F5FC5-2292-AE66-6BD2-AA4E493C7634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2" creationId="{C94D77A1-329F-615B-DAD8-2CCD22AD239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3" creationId="{53644639-E78A-7B5C-B752-7A2E28E39EA1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4" creationId="{C1145597-F4EF-77B3-96DF-5174F871C94B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5" creationId="{D7FB89C3-1854-803C-A7F1-0323751315B9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6" creationId="{DFD2BC68-F873-D729-C015-C98CAE1B15C0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7" creationId="{AB7C2FE5-49DB-9218-0DD8-E73FF0F3EF6F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8" creationId="{D9B8B087-1F23-2CC9-F5E1-E3D6E59317B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59" creationId="{48BC44D0-9EA6-85D1-F692-E7999CF351D7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0" creationId="{9BAA2975-A24C-E69F-BA3A-C610AB74DB3E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1" creationId="{B8D835FF-73B3-02FB-A76F-E9762E10805C}"/>
          </ac:cxnSpMkLst>
        </pc:cxnChg>
        <pc:cxnChg chg="add mod">
          <ac:chgData name="Manideep Dunna" userId="351d0aa0-c4ce-4e11-98e3-f902e5e222bf" providerId="ADAL" clId="{8A114E54-7AA7-4C90-9535-2C2E2A87DD03}" dt="2024-09-03T05:04:56.762" v="253"/>
          <ac:cxnSpMkLst>
            <pc:docMk/>
            <pc:sldMk cId="681246194" sldId="643"/>
            <ac:cxnSpMk id="162" creationId="{BAF41202-94DE-8E97-D4CB-29CFA97268CC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2" creationId="{093A39A8-65F3-7E56-93CF-C49EA30CEFB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3" creationId="{1785C9E4-2EF5-2A1F-820B-7BB89A7C32F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4" creationId="{B9206D15-FDC0-7F3A-4A3D-FEE1E5DDD24E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5" creationId="{D01E6EF1-0F58-5139-5BD6-969D93F8135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6" creationId="{07662AFE-FBCF-7EFF-379C-594744443FC3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7" creationId="{8ABC9A47-AE25-56AA-7F4E-1C31FA53AA12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78" creationId="{DEC09198-ACE5-14B2-3C65-A37DB063044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0" creationId="{0FFFA93C-8E63-8BF5-815C-C71333DA2974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1" creationId="{6CE1C2B1-3646-6C8B-C9DC-01E021AE034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2" creationId="{A6547B3C-88CC-4B29-CBC3-66ACF2C6EF76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3" creationId="{CB38EBA1-9994-DE32-D554-942BB1CCE438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4" creationId="{82FDF3D5-F958-BF18-675A-766D34517120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5" creationId="{A9D8FA72-25DA-71B4-BC77-629B7C37D1BB}"/>
          </ac:cxnSpMkLst>
        </pc:cxnChg>
        <pc:cxnChg chg="mod">
          <ac:chgData name="Manideep Dunna" userId="351d0aa0-c4ce-4e11-98e3-f902e5e222bf" providerId="ADAL" clId="{8A114E54-7AA7-4C90-9535-2C2E2A87DD03}" dt="2024-09-03T05:05:00.096" v="254"/>
          <ac:cxnSpMkLst>
            <pc:docMk/>
            <pc:sldMk cId="681246194" sldId="643"/>
            <ac:cxnSpMk id="186" creationId="{F8D40B36-812F-D71A-D89E-5CBFDD51C1B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87" creationId="{62A947A7-CFA3-A9B5-83BB-5DE69CC9B7D8}"/>
          </ac:cxnSpMkLst>
        </pc:cxnChg>
        <pc:cxnChg chg="add mod">
          <ac:chgData name="Manideep Dunna" userId="351d0aa0-c4ce-4e11-98e3-f902e5e222bf" providerId="ADAL" clId="{8A114E54-7AA7-4C90-9535-2C2E2A87DD03}" dt="2024-09-03T16:34:23.142" v="3319" actId="14100"/>
          <ac:cxnSpMkLst>
            <pc:docMk/>
            <pc:sldMk cId="681246194" sldId="643"/>
            <ac:cxnSpMk id="188" creationId="{242213F8-E0D4-1A4F-EB6E-708C89ADE19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1" creationId="{684815DC-FF96-B2A0-EC9A-0866448B3440}"/>
          </ac:cxnSpMkLst>
        </pc:cxnChg>
        <pc:cxnChg chg="add mod">
          <ac:chgData name="Manideep Dunna" userId="351d0aa0-c4ce-4e11-98e3-f902e5e222bf" providerId="ADAL" clId="{8A114E54-7AA7-4C90-9535-2C2E2A87DD03}" dt="2024-09-03T16:34:12.704" v="3317" actId="14100"/>
          <ac:cxnSpMkLst>
            <pc:docMk/>
            <pc:sldMk cId="681246194" sldId="643"/>
            <ac:cxnSpMk id="193" creationId="{67A87328-02CA-1563-9235-76E0CDDB067B}"/>
          </ac:cxnSpMkLst>
        </pc:cxnChg>
        <pc:cxnChg chg="add mod">
          <ac:chgData name="Manideep Dunna" userId="351d0aa0-c4ce-4e11-98e3-f902e5e222bf" providerId="ADAL" clId="{8A114E54-7AA7-4C90-9535-2C2E2A87DD03}" dt="2024-09-03T16:34:09.517" v="3316" actId="14100"/>
          <ac:cxnSpMkLst>
            <pc:docMk/>
            <pc:sldMk cId="681246194" sldId="643"/>
            <ac:cxnSpMk id="194" creationId="{EB1CE736-5E43-2070-60CF-972F876E2EB6}"/>
          </ac:cxnSpMkLst>
        </pc:cxnChg>
        <pc:cxnChg chg="add mod">
          <ac:chgData name="Manideep Dunna" userId="351d0aa0-c4ce-4e11-98e3-f902e5e222bf" providerId="ADAL" clId="{8A114E54-7AA7-4C90-9535-2C2E2A87DD03}" dt="2024-09-03T16:34:07.053" v="3315" actId="14100"/>
          <ac:cxnSpMkLst>
            <pc:docMk/>
            <pc:sldMk cId="681246194" sldId="643"/>
            <ac:cxnSpMk id="195" creationId="{CA8DAD37-740D-6B91-FB1E-691F97E9A030}"/>
          </ac:cxnSpMkLst>
        </pc:cxnChg>
        <pc:cxnChg chg="add mod">
          <ac:chgData name="Manideep Dunna" userId="351d0aa0-c4ce-4e11-98e3-f902e5e222bf" providerId="ADAL" clId="{8A114E54-7AA7-4C90-9535-2C2E2A87DD03}" dt="2024-09-03T16:34:04.022" v="3314" actId="14100"/>
          <ac:cxnSpMkLst>
            <pc:docMk/>
            <pc:sldMk cId="681246194" sldId="643"/>
            <ac:cxnSpMk id="196" creationId="{D13FD5F6-E803-2735-B38B-5AB7295EC48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7" creationId="{86AC0587-10A0-E9BF-9BF4-84FBC0B29E4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199" creationId="{9A534D80-B40B-B38F-4FE6-B1DFAF12B156}"/>
          </ac:cxnSpMkLst>
        </pc:cxnChg>
        <pc:cxnChg chg="add mod">
          <ac:chgData name="Manideep Dunna" userId="351d0aa0-c4ce-4e11-98e3-f902e5e222bf" providerId="ADAL" clId="{8A114E54-7AA7-4C90-9535-2C2E2A87DD03}" dt="2024-09-03T16:33:57.126" v="3313" actId="14100"/>
          <ac:cxnSpMkLst>
            <pc:docMk/>
            <pc:sldMk cId="681246194" sldId="643"/>
            <ac:cxnSpMk id="201" creationId="{F307E131-E55C-E28D-E111-5333F1537C2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5" creationId="{39E95307-F80B-2556-8E7B-6DB6614B3358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6" creationId="{DAE88A58-AB59-FAC8-C97D-12DD43D3D8CA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7" creationId="{71F39A21-5E6C-56FE-4284-84B26D2728B1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8" creationId="{CBEAAC62-053B-A511-D6FC-CEBA94CDF0C7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09" creationId="{62324D15-DA6B-37B6-DE7E-36E4B2DF346C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0" creationId="{4C4CF622-3FC5-AE1F-959F-561CC5815B53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1" creationId="{C720A555-6DB8-720F-FE20-7B1C710341F0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2" creationId="{60324B7B-78CF-61AF-C5F7-E17401A385A5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3" creationId="{A82EB63D-8347-184A-E416-68B4925C6366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4" creationId="{33DD14AF-9555-47BD-52F1-07E8308C84C4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5" creationId="{512A763A-3D49-55B8-496F-262A427F1F7D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6" creationId="{E2C28410-E12F-5E82-8A93-2F48C1522539}"/>
          </ac:cxnSpMkLst>
        </pc:cxnChg>
        <pc:cxnChg chg="add mod">
          <ac:chgData name="Manideep Dunna" userId="351d0aa0-c4ce-4e11-98e3-f902e5e222bf" providerId="ADAL" clId="{8A114E54-7AA7-4C90-9535-2C2E2A87DD03}" dt="2024-09-03T05:05:31.972" v="283" actId="1038"/>
          <ac:cxnSpMkLst>
            <pc:docMk/>
            <pc:sldMk cId="681246194" sldId="643"/>
            <ac:cxnSpMk id="217" creationId="{E74537F5-AD8E-9C9B-443C-1CDFBED43F2F}"/>
          </ac:cxnSpMkLst>
        </pc:cxnChg>
      </pc:sldChg>
      <pc:sldChg chg="add mod ord modShow modNotesTx">
        <pc:chgData name="Manideep Dunna" userId="351d0aa0-c4ce-4e11-98e3-f902e5e222bf" providerId="ADAL" clId="{8A114E54-7AA7-4C90-9535-2C2E2A87DD03}" dt="2024-09-03T17:01:57.725" v="3421" actId="20577"/>
        <pc:sldMkLst>
          <pc:docMk/>
          <pc:sldMk cId="2024194035" sldId="644"/>
        </pc:sldMkLst>
      </pc:sldChg>
      <pc:sldChg chg="modSp add mod ord modShow">
        <pc:chgData name="Manideep Dunna" userId="351d0aa0-c4ce-4e11-98e3-f902e5e222bf" providerId="ADAL" clId="{8A114E54-7AA7-4C90-9535-2C2E2A87DD03}" dt="2024-09-03T16:32:24.013" v="3229" actId="732"/>
        <pc:sldMkLst>
          <pc:docMk/>
          <pc:sldMk cId="3853277269" sldId="645"/>
        </pc:sldMkLst>
        <pc:spChg chg="mod">
          <ac:chgData name="Manideep Dunna" userId="351d0aa0-c4ce-4e11-98e3-f902e5e222bf" providerId="ADAL" clId="{8A114E54-7AA7-4C90-9535-2C2E2A87DD03}" dt="2024-09-03T16:32:09.283" v="3228" actId="20577"/>
          <ac:spMkLst>
            <pc:docMk/>
            <pc:sldMk cId="3853277269" sldId="645"/>
            <ac:spMk id="2" creationId="{92D9F5EB-A41D-442B-DEEB-1FEBFF301CDC}"/>
          </ac:spMkLst>
        </pc:spChg>
        <pc:picChg chg="mod modCrop">
          <ac:chgData name="Manideep Dunna" userId="351d0aa0-c4ce-4e11-98e3-f902e5e222bf" providerId="ADAL" clId="{8A114E54-7AA7-4C90-9535-2C2E2A87DD03}" dt="2024-09-03T16:32:24.013" v="3229" actId="732"/>
          <ac:picMkLst>
            <pc:docMk/>
            <pc:sldMk cId="3853277269" sldId="645"/>
            <ac:picMk id="106" creationId="{394A684E-CFD2-0A4C-D39A-8891235DD8A8}"/>
          </ac:picMkLst>
        </pc:picChg>
      </pc:sldChg>
      <pc:sldChg chg="addSp delSp modSp new mod">
        <pc:chgData name="Manideep Dunna" userId="351d0aa0-c4ce-4e11-98e3-f902e5e222bf" providerId="ADAL" clId="{8A114E54-7AA7-4C90-9535-2C2E2A87DD03}" dt="2024-09-03T16:33:48.142" v="3312" actId="14100"/>
        <pc:sldMkLst>
          <pc:docMk/>
          <pc:sldMk cId="2121356892" sldId="646"/>
        </pc:sldMkLst>
        <pc:spChg chg="mod">
          <ac:chgData name="Manideep Dunna" userId="351d0aa0-c4ce-4e11-98e3-f902e5e222bf" providerId="ADAL" clId="{8A114E54-7AA7-4C90-9535-2C2E2A87DD03}" dt="2024-09-03T06:14:40.252" v="1161" actId="20577"/>
          <ac:spMkLst>
            <pc:docMk/>
            <pc:sldMk cId="2121356892" sldId="646"/>
            <ac:spMk id="2" creationId="{AFCA9635-A6BC-F7A2-19E2-3235228A18AE}"/>
          </ac:spMkLst>
        </pc:spChg>
        <pc:spChg chg="add del">
          <ac:chgData name="Manideep Dunna" userId="351d0aa0-c4ce-4e11-98e3-f902e5e222bf" providerId="ADAL" clId="{8A114E54-7AA7-4C90-9535-2C2E2A87DD03}" dt="2024-09-03T06:14:55.327" v="1175" actId="478"/>
          <ac:spMkLst>
            <pc:docMk/>
            <pc:sldMk cId="2121356892" sldId="646"/>
            <ac:spMk id="3" creationId="{4D5B3395-1D94-2C04-02BA-79792D819F2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8" creationId="{FEDC909D-8659-2C4F-04FE-720F053B25F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7" creationId="{65D494C3-560A-D646-1006-F5C1D74DB8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18" creationId="{6649E23D-F16A-4632-44F0-5EDCAE440BB1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0" creationId="{FC98309D-09CA-BF1C-98AA-CBF8DFD45F1E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3" creationId="{634A73D5-66D8-7D28-6166-A736E86BE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4" creationId="{CAB34C48-2966-1627-9684-188EC5569C54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25" creationId="{AAEA6F8E-BF11-7004-A9CE-BBF84298199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39" creationId="{7848B3FD-F5B3-D3E8-0975-EAB5D5814CDD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0" creationId="{7044C74A-D5FB-D0B7-AB80-E06F8C5991F9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1" creationId="{1C13E0BE-371A-99F2-9581-EE4A868EA41F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2" creationId="{BB6E58A9-758B-D75E-4724-EFFEC05A6068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3" creationId="{0955D0D5-0E6D-22AC-DA10-28692C73E3E6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4" creationId="{1127FE76-A785-92CA-1324-5AF405EDA04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5" creationId="{9643B96F-5D94-F81E-C11B-260831D2DA55}"/>
          </ac:spMkLst>
        </pc:spChg>
        <pc:spChg chg="add mod">
          <ac:chgData name="Manideep Dunna" userId="351d0aa0-c4ce-4e11-98e3-f902e5e222bf" providerId="ADAL" clId="{8A114E54-7AA7-4C90-9535-2C2E2A87DD03}" dt="2024-09-03T06:14:32.716" v="1154"/>
          <ac:spMkLst>
            <pc:docMk/>
            <pc:sldMk cId="2121356892" sldId="646"/>
            <ac:spMk id="46" creationId="{1B678FD6-098E-23CC-1A39-75313F0967D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48" creationId="{37A4E1E0-7AC5-A9C0-4AA5-96D5C6A0B5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7" creationId="{B1669F86-E3B6-0455-C21B-FC9153CD9073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58" creationId="{67ACE11E-E3DF-560F-C4B6-FCD2319F131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0" creationId="{11D354EE-5AF9-13C3-491E-2B71535C59C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3" creationId="{BD5177CC-55E3-CF70-3266-7FC78D087FAD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4" creationId="{9E561688-A2BD-8440-236D-7D095154DD21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65" creationId="{882609DF-36D0-1815-C11A-27BF95241C09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79" creationId="{8447D4E0-6BB3-D928-1C90-1881DE773960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0" creationId="{AC73FA91-71A9-1D7A-903E-29583C4B072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1" creationId="{A218B42E-DE62-A299-53C2-12603F9B8838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2" creationId="{F39B9CD7-8B7B-3836-9D15-B34206362E96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3" creationId="{E6D6B36B-8D9E-A2E3-E2F8-B59F7A86F97A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4" creationId="{5384CE61-04EE-A529-E713-94279EAB4BB2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5" creationId="{D3048526-3734-8896-83E5-D7EA97BD960C}"/>
          </ac:spMkLst>
        </pc:spChg>
        <pc:spChg chg="add mod">
          <ac:chgData name="Manideep Dunna" userId="351d0aa0-c4ce-4e11-98e3-f902e5e222bf" providerId="ADAL" clId="{8A114E54-7AA7-4C90-9535-2C2E2A87DD03}" dt="2024-09-03T06:14:43.652" v="1162"/>
          <ac:spMkLst>
            <pc:docMk/>
            <pc:sldMk cId="2121356892" sldId="646"/>
            <ac:spMk id="86" creationId="{11C15249-A610-0411-B577-468F9E634494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88" creationId="{27885140-6CFA-4BA3-B61B-5033F5A67E8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7" creationId="{4D598B02-DD1C-EAAC-04BA-6904BE52682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98" creationId="{4F8E3387-B9B4-63E6-EA83-6BEB6A73ED60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0" creationId="{80E870E4-3BD7-08E1-F3EA-6C60FFCBED32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3" creationId="{FB7A32A3-922E-EA90-AC30-6762F726DA81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4" creationId="{124CFE90-2C74-C371-B7F8-2FA8C112FED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05" creationId="{209844F3-0E3F-60B9-B879-6930EA9481CC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19" creationId="{7907BDA9-765B-5B2A-1D4A-07792C0B8E2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0" creationId="{E86FD289-FB2E-7147-870E-F6FCF5A7C198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1" creationId="{06D1E128-2709-C4BD-4F25-29477B1C4AC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2" creationId="{66830E23-BEE5-F895-A67E-43F2CD8AF289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3" creationId="{E19C38C0-C5D9-E280-FAAD-9BE82F34FBCD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4" creationId="{D482DD9B-A71E-323F-22AA-296B072765EF}"/>
          </ac:spMkLst>
        </pc:spChg>
        <pc:spChg chg="add mod">
          <ac:chgData name="Manideep Dunna" userId="351d0aa0-c4ce-4e11-98e3-f902e5e222bf" providerId="ADAL" clId="{8A114E54-7AA7-4C90-9535-2C2E2A87DD03}" dt="2024-09-03T06:15:54.623" v="1214" actId="1035"/>
          <ac:spMkLst>
            <pc:docMk/>
            <pc:sldMk cId="2121356892" sldId="646"/>
            <ac:spMk id="125" creationId="{658F961E-149A-1809-FFAA-49CC9FD773A0}"/>
          </ac:spMkLst>
        </pc:spChg>
        <pc:spChg chg="add del mod">
          <ac:chgData name="Manideep Dunna" userId="351d0aa0-c4ce-4e11-98e3-f902e5e222bf" providerId="ADAL" clId="{8A114E54-7AA7-4C90-9535-2C2E2A87DD03}" dt="2024-09-03T06:15:02.156" v="1176" actId="478"/>
          <ac:spMkLst>
            <pc:docMk/>
            <pc:sldMk cId="2121356892" sldId="646"/>
            <ac:spMk id="126" creationId="{E7F88E5E-4CD5-97DE-2B0C-F33B9840E640}"/>
          </ac:spMkLst>
        </pc:spChg>
        <pc:spChg chg="add mod">
          <ac:chgData name="Manideep Dunna" userId="351d0aa0-c4ce-4e11-98e3-f902e5e222bf" providerId="ADAL" clId="{8A114E54-7AA7-4C90-9535-2C2E2A87DD03}" dt="2024-09-03T06:29:27.386" v="1678" actId="20577"/>
          <ac:spMkLst>
            <pc:docMk/>
            <pc:sldMk cId="2121356892" sldId="646"/>
            <ac:spMk id="133" creationId="{D77F5326-36A9-1ED3-125B-83D0F20E611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35" creationId="{B253B4D6-74E0-B88E-5615-EB9A1EBF41F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4" creationId="{25FDEE37-BB43-C199-13C7-71E0407D5A5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5" creationId="{4B2DA135-9602-8164-AB70-FEBBEA2ECDE1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47" creationId="{C21B7C21-C872-BA0B-C41A-41798AA47769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0" creationId="{5F8A8561-7856-EF50-A7C5-EBB59869421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1" creationId="{18CD07F5-2239-CF14-9B0D-7F218E9FC216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52" creationId="{740D12CC-8D2E-10CE-95DC-D7285131555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6" creationId="{660F7C38-BD7D-4224-084A-12BBDC5787EE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7" creationId="{1E1990E7-7662-E472-FC96-A451F6D121B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8" creationId="{D0A7CEA4-83F7-11B2-D9DC-39CAC16F402B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69" creationId="{887AD422-9F53-FE69-0418-88C9A47FCBB0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0" creationId="{6B658D5B-ED0C-5B37-AE76-42544896E218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1" creationId="{157B4810-B7FC-3D3E-F384-07C03002E973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2" creationId="{FF4C946A-99BA-495F-565A-5E2AA429D41C}"/>
          </ac:spMkLst>
        </pc:spChg>
        <pc:spChg chg="add mod">
          <ac:chgData name="Manideep Dunna" userId="351d0aa0-c4ce-4e11-98e3-f902e5e222bf" providerId="ADAL" clId="{8A114E54-7AA7-4C90-9535-2C2E2A87DD03}" dt="2024-09-03T06:16:09.875" v="1216"/>
          <ac:spMkLst>
            <pc:docMk/>
            <pc:sldMk cId="2121356892" sldId="646"/>
            <ac:spMk id="173" creationId="{4C29EA5B-F62D-A4D9-DBDB-D3D2E7605CCC}"/>
          </ac:spMkLst>
        </pc:sp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7" creationId="{70244E89-19F6-68D8-F117-67F88C720ED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9" creationId="{82FF246A-61FE-6FE6-7D5D-E569DE392DFA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0" creationId="{1261A452-80AE-34E4-2D2C-D6416B053D6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1" creationId="{67EF8A2F-D700-5DE7-5CE1-303046125EE2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2" creationId="{31F8229B-0C44-C76D-1365-BE164D07EF9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3" creationId="{A3BB895A-108C-1155-9D12-20FEEA12E8BE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4" creationId="{ABCA1301-1779-DB1E-6EA1-E0A2500C135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5" creationId="{D71D1487-08BC-D752-B86B-30812F61C61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6" creationId="{805B4CB7-BB1E-91AA-FB51-8A18EDC4557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19" creationId="{9AFB7A33-905C-57D8-BC46-CF335B68837F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1" creationId="{97E9C797-5289-81C4-ABAF-1ACAE4C0D14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2" creationId="{4DB472F3-FD5E-C6AD-73A7-304993C261C6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6" creationId="{5E0AAC95-4387-CFD2-AF6E-C2B1884FF6C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7" creationId="{01B5A534-7836-C21B-EFF4-C41E9C1D4B49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8" creationId="{428E22B2-2942-BD1C-6D79-8D1B112805E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29" creationId="{AF6B4FC8-8645-601D-50F1-F2ECE6AEB538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0" creationId="{206148B3-0E86-9D75-40A9-A79DF7826B7C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1" creationId="{1F52D1D8-E3DB-208D-6E06-16CF4CDB8E1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2" creationId="{7865AEDC-A6FA-9809-4DE9-36776BD12CC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3" creationId="{7A67AA27-31F0-523E-271E-998F909133BB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4" creationId="{4BD3D470-0E52-DB23-9828-10682EC12A3D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5" creationId="{020B4C04-7A29-4484-5A34-2558E959AE83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6" creationId="{F669D4D0-5C81-FE86-0429-C423B13BE041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7" creationId="{587877D5-F4B4-A2E5-E6C9-8EB9A7736A14}"/>
          </ac:cxnSpMkLst>
        </pc:cxnChg>
        <pc:cxnChg chg="add mod">
          <ac:chgData name="Manideep Dunna" userId="351d0aa0-c4ce-4e11-98e3-f902e5e222bf" providerId="ADAL" clId="{8A114E54-7AA7-4C90-9535-2C2E2A87DD03}" dt="2024-09-03T06:14:32.716" v="1154"/>
          <ac:cxnSpMkLst>
            <pc:docMk/>
            <pc:sldMk cId="2121356892" sldId="646"/>
            <ac:cxnSpMk id="38" creationId="{6AA1C5AA-E4E9-3E30-1579-70AB0F589637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7" creationId="{7AB6A1AE-4A41-1336-D600-2F3755B4828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49" creationId="{60640996-35F8-4243-09B5-FC765A82F27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0" creationId="{6F44F07D-B004-8414-E824-2765BAEE3E7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1" creationId="{2B4995C0-9F70-CD08-7DB8-71614A675095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2" creationId="{F35419E2-498A-A051-534B-63140CCBB91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3" creationId="{9E009B0A-50B6-3E1F-3C7B-93E8B1031D1A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4" creationId="{31B29B0F-A1A2-EE9C-6289-04D38F52AC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5" creationId="{C201EFCF-3CB9-BA66-989D-202F49454B26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6" creationId="{7E7ACDED-C7B8-17A8-AC2F-D6B3B493D4B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59" creationId="{5077055B-C345-C229-E2E0-BCB89005917C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1" creationId="{8A32A879-4003-1143-5E13-866182FF38C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2" creationId="{AB6FBED7-6237-095A-4B64-65802C4DE79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6" creationId="{CFF91A2A-03A0-1457-BE4A-BE6B024BED3D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7" creationId="{D4A40D19-CE0E-0DF9-BEBE-134AB2F98C2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8" creationId="{89876023-E87C-7921-4218-72596A11263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69" creationId="{8C8CB559-2CF6-40AA-D94F-5079FC66E234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0" creationId="{587E0FAD-7305-8E1C-B85F-BA0996139F62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1" creationId="{6ACA10B4-FFDB-0FD6-C126-DFFA0711F57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2" creationId="{D69EFA46-606A-164D-3E7B-9EE2F8E91548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3" creationId="{E6996390-85B4-AC34-2138-D3F9DFCC8D59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4" creationId="{6E45AEAA-9507-950F-6CA5-7FBF527D193E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5" creationId="{C13188F5-03F9-364C-4105-19BEFA3EBDA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6" creationId="{80DC8BD9-0727-D6D2-6CDE-7608B8BDDB5F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7" creationId="{C222078E-AD0A-ABA5-D91B-3223DD6B7663}"/>
          </ac:cxnSpMkLst>
        </pc:cxnChg>
        <pc:cxnChg chg="add mod">
          <ac:chgData name="Manideep Dunna" userId="351d0aa0-c4ce-4e11-98e3-f902e5e222bf" providerId="ADAL" clId="{8A114E54-7AA7-4C90-9535-2C2E2A87DD03}" dt="2024-09-03T06:14:43.652" v="1162"/>
          <ac:cxnSpMkLst>
            <pc:docMk/>
            <pc:sldMk cId="2121356892" sldId="646"/>
            <ac:cxnSpMk id="78" creationId="{26197895-91E7-B1E0-FB55-16CD8F8D51D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7" creationId="{F42B090C-A255-CCFB-920C-A099EA3387A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89" creationId="{425439B0-4621-2B91-451A-1968999E558F}"/>
          </ac:cxnSpMkLst>
        </pc:cxnChg>
        <pc:cxnChg chg="add mod">
          <ac:chgData name="Manideep Dunna" userId="351d0aa0-c4ce-4e11-98e3-f902e5e222bf" providerId="ADAL" clId="{8A114E54-7AA7-4C90-9535-2C2E2A87DD03}" dt="2024-09-03T16:33:48.142" v="3312" actId="14100"/>
          <ac:cxnSpMkLst>
            <pc:docMk/>
            <pc:sldMk cId="2121356892" sldId="646"/>
            <ac:cxnSpMk id="90" creationId="{84BB98FC-EA3D-CE29-B286-BCF2406172E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1" creationId="{74863B0A-D169-5C8A-126A-51EB75036CDC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2" creationId="{0D8A5A14-3BE9-66BA-E49A-BE2D84B89A2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3" creationId="{03085C7A-73F6-0D9F-71BB-2FA5CA56CEB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4" creationId="{80BE654A-92FD-FA32-5BC1-5EA606CBE4C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5" creationId="{F781A204-193F-99A1-9798-5DD5DA1C12A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6" creationId="{3C4F016D-9D1E-3605-9DA6-B5244A5A89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99" creationId="{FAE2CD92-944F-E1FF-62E2-DDC6F9562AE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1" creationId="{46326D0E-94E8-F1FB-11AD-A09F529807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2" creationId="{05538C73-159D-12B2-D014-D8A134A3AA6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6" creationId="{DE78EF21-24F8-5CE3-61B4-69F9610E3565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7" creationId="{60758750-6569-4C50-4D37-ABA598BD1FAB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8" creationId="{7F96255C-06CB-4A68-5669-45A28B26064E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09" creationId="{15F40CC1-8632-9940-F62C-1BDA8C2A8F54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0" creationId="{BCC9277A-4285-3706-17F3-3E9089EFA89F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1" creationId="{5914D22F-2503-216E-6172-6CF7C05A4097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2" creationId="{3201601D-748A-6F75-C230-E9143E674CD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3" creationId="{53A7BBDA-42B0-C427-6093-07EF2C4CEE8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4" creationId="{C26E0180-E6F8-DF89-D017-5B9489277A43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5" creationId="{F35F5E70-813D-D62D-8BAB-39AAFE578798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6" creationId="{D15A8F8C-7AE4-507C-245E-3568C1B937F1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7" creationId="{3DF44D38-5DC7-1807-3AC3-262AC94450A0}"/>
          </ac:cxnSpMkLst>
        </pc:cxnChg>
        <pc:cxnChg chg="add mod">
          <ac:chgData name="Manideep Dunna" userId="351d0aa0-c4ce-4e11-98e3-f902e5e222bf" providerId="ADAL" clId="{8A114E54-7AA7-4C90-9535-2C2E2A87DD03}" dt="2024-09-03T06:15:54.623" v="1214" actId="1035"/>
          <ac:cxnSpMkLst>
            <pc:docMk/>
            <pc:sldMk cId="2121356892" sldId="646"/>
            <ac:cxnSpMk id="118" creationId="{B292C5DA-4D36-199A-FC5C-99AED9C2EC5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4" creationId="{DA92AF59-EACF-71DE-3AB1-1F725DC3AE8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6" creationId="{763833BC-FC27-4406-79AA-B23A9B30879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7" creationId="{E3EA9822-20FE-A416-4299-23093F18FCA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8" creationId="{6B0C1435-21FA-86A3-9FF8-555E84E800E0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39" creationId="{25F603DB-4FA1-3003-AD48-B8268E0292A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0" creationId="{C8264AB3-6FE5-7D59-EF0F-783D6EC3577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1" creationId="{E265FA68-E572-254E-56ED-10C17A19DE6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2" creationId="{0B624499-22F2-9F4E-5E94-70677D0D779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3" creationId="{F061C476-8AB8-FE9F-29A5-FBD73830836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6" creationId="{A8BD5625-B1E6-4BEF-3CC0-DB677B7D281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8" creationId="{F9BD345E-80E0-D4D1-FE42-9FAD7ECF6BAA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49" creationId="{0E936EEC-5E03-BB3B-C069-45CE248BF51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3" creationId="{89392BFF-36FE-DC9C-865C-65B2CD80D76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4" creationId="{5D04FD4E-7801-50B3-5350-ED2424B8C0C6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5" creationId="{E881F609-48C3-346A-9808-45B82EDAEDB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6" creationId="{81C5EA83-9020-B3FF-39A2-2225CAFAF3BB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7" creationId="{D28EE032-0088-BA5D-082E-52B4846A9EC7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8" creationId="{0FC23EB9-8E0C-B683-C9C1-2DC0734BB714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59" creationId="{84FD2167-511D-0DEE-115B-33C5C682CC3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0" creationId="{09EBC0D7-6E06-C415-E687-030FD70A21C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1" creationId="{C7F50346-7B48-AB16-A267-7E8C0DE7373C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2" creationId="{0B2742F4-AA6D-9F52-8693-2C6CC3085BCF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3" creationId="{6891D8F4-76D1-684E-5B03-CD32950123A5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4" creationId="{FA10C587-9A05-C792-8462-740540269008}"/>
          </ac:cxnSpMkLst>
        </pc:cxnChg>
        <pc:cxnChg chg="add mod">
          <ac:chgData name="Manideep Dunna" userId="351d0aa0-c4ce-4e11-98e3-f902e5e222bf" providerId="ADAL" clId="{8A114E54-7AA7-4C90-9535-2C2E2A87DD03}" dt="2024-09-03T06:16:09.875" v="1216"/>
          <ac:cxnSpMkLst>
            <pc:docMk/>
            <pc:sldMk cId="2121356892" sldId="646"/>
            <ac:cxnSpMk id="165" creationId="{179E5730-644F-642C-CB66-4FD645B0F503}"/>
          </ac:cxnSpMkLst>
        </pc:cxnChg>
      </pc:sldChg>
      <pc:sldChg chg="addSp delSp modSp add mod ord modShow">
        <pc:chgData name="Manideep Dunna" userId="351d0aa0-c4ce-4e11-98e3-f902e5e222bf" providerId="ADAL" clId="{8A114E54-7AA7-4C90-9535-2C2E2A87DD03}" dt="2024-09-03T16:25:22.558" v="3009" actId="20577"/>
        <pc:sldMkLst>
          <pc:docMk/>
          <pc:sldMk cId="3808991287" sldId="647"/>
        </pc:sldMkLst>
        <pc:spChg chg="mod">
          <ac:chgData name="Manideep Dunna" userId="351d0aa0-c4ce-4e11-98e3-f902e5e222bf" providerId="ADAL" clId="{8A114E54-7AA7-4C90-9535-2C2E2A87DD03}" dt="2024-09-03T16:25:22.558" v="3009" actId="20577"/>
          <ac:spMkLst>
            <pc:docMk/>
            <pc:sldMk cId="3808991287" sldId="647"/>
            <ac:spMk id="2" creationId="{1CE44D79-2867-3C4E-887B-ED99A0B2D168}"/>
          </ac:spMkLst>
        </pc:spChg>
        <pc:spChg chg="mod">
          <ac:chgData name="Manideep Dunna" userId="351d0aa0-c4ce-4e11-98e3-f902e5e222bf" providerId="ADAL" clId="{8A114E54-7AA7-4C90-9535-2C2E2A87DD03}" dt="2024-09-03T16:25:12.184" v="2996" actId="20577"/>
          <ac:spMkLst>
            <pc:docMk/>
            <pc:sldMk cId="3808991287" sldId="647"/>
            <ac:spMk id="3" creationId="{BB2AF138-93A4-A888-6CD8-E6562165D9C4}"/>
          </ac:spMkLst>
        </pc:spChg>
        <pc:spChg chg="del mod topLvl">
          <ac:chgData name="Manideep Dunna" userId="351d0aa0-c4ce-4e11-98e3-f902e5e222bf" providerId="ADAL" clId="{8A114E54-7AA7-4C90-9535-2C2E2A87DD03}" dt="2024-09-03T15:40:16.694" v="2459" actId="478"/>
          <ac:spMkLst>
            <pc:docMk/>
            <pc:sldMk cId="3808991287" sldId="647"/>
            <ac:spMk id="9" creationId="{1138AFD4-1D18-92DE-EC81-3E99211F96ED}"/>
          </ac:spMkLst>
        </pc:spChg>
        <pc:spChg chg="del mod">
          <ac:chgData name="Manideep Dunna" userId="351d0aa0-c4ce-4e11-98e3-f902e5e222bf" providerId="ADAL" clId="{8A114E54-7AA7-4C90-9535-2C2E2A87DD03}" dt="2024-09-03T15:40:19.733" v="2460" actId="478"/>
          <ac:spMkLst>
            <pc:docMk/>
            <pc:sldMk cId="3808991287" sldId="647"/>
            <ac:spMk id="13" creationId="{3965286C-8A66-A7B6-598D-248A9E65C4D2}"/>
          </ac:spMkLst>
        </pc:spChg>
        <pc:spChg chg="mod topLvl">
          <ac:chgData name="Manideep Dunna" userId="351d0aa0-c4ce-4e11-98e3-f902e5e222bf" providerId="ADAL" clId="{8A114E54-7AA7-4C90-9535-2C2E2A87DD03}" dt="2024-09-03T16:21:54.370" v="2903" actId="165"/>
          <ac:spMkLst>
            <pc:docMk/>
            <pc:sldMk cId="3808991287" sldId="647"/>
            <ac:spMk id="30" creationId="{7658699F-8D48-B695-47F5-86B412B9A55A}"/>
          </ac:spMkLst>
        </pc:spChg>
        <pc:spChg chg="add mod">
          <ac:chgData name="Manideep Dunna" userId="351d0aa0-c4ce-4e11-98e3-f902e5e222bf" providerId="ADAL" clId="{8A114E54-7AA7-4C90-9535-2C2E2A87DD03}" dt="2024-09-03T16:14:54.721" v="2640" actId="164"/>
          <ac:spMkLst>
            <pc:docMk/>
            <pc:sldMk cId="3808991287" sldId="647"/>
            <ac:spMk id="35" creationId="{1394D66C-F314-3E56-221E-F6B216E6D3F2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3" creationId="{5AE51D32-DDCA-A095-9DCE-359B5CB1B6CC}"/>
          </ac:spMkLst>
        </pc:spChg>
        <pc:spChg chg="add mod">
          <ac:chgData name="Manideep Dunna" userId="351d0aa0-c4ce-4e11-98e3-f902e5e222bf" providerId="ADAL" clId="{8A114E54-7AA7-4C90-9535-2C2E2A87DD03}" dt="2024-09-03T16:17:29.916" v="2688" actId="1035"/>
          <ac:spMkLst>
            <pc:docMk/>
            <pc:sldMk cId="3808991287" sldId="647"/>
            <ac:spMk id="54" creationId="{1C3BEB0F-E6BD-D469-A349-655BA6D4BC0E}"/>
          </ac:spMkLst>
        </pc:spChg>
        <pc:spChg chg="add mod">
          <ac:chgData name="Manideep Dunna" userId="351d0aa0-c4ce-4e11-98e3-f902e5e222bf" providerId="ADAL" clId="{8A114E54-7AA7-4C90-9535-2C2E2A87DD03}" dt="2024-09-03T16:19:48.997" v="2734" actId="1076"/>
          <ac:spMkLst>
            <pc:docMk/>
            <pc:sldMk cId="3808991287" sldId="647"/>
            <ac:spMk id="58" creationId="{B9CC9007-B36A-C34A-C448-167CEFB3971E}"/>
          </ac:spMkLst>
        </pc:spChg>
        <pc:spChg chg="add del mod">
          <ac:chgData name="Manideep Dunna" userId="351d0aa0-c4ce-4e11-98e3-f902e5e222bf" providerId="ADAL" clId="{8A114E54-7AA7-4C90-9535-2C2E2A87DD03}" dt="2024-09-03T16:21:42.418" v="2900" actId="478"/>
          <ac:spMkLst>
            <pc:docMk/>
            <pc:sldMk cId="3808991287" sldId="647"/>
            <ac:spMk id="60" creationId="{D02FBB68-815D-2AD1-C777-1F2909BDD19F}"/>
          </ac:spMkLst>
        </pc:spChg>
        <pc:spChg chg="add mod">
          <ac:chgData name="Manideep Dunna" userId="351d0aa0-c4ce-4e11-98e3-f902e5e222bf" providerId="ADAL" clId="{8A114E54-7AA7-4C90-9535-2C2E2A87DD03}" dt="2024-09-03T16:22:37.157" v="2919" actId="1038"/>
          <ac:spMkLst>
            <pc:docMk/>
            <pc:sldMk cId="3808991287" sldId="647"/>
            <ac:spMk id="71" creationId="{8A7E9289-1FA8-FE31-EF3D-346990F9EC5A}"/>
          </ac:spMkLst>
        </pc:spChg>
        <pc:spChg chg="add mod">
          <ac:chgData name="Manideep Dunna" userId="351d0aa0-c4ce-4e11-98e3-f902e5e222bf" providerId="ADAL" clId="{8A114E54-7AA7-4C90-9535-2C2E2A87DD03}" dt="2024-09-03T16:23:37.616" v="2929" actId="207"/>
          <ac:spMkLst>
            <pc:docMk/>
            <pc:sldMk cId="3808991287" sldId="647"/>
            <ac:spMk id="72" creationId="{F6BF6A67-31D3-5781-F2E5-7B14D9331122}"/>
          </ac:spMkLst>
        </pc:spChg>
        <pc:spChg chg="add mod">
          <ac:chgData name="Manideep Dunna" userId="351d0aa0-c4ce-4e11-98e3-f902e5e222bf" providerId="ADAL" clId="{8A114E54-7AA7-4C90-9535-2C2E2A87DD03}" dt="2024-09-03T16:23:57.700" v="2932" actId="1076"/>
          <ac:spMkLst>
            <pc:docMk/>
            <pc:sldMk cId="3808991287" sldId="647"/>
            <ac:spMk id="80" creationId="{43A630C7-90AF-C1A4-6511-57A12F52D13F}"/>
          </ac:spMkLst>
        </pc:spChg>
        <pc:spChg chg="add mod">
          <ac:chgData name="Manideep Dunna" userId="351d0aa0-c4ce-4e11-98e3-f902e5e222bf" providerId="ADAL" clId="{8A114E54-7AA7-4C90-9535-2C2E2A87DD03}" dt="2024-09-03T16:24:50.502" v="2993" actId="1036"/>
          <ac:spMkLst>
            <pc:docMk/>
            <pc:sldMk cId="3808991287" sldId="647"/>
            <ac:spMk id="89" creationId="{573D5F0E-E471-37B6-3D0C-4F52D7DCB658}"/>
          </ac:spMkLst>
        </pc:spChg>
        <pc:grpChg chg="add del mod">
          <ac:chgData name="Manideep Dunna" userId="351d0aa0-c4ce-4e11-98e3-f902e5e222bf" providerId="ADAL" clId="{8A114E54-7AA7-4C90-9535-2C2E2A87DD03}" dt="2024-09-03T15:40:06.152" v="2458" actId="165"/>
          <ac:grpSpMkLst>
            <pc:docMk/>
            <pc:sldMk cId="3808991287" sldId="647"/>
            <ac:grpSpMk id="7" creationId="{8921D187-B5ED-930C-3C36-49A1E22BFCD3}"/>
          </ac:grpSpMkLst>
        </pc:grpChg>
        <pc:grpChg chg="add mod">
          <ac:chgData name="Manideep Dunna" userId="351d0aa0-c4ce-4e11-98e3-f902e5e222bf" providerId="ADAL" clId="{8A114E54-7AA7-4C90-9535-2C2E2A87DD03}" dt="2024-09-03T16:19:31.324" v="2729" actId="1037"/>
          <ac:grpSpMkLst>
            <pc:docMk/>
            <pc:sldMk cId="3808991287" sldId="647"/>
            <ac:grpSpMk id="42" creationId="{F8C5DE7A-60A4-4C0D-7155-55BFB1E8A4D4}"/>
          </ac:grpSpMkLst>
        </pc:grpChg>
        <pc:grpChg chg="add del mod">
          <ac:chgData name="Manideep Dunna" userId="351d0aa0-c4ce-4e11-98e3-f902e5e222bf" providerId="ADAL" clId="{8A114E54-7AA7-4C90-9535-2C2E2A87DD03}" dt="2024-09-03T16:21:54.370" v="2903" actId="165"/>
          <ac:grpSpMkLst>
            <pc:docMk/>
            <pc:sldMk cId="3808991287" sldId="647"/>
            <ac:grpSpMk id="57" creationId="{ACA0D729-41D0-11EF-39E3-BB887763B385}"/>
          </ac:grpSpMkLst>
        </pc:grpChg>
        <pc:picChg chg="del">
          <ac:chgData name="Manideep Dunna" userId="351d0aa0-c4ce-4e11-98e3-f902e5e222bf" providerId="ADAL" clId="{8A114E54-7AA7-4C90-9535-2C2E2A87DD03}" dt="2024-09-03T06:25:45.553" v="1639" actId="478"/>
          <ac:picMkLst>
            <pc:docMk/>
            <pc:sldMk cId="3808991287" sldId="647"/>
            <ac:picMk id="8" creationId="{F4A0696F-46B6-C88C-EB87-2EB1778CFA33}"/>
          </ac:picMkLst>
        </pc:picChg>
        <pc:picChg chg="del">
          <ac:chgData name="Manideep Dunna" userId="351d0aa0-c4ce-4e11-98e3-f902e5e222bf" providerId="ADAL" clId="{8A114E54-7AA7-4C90-9535-2C2E2A87DD03}" dt="2024-09-03T06:26:05.879" v="1641" actId="478"/>
          <ac:picMkLst>
            <pc:docMk/>
            <pc:sldMk cId="3808991287" sldId="647"/>
            <ac:picMk id="12" creationId="{97F5BB12-1465-2642-FC09-EC0F2E250F13}"/>
          </ac:picMkLst>
        </pc:picChg>
        <pc:picChg chg="del">
          <ac:chgData name="Manideep Dunna" userId="351d0aa0-c4ce-4e11-98e3-f902e5e222bf" providerId="ADAL" clId="{8A114E54-7AA7-4C90-9535-2C2E2A87DD03}" dt="2024-09-03T06:25:51.898" v="1640" actId="478"/>
          <ac:picMkLst>
            <pc:docMk/>
            <pc:sldMk cId="3808991287" sldId="647"/>
            <ac:picMk id="17" creationId="{ADBFB7C9-BF8B-676A-0ADF-97B6E044CBDF}"/>
          </ac:picMkLst>
        </pc:pic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0" creationId="{51439466-9817-C114-5CCF-AA77D4F7C1D2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1" creationId="{D8CF8C77-9E20-8AE4-4762-7597A6EA5CD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4" creationId="{62D25D86-0B63-A3E4-CD38-C4DDB753F77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5" creationId="{6993597F-CF18-0E91-0C07-1751BC9CDE48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6" creationId="{108CC008-22EF-4165-18B4-338EE07563B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8" creationId="{44C2DAF4-5799-1FAB-F4CE-076007928495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19" creationId="{5DA30348-E489-2D68-8DA9-E6765B1CE113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0" creationId="{B99FB51E-704E-F061-7F00-A7ECCB1234EC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1" creationId="{99FB2038-1EBD-1AD8-98E4-E1680D5C085E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2" creationId="{371A49BD-D864-6D50-E451-8B1D3095BB3F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3" creationId="{06BFF9F5-200F-40E2-ADC2-34865EDBA8BB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4" creationId="{34DDFC7D-3AD0-FD8B-EC4E-CDC064F1D029}"/>
          </ac:cxnSpMkLst>
        </pc:cxnChg>
        <pc:cxnChg chg="mod topLvl">
          <ac:chgData name="Manideep Dunna" userId="351d0aa0-c4ce-4e11-98e3-f902e5e222bf" providerId="ADAL" clId="{8A114E54-7AA7-4C90-9535-2C2E2A87DD03}" dt="2024-09-03T16:21:54.370" v="2903" actId="165"/>
          <ac:cxnSpMkLst>
            <pc:docMk/>
            <pc:sldMk cId="3808991287" sldId="647"/>
            <ac:cxnSpMk id="25" creationId="{89D8B037-27A0-2CCA-E50D-AF737DFE8DDF}"/>
          </ac:cxnSpMkLst>
        </pc:cxnChg>
        <pc:cxnChg chg="del mod topLvl">
          <ac:chgData name="Manideep Dunna" userId="351d0aa0-c4ce-4e11-98e3-f902e5e222bf" providerId="ADAL" clId="{8A114E54-7AA7-4C90-9535-2C2E2A87DD03}" dt="2024-09-03T16:21:35.418" v="2897" actId="478"/>
          <ac:cxnSpMkLst>
            <pc:docMk/>
            <pc:sldMk cId="3808991287" sldId="647"/>
            <ac:cxnSpMk id="26" creationId="{0496BE2B-28AE-A62A-4561-30A1541BC4CA}"/>
          </ac:cxnSpMkLst>
        </pc:cxnChg>
        <pc:cxnChg chg="del mod topLvl">
          <ac:chgData name="Manideep Dunna" userId="351d0aa0-c4ce-4e11-98e3-f902e5e222bf" providerId="ADAL" clId="{8A114E54-7AA7-4C90-9535-2C2E2A87DD03}" dt="2024-09-03T16:21:58.466" v="2906" actId="478"/>
          <ac:cxnSpMkLst>
            <pc:docMk/>
            <pc:sldMk cId="3808991287" sldId="647"/>
            <ac:cxnSpMk id="27" creationId="{4688D7F5-CE98-9354-BF42-87015E3B049D}"/>
          </ac:cxnSpMkLst>
        </pc:cxnChg>
        <pc:cxnChg chg="del mod topLvl">
          <ac:chgData name="Manideep Dunna" userId="351d0aa0-c4ce-4e11-98e3-f902e5e222bf" providerId="ADAL" clId="{8A114E54-7AA7-4C90-9535-2C2E2A87DD03}" dt="2024-09-03T16:21:56.702" v="2904" actId="478"/>
          <ac:cxnSpMkLst>
            <pc:docMk/>
            <pc:sldMk cId="3808991287" sldId="647"/>
            <ac:cxnSpMk id="28" creationId="{B7C0A620-210B-98C6-C617-08BDC0705D77}"/>
          </ac:cxnSpMkLst>
        </pc:cxnChg>
        <pc:cxnChg chg="del mod topLvl">
          <ac:chgData name="Manideep Dunna" userId="351d0aa0-c4ce-4e11-98e3-f902e5e222bf" providerId="ADAL" clId="{8A114E54-7AA7-4C90-9535-2C2E2A87DD03}" dt="2024-09-03T16:21:57.458" v="2905" actId="478"/>
          <ac:cxnSpMkLst>
            <pc:docMk/>
            <pc:sldMk cId="3808991287" sldId="647"/>
            <ac:cxnSpMk id="29" creationId="{1BE97902-F7C0-E3C8-9C6F-8F456D2A6BA9}"/>
          </ac:cxnSpMkLst>
        </pc:cxnChg>
        <pc:cxnChg chg="add mod">
          <ac:chgData name="Manideep Dunna" userId="351d0aa0-c4ce-4e11-98e3-f902e5e222bf" providerId="ADAL" clId="{8A114E54-7AA7-4C90-9535-2C2E2A87DD03}" dt="2024-09-03T16:23:25.433" v="2927" actId="14100"/>
          <ac:cxnSpMkLst>
            <pc:docMk/>
            <pc:sldMk cId="3808991287" sldId="647"/>
            <ac:cxnSpMk id="33" creationId="{CA77169F-3873-9A89-5153-9D0C10B8B0AB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7" creationId="{CDC75F77-073D-3E70-610C-A9516E87A94C}"/>
          </ac:cxnSpMkLst>
        </pc:cxnChg>
        <pc:cxnChg chg="add mod">
          <ac:chgData name="Manideep Dunna" userId="351d0aa0-c4ce-4e11-98e3-f902e5e222bf" providerId="ADAL" clId="{8A114E54-7AA7-4C90-9535-2C2E2A87DD03}" dt="2024-09-03T16:14:54.721" v="2640" actId="164"/>
          <ac:cxnSpMkLst>
            <pc:docMk/>
            <pc:sldMk cId="3808991287" sldId="647"/>
            <ac:cxnSpMk id="39" creationId="{B03C4B48-5764-BDDC-2DB3-A5A9CD28AD0E}"/>
          </ac:cxnSpMkLst>
        </pc:cxnChg>
        <pc:cxnChg chg="add mod">
          <ac:chgData name="Manideep Dunna" userId="351d0aa0-c4ce-4e11-98e3-f902e5e222bf" providerId="ADAL" clId="{8A114E54-7AA7-4C90-9535-2C2E2A87DD03}" dt="2024-09-03T16:24:36.528" v="2940" actId="14100"/>
          <ac:cxnSpMkLst>
            <pc:docMk/>
            <pc:sldMk cId="3808991287" sldId="647"/>
            <ac:cxnSpMk id="44" creationId="{7CE6550B-E3BE-4B70-8725-C10655F6E64F}"/>
          </ac:cxnSpMkLst>
        </pc:cxnChg>
        <pc:cxnChg chg="add mod">
          <ac:chgData name="Manideep Dunna" userId="351d0aa0-c4ce-4e11-98e3-f902e5e222bf" providerId="ADAL" clId="{8A114E54-7AA7-4C90-9535-2C2E2A87DD03}" dt="2024-09-03T16:23:21.057" v="2926" actId="14100"/>
          <ac:cxnSpMkLst>
            <pc:docMk/>
            <pc:sldMk cId="3808991287" sldId="647"/>
            <ac:cxnSpMk id="46" creationId="{4D238B12-814A-AA1B-5DBE-61569ACA676B}"/>
          </ac:cxnSpMkLst>
        </pc:cxnChg>
        <pc:cxnChg chg="add mod">
          <ac:chgData name="Manideep Dunna" userId="351d0aa0-c4ce-4e11-98e3-f902e5e222bf" providerId="ADAL" clId="{8A114E54-7AA7-4C90-9535-2C2E2A87DD03}" dt="2024-09-03T16:24:39.313" v="2941" actId="14100"/>
          <ac:cxnSpMkLst>
            <pc:docMk/>
            <pc:sldMk cId="3808991287" sldId="647"/>
            <ac:cxnSpMk id="47" creationId="{F8C2BAA6-C667-FFB2-4CB5-7D89B4CF2C8D}"/>
          </ac:cxnSpMkLst>
        </pc:cxnChg>
        <pc:cxnChg chg="add mod">
          <ac:chgData name="Manideep Dunna" userId="351d0aa0-c4ce-4e11-98e3-f902e5e222bf" providerId="ADAL" clId="{8A114E54-7AA7-4C90-9535-2C2E2A87DD03}" dt="2024-09-03T16:24:28.353" v="2938" actId="1076"/>
          <ac:cxnSpMkLst>
            <pc:docMk/>
            <pc:sldMk cId="3808991287" sldId="647"/>
            <ac:cxnSpMk id="49" creationId="{016CFD5D-F46C-D51B-7180-0E817EA71E50}"/>
          </ac:cxnSpMkLst>
        </pc:cxnChg>
        <pc:cxnChg chg="add mod">
          <ac:chgData name="Manideep Dunna" userId="351d0aa0-c4ce-4e11-98e3-f902e5e222bf" providerId="ADAL" clId="{8A114E54-7AA7-4C90-9535-2C2E2A87DD03}" dt="2024-09-03T16:24:31.956" v="2939" actId="14100"/>
          <ac:cxnSpMkLst>
            <pc:docMk/>
            <pc:sldMk cId="3808991287" sldId="647"/>
            <ac:cxnSpMk id="55" creationId="{1F5C3D1B-EC71-77C3-012F-5CE327E8545A}"/>
          </ac:cxnSpMkLst>
        </pc:cxnChg>
        <pc:cxnChg chg="add mod">
          <ac:chgData name="Manideep Dunna" userId="351d0aa0-c4ce-4e11-98e3-f902e5e222bf" providerId="ADAL" clId="{8A114E54-7AA7-4C90-9535-2C2E2A87DD03}" dt="2024-09-03T16:23:30.864" v="2928" actId="14100"/>
          <ac:cxnSpMkLst>
            <pc:docMk/>
            <pc:sldMk cId="3808991287" sldId="647"/>
            <ac:cxnSpMk id="61" creationId="{7E894680-FF9C-4DF9-1C83-8BF2FBD1F54B}"/>
          </ac:cxnSpMkLst>
        </pc:cxnChg>
        <pc:cxnChg chg="add mod">
          <ac:chgData name="Manideep Dunna" userId="351d0aa0-c4ce-4e11-98e3-f902e5e222bf" providerId="ADAL" clId="{8A114E54-7AA7-4C90-9535-2C2E2A87DD03}" dt="2024-09-03T16:24:09.038" v="2933" actId="14100"/>
          <ac:cxnSpMkLst>
            <pc:docMk/>
            <pc:sldMk cId="3808991287" sldId="647"/>
            <ac:cxnSpMk id="62" creationId="{C57CB77D-6017-671C-74D4-89B6ABE9D091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3" creationId="{65A5A076-73AD-30E7-50AE-B8A50335513E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4" creationId="{0A58B944-417D-49D7-0F9C-C782D3B14752}"/>
          </ac:cxnSpMkLst>
        </pc:cxnChg>
        <pc:cxnChg chg="add del mod">
          <ac:chgData name="Manideep Dunna" userId="351d0aa0-c4ce-4e11-98e3-f902e5e222bf" providerId="ADAL" clId="{8A114E54-7AA7-4C90-9535-2C2E2A87DD03}" dt="2024-09-03T16:20:33.453" v="2884" actId="478"/>
          <ac:cxnSpMkLst>
            <pc:docMk/>
            <pc:sldMk cId="3808991287" sldId="647"/>
            <ac:cxnSpMk id="65" creationId="{E6EBAD8A-A11D-8933-1C23-A15892A77660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6" creationId="{863DB90A-35F2-E3C6-61BA-15D50D9D7963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7" creationId="{019F12A0-B95E-D6DF-4C19-E3FC2F7F7B1C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8" creationId="{2BF245FF-6FC9-50EA-A33B-3BF1DF5E6BAB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69" creationId="{5D7CD66A-8AD2-5B68-2D1F-592E123ABD76}"/>
          </ac:cxnSpMkLst>
        </pc:cxnChg>
        <pc:cxnChg chg="add mod">
          <ac:chgData name="Manideep Dunna" userId="351d0aa0-c4ce-4e11-98e3-f902e5e222bf" providerId="ADAL" clId="{8A114E54-7AA7-4C90-9535-2C2E2A87DD03}" dt="2024-09-03T16:22:37.157" v="2919" actId="1038"/>
          <ac:cxnSpMkLst>
            <pc:docMk/>
            <pc:sldMk cId="3808991287" sldId="647"/>
            <ac:cxnSpMk id="70" creationId="{FCFEB61E-B8CD-6380-01B6-C92DDDEE74F7}"/>
          </ac:cxnSpMkLst>
        </pc:cxnChg>
        <pc:cxnChg chg="add mod">
          <ac:chgData name="Manideep Dunna" userId="351d0aa0-c4ce-4e11-98e3-f902e5e222bf" providerId="ADAL" clId="{8A114E54-7AA7-4C90-9535-2C2E2A87DD03}" dt="2024-09-03T16:23:11.880" v="2924" actId="1076"/>
          <ac:cxnSpMkLst>
            <pc:docMk/>
            <pc:sldMk cId="3808991287" sldId="647"/>
            <ac:cxnSpMk id="73" creationId="{61780C4F-2E12-637A-509A-E57BFBCED792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8" creationId="{78F77D5D-87CA-4713-9D16-060E1ADB9EE0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79" creationId="{02887E96-DFE3-8E13-7036-5BCE08C116FF}"/>
          </ac:cxnSpMkLst>
        </pc:cxnChg>
        <pc:cxnChg chg="add mod">
          <ac:chgData name="Manideep Dunna" userId="351d0aa0-c4ce-4e11-98e3-f902e5e222bf" providerId="ADAL" clId="{8A114E54-7AA7-4C90-9535-2C2E2A87DD03}" dt="2024-09-03T16:23:57.700" v="2932" actId="1076"/>
          <ac:cxnSpMkLst>
            <pc:docMk/>
            <pc:sldMk cId="3808991287" sldId="647"/>
            <ac:cxnSpMk id="81" creationId="{C2529BB5-D75F-717F-61EA-9A166BF028C4}"/>
          </ac:cxnSpMkLst>
        </pc:cxnChg>
        <pc:cxnChg chg="add mod">
          <ac:chgData name="Manideep Dunna" userId="351d0aa0-c4ce-4e11-98e3-f902e5e222bf" providerId="ADAL" clId="{8A114E54-7AA7-4C90-9535-2C2E2A87DD03}" dt="2024-09-03T16:24:16.094" v="2935" actId="1076"/>
          <ac:cxnSpMkLst>
            <pc:docMk/>
            <pc:sldMk cId="3808991287" sldId="647"/>
            <ac:cxnSpMk id="83" creationId="{398049FB-612E-038F-5934-C06DAD3DFE78}"/>
          </ac:cxnSpMkLst>
        </pc:cxnChg>
        <pc:cxnChg chg="add mod">
          <ac:chgData name="Manideep Dunna" userId="351d0aa0-c4ce-4e11-98e3-f902e5e222bf" providerId="ADAL" clId="{8A114E54-7AA7-4C90-9535-2C2E2A87DD03}" dt="2024-09-03T16:24:50.502" v="2993" actId="1036"/>
          <ac:cxnSpMkLst>
            <pc:docMk/>
            <pc:sldMk cId="3808991287" sldId="647"/>
            <ac:cxnSpMk id="88" creationId="{C21A689B-2C3B-DE53-6B37-DFB90D0C46BD}"/>
          </ac:cxnSpMkLst>
        </pc:cxnChg>
      </pc:sldChg>
      <pc:sldChg chg="addSp modSp add mod ord modNotesTx">
        <pc:chgData name="Manideep Dunna" userId="351d0aa0-c4ce-4e11-98e3-f902e5e222bf" providerId="ADAL" clId="{8A114E54-7AA7-4C90-9535-2C2E2A87DD03}" dt="2024-09-03T17:01:51.984" v="3420" actId="20577"/>
        <pc:sldMkLst>
          <pc:docMk/>
          <pc:sldMk cId="1572062656" sldId="648"/>
        </pc:sldMkLst>
        <pc:spChg chg="mod">
          <ac:chgData name="Manideep Dunna" userId="351d0aa0-c4ce-4e11-98e3-f902e5e222bf" providerId="ADAL" clId="{8A114E54-7AA7-4C90-9535-2C2E2A87DD03}" dt="2024-09-03T16:44:50.543" v="3331" actId="20577"/>
          <ac:spMkLst>
            <pc:docMk/>
            <pc:sldMk cId="1572062656" sldId="648"/>
            <ac:spMk id="2" creationId="{895449B8-2C4D-9813-8CF9-0DC5CA91ADA8}"/>
          </ac:spMkLst>
        </pc:spChg>
        <pc:spChg chg="add mod">
          <ac:chgData name="Manideep Dunna" userId="351d0aa0-c4ce-4e11-98e3-f902e5e222bf" providerId="ADAL" clId="{8A114E54-7AA7-4C90-9535-2C2E2A87DD03}" dt="2024-09-03T16:31:04.489" v="3138" actId="1076"/>
          <ac:spMkLst>
            <pc:docMk/>
            <pc:sldMk cId="1572062656" sldId="648"/>
            <ac:spMk id="3" creationId="{BCF82AF0-EB7B-B246-3DE6-1B3BF93CEE5B}"/>
          </ac:spMkLst>
        </pc:spChg>
        <pc:spChg chg="mod">
          <ac:chgData name="Manideep Dunna" userId="351d0aa0-c4ce-4e11-98e3-f902e5e222bf" providerId="ADAL" clId="{8A114E54-7AA7-4C90-9535-2C2E2A87DD03}" dt="2024-09-03T16:43:33.393" v="3320" actId="1076"/>
          <ac:spMkLst>
            <pc:docMk/>
            <pc:sldMk cId="1572062656" sldId="648"/>
            <ac:spMk id="44" creationId="{29E398A8-14A2-19FF-34DD-7915EA53B750}"/>
          </ac:spMkLst>
        </pc:spChg>
        <pc:spChg chg="mod">
          <ac:chgData name="Manideep Dunna" userId="351d0aa0-c4ce-4e11-98e3-f902e5e222bf" providerId="ADAL" clId="{8A114E54-7AA7-4C90-9535-2C2E2A87DD03}" dt="2024-09-03T16:31:18.897" v="3157" actId="20577"/>
          <ac:spMkLst>
            <pc:docMk/>
            <pc:sldMk cId="1572062656" sldId="648"/>
            <ac:spMk id="47" creationId="{8ACB9B99-BC94-5221-2863-1CA795B2863A}"/>
          </ac:spMkLst>
        </pc:spChg>
        <pc:spChg chg="mod">
          <ac:chgData name="Manideep Dunna" userId="351d0aa0-c4ce-4e11-98e3-f902e5e222bf" providerId="ADAL" clId="{8A114E54-7AA7-4C90-9535-2C2E2A87DD03}" dt="2024-09-03T16:31:30.866" v="3187" actId="20577"/>
          <ac:spMkLst>
            <pc:docMk/>
            <pc:sldMk cId="1572062656" sldId="648"/>
            <ac:spMk id="48" creationId="{0E8CF2B0-5032-6B3B-1FDE-C40F9FCC4FAD}"/>
          </ac:spMkLst>
        </pc:spChg>
      </pc:sldChg>
    </pc:docChg>
  </pc:docChgLst>
  <pc:docChgLst>
    <pc:chgData name="Steve Shellhammer" userId="0e71f22d-ee3e-49c0-82ff-dbc290af8082" providerId="ADAL" clId="{5AE2CC8C-54BD-4BD0-9392-2A265393AAE9}"/>
    <pc:docChg chg="undo custSel addSld delSld modSld">
      <pc:chgData name="Steve Shellhammer" userId="0e71f22d-ee3e-49c0-82ff-dbc290af8082" providerId="ADAL" clId="{5AE2CC8C-54BD-4BD0-9392-2A265393AAE9}" dt="2021-04-26T23:57:39.962" v="5190" actId="1076"/>
      <pc:docMkLst>
        <pc:docMk/>
      </pc:docMkLst>
      <pc:sldChg chg="delSp modSp mod">
        <pc:chgData name="Steve Shellhammer" userId="0e71f22d-ee3e-49c0-82ff-dbc290af8082" providerId="ADAL" clId="{5AE2CC8C-54BD-4BD0-9392-2A265393AAE9}" dt="2021-04-23T16:13:36.031" v="4833"/>
        <pc:sldMkLst>
          <pc:docMk/>
          <pc:sldMk cId="0" sldId="256"/>
        </pc:sldMkLst>
        <pc:spChg chg="del mod">
          <ac:chgData name="Steve Shellhammer" userId="0e71f22d-ee3e-49c0-82ff-dbc290af8082" providerId="ADAL" clId="{5AE2CC8C-54BD-4BD0-9392-2A265393AAE9}" dt="2021-04-21T22:28:33.202" v="61" actId="478"/>
          <ac:spMkLst>
            <pc:docMk/>
            <pc:sldMk cId="0" sldId="256"/>
            <ac:spMk id="11" creationId="{BAEB70CC-9A5D-4B0A-92C5-447F817E277A}"/>
          </ac:spMkLst>
        </pc:spChg>
        <pc:spChg chg="mod">
          <ac:chgData name="Steve Shellhammer" userId="0e71f22d-ee3e-49c0-82ff-dbc290af8082" providerId="ADAL" clId="{5AE2CC8C-54BD-4BD0-9392-2A265393AAE9}" dt="2021-04-21T22:29:38.106" v="64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AE2CC8C-54BD-4BD0-9392-2A265393AAE9}" dt="2021-04-21T22:29:11.685" v="6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AE2CC8C-54BD-4BD0-9392-2A265393AAE9}" dt="2021-04-23T16:13:36.031" v="4833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967477002" sldId="48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84003677" sldId="48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98337821" sldId="484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658309821" sldId="485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393319472" sldId="486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284133424" sldId="487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663599620" sldId="488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715842681" sldId="489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3250604963" sldId="490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4154146102" sldId="491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2084330954" sldId="492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1053439342" sldId="493"/>
        </pc:sldMkLst>
      </pc:sldChg>
      <pc:sldChg chg="del">
        <pc:chgData name="Steve Shellhammer" userId="0e71f22d-ee3e-49c0-82ff-dbc290af8082" providerId="ADAL" clId="{5AE2CC8C-54BD-4BD0-9392-2A265393AAE9}" dt="2021-04-21T23:44:51.117" v="4548" actId="47"/>
        <pc:sldMkLst>
          <pc:docMk/>
          <pc:sldMk cId="573313430" sldId="494"/>
        </pc:sldMkLst>
      </pc:sldChg>
      <pc:sldChg chg="modSp new mod">
        <pc:chgData name="Steve Shellhammer" userId="0e71f22d-ee3e-49c0-82ff-dbc290af8082" providerId="ADAL" clId="{5AE2CC8C-54BD-4BD0-9392-2A265393AAE9}" dt="2021-04-23T16:15:43.962" v="4876" actId="20577"/>
        <pc:sldMkLst>
          <pc:docMk/>
          <pc:sldMk cId="892577509" sldId="495"/>
        </pc:sldMkLst>
        <pc:spChg chg="mod">
          <ac:chgData name="Steve Shellhammer" userId="0e71f22d-ee3e-49c0-82ff-dbc290af8082" providerId="ADAL" clId="{5AE2CC8C-54BD-4BD0-9392-2A265393AAE9}" dt="2021-04-21T22:30:58.846" v="87" actId="20577"/>
          <ac:spMkLst>
            <pc:docMk/>
            <pc:sldMk cId="892577509" sldId="495"/>
            <ac:spMk id="2" creationId="{65C8E21A-9D73-42A7-8E70-24C3E6711C3C}"/>
          </ac:spMkLst>
        </pc:spChg>
        <pc:spChg chg="mod">
          <ac:chgData name="Steve Shellhammer" userId="0e71f22d-ee3e-49c0-82ff-dbc290af8082" providerId="ADAL" clId="{5AE2CC8C-54BD-4BD0-9392-2A265393AAE9}" dt="2021-04-23T16:15:43.962" v="4876" actId="20577"/>
          <ac:spMkLst>
            <pc:docMk/>
            <pc:sldMk cId="892577509" sldId="495"/>
            <ac:spMk id="3" creationId="{BA401E54-9A0D-467D-ABE5-FB4EB6F57B76}"/>
          </ac:spMkLst>
        </pc:spChg>
      </pc:sldChg>
      <pc:sldChg chg="modSp new mod">
        <pc:chgData name="Steve Shellhammer" userId="0e71f22d-ee3e-49c0-82ff-dbc290af8082" providerId="ADAL" clId="{5AE2CC8C-54BD-4BD0-9392-2A265393AAE9}" dt="2021-04-21T22:45:11.045" v="309" actId="255"/>
        <pc:sldMkLst>
          <pc:docMk/>
          <pc:sldMk cId="1472924119" sldId="496"/>
        </pc:sldMkLst>
        <pc:spChg chg="mod">
          <ac:chgData name="Steve Shellhammer" userId="0e71f22d-ee3e-49c0-82ff-dbc290af8082" providerId="ADAL" clId="{5AE2CC8C-54BD-4BD0-9392-2A265393AAE9}" dt="2021-04-21T22:37:36.825" v="294" actId="20577"/>
          <ac:spMkLst>
            <pc:docMk/>
            <pc:sldMk cId="1472924119" sldId="496"/>
            <ac:spMk id="2" creationId="{79AF1BB4-FA2B-4F0A-990E-47BD6E5EC3A1}"/>
          </ac:spMkLst>
        </pc:spChg>
        <pc:spChg chg="mod">
          <ac:chgData name="Steve Shellhammer" userId="0e71f22d-ee3e-49c0-82ff-dbc290af8082" providerId="ADAL" clId="{5AE2CC8C-54BD-4BD0-9392-2A265393AAE9}" dt="2021-04-21T22:45:11.045" v="309" actId="255"/>
          <ac:spMkLst>
            <pc:docMk/>
            <pc:sldMk cId="1472924119" sldId="496"/>
            <ac:spMk id="3" creationId="{9DE5CA36-B3A2-4376-A3B1-313C5A61EE74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2:03.780" v="4672" actId="14100"/>
        <pc:sldMkLst>
          <pc:docMk/>
          <pc:sldMk cId="2963953603" sldId="497"/>
        </pc:sldMkLst>
        <pc:spChg chg="mod">
          <ac:chgData name="Steve Shellhammer" userId="0e71f22d-ee3e-49c0-82ff-dbc290af8082" providerId="ADAL" clId="{5AE2CC8C-54BD-4BD0-9392-2A265393AAE9}" dt="2021-04-22T00:02:03.780" v="4672" actId="14100"/>
          <ac:spMkLst>
            <pc:docMk/>
            <pc:sldMk cId="2963953603" sldId="497"/>
            <ac:spMk id="2" creationId="{F99666DC-C4C2-4206-A43C-68C6D7DF4861}"/>
          </ac:spMkLst>
        </pc:spChg>
        <pc:spChg chg="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3" creationId="{7111A924-DE11-4B4C-B125-5E466FD208EC}"/>
          </ac:spMkLst>
        </pc:spChg>
        <pc:spChg chg="add mod">
          <ac:chgData name="Steve Shellhammer" userId="0e71f22d-ee3e-49c0-82ff-dbc290af8082" providerId="ADAL" clId="{5AE2CC8C-54BD-4BD0-9392-2A265393AAE9}" dt="2021-04-22T00:01:43.374" v="4666" actId="1036"/>
          <ac:spMkLst>
            <pc:docMk/>
            <pc:sldMk cId="2963953603" sldId="497"/>
            <ac:spMk id="9" creationId="{CC44E1AF-96C3-4B51-9CED-1881F89E8E77}"/>
          </ac:spMkLst>
        </pc:spChg>
        <pc:picChg chg="add del mod">
          <ac:chgData name="Steve Shellhammer" userId="0e71f22d-ee3e-49c0-82ff-dbc290af8082" providerId="ADAL" clId="{5AE2CC8C-54BD-4BD0-9392-2A265393AAE9}" dt="2021-04-21T23:08:13.796" v="1151" actId="478"/>
          <ac:picMkLst>
            <pc:docMk/>
            <pc:sldMk cId="2963953603" sldId="497"/>
            <ac:picMk id="8" creationId="{6E9BA21D-D9C7-4EDD-838C-C7A7F91B957A}"/>
          </ac:picMkLst>
        </pc:picChg>
        <pc:picChg chg="del">
          <ac:chgData name="Steve Shellhammer" userId="0e71f22d-ee3e-49c0-82ff-dbc290af8082" providerId="ADAL" clId="{5AE2CC8C-54BD-4BD0-9392-2A265393AAE9}" dt="2021-04-21T23:08:39.577" v="1152" actId="478"/>
          <ac:picMkLst>
            <pc:docMk/>
            <pc:sldMk cId="2963953603" sldId="497"/>
            <ac:picMk id="10" creationId="{E18B5114-0087-4FA3-BFBA-765F0F74C232}"/>
          </ac:picMkLst>
        </pc:picChg>
        <pc:picChg chg="add mod">
          <ac:chgData name="Steve Shellhammer" userId="0e71f22d-ee3e-49c0-82ff-dbc290af8082" providerId="ADAL" clId="{5AE2CC8C-54BD-4BD0-9392-2A265393AAE9}" dt="2021-04-22T00:01:43.374" v="4666" actId="1036"/>
          <ac:picMkLst>
            <pc:docMk/>
            <pc:sldMk cId="2963953603" sldId="497"/>
            <ac:picMk id="12" creationId="{1912E62C-D68A-4C06-A304-6F8D6F059FEC}"/>
          </ac:picMkLst>
        </pc:picChg>
      </pc:sldChg>
      <pc:sldChg chg="addSp modSp new mod">
        <pc:chgData name="Steve Shellhammer" userId="0e71f22d-ee3e-49c0-82ff-dbc290af8082" providerId="ADAL" clId="{5AE2CC8C-54BD-4BD0-9392-2A265393AAE9}" dt="2021-04-22T00:02:59.966" v="4689" actId="14100"/>
        <pc:sldMkLst>
          <pc:docMk/>
          <pc:sldMk cId="700908960" sldId="498"/>
        </pc:sldMkLst>
        <pc:spChg chg="mod">
          <ac:chgData name="Steve Shellhammer" userId="0e71f22d-ee3e-49c0-82ff-dbc290af8082" providerId="ADAL" clId="{5AE2CC8C-54BD-4BD0-9392-2A265393AAE9}" dt="2021-04-22T00:02:59.966" v="4689" actId="14100"/>
          <ac:spMkLst>
            <pc:docMk/>
            <pc:sldMk cId="700908960" sldId="498"/>
            <ac:spMk id="2" creationId="{0C524286-70E5-4805-A30D-C30785D0A169}"/>
          </ac:spMkLst>
        </pc:spChg>
        <pc:spChg chg="mod">
          <ac:chgData name="Steve Shellhammer" userId="0e71f22d-ee3e-49c0-82ff-dbc290af8082" providerId="ADAL" clId="{5AE2CC8C-54BD-4BD0-9392-2A265393AAE9}" dt="2021-04-22T00:02:34.942" v="4684" actId="1036"/>
          <ac:spMkLst>
            <pc:docMk/>
            <pc:sldMk cId="700908960" sldId="498"/>
            <ac:spMk id="3" creationId="{5A2506E9-055C-47F5-B780-9EB7BE3A9BBE}"/>
          </ac:spMkLst>
        </pc:spChg>
        <pc:spChg chg="add mod">
          <ac:chgData name="Steve Shellhammer" userId="0e71f22d-ee3e-49c0-82ff-dbc290af8082" providerId="ADAL" clId="{5AE2CC8C-54BD-4BD0-9392-2A265393AAE9}" dt="2021-04-22T00:02:41.966" v="4688" actId="1036"/>
          <ac:spMkLst>
            <pc:docMk/>
            <pc:sldMk cId="700908960" sldId="498"/>
            <ac:spMk id="9" creationId="{5209FE2E-E864-4B84-9250-BDF9F1143C85}"/>
          </ac:spMkLst>
        </pc:spChg>
        <pc:spChg chg="add mod">
          <ac:chgData name="Steve Shellhammer" userId="0e71f22d-ee3e-49c0-82ff-dbc290af8082" providerId="ADAL" clId="{5AE2CC8C-54BD-4BD0-9392-2A265393AAE9}" dt="2021-04-21T23:27:43.505" v="2644" actId="1036"/>
          <ac:spMkLst>
            <pc:docMk/>
            <pc:sldMk cId="700908960" sldId="498"/>
            <ac:spMk id="10" creationId="{DE6368CD-1FA1-42A6-8BC2-F616B32B1757}"/>
          </ac:spMkLst>
        </pc:spChg>
        <pc:picChg chg="add mod">
          <ac:chgData name="Steve Shellhammer" userId="0e71f22d-ee3e-49c0-82ff-dbc290af8082" providerId="ADAL" clId="{5AE2CC8C-54BD-4BD0-9392-2A265393AAE9}" dt="2021-04-22T00:02:34.942" v="4684" actId="1036"/>
          <ac:picMkLst>
            <pc:docMk/>
            <pc:sldMk cId="700908960" sldId="498"/>
            <ac:picMk id="8" creationId="{66F4EBC2-186E-4292-8B3C-0D14A4570965}"/>
          </ac:picMkLst>
        </pc:picChg>
      </pc:sldChg>
      <pc:sldChg chg="modSp new mod">
        <pc:chgData name="Steve Shellhammer" userId="0e71f22d-ee3e-49c0-82ff-dbc290af8082" providerId="ADAL" clId="{5AE2CC8C-54BD-4BD0-9392-2A265393AAE9}" dt="2021-04-23T16:22:45.238" v="5142" actId="1076"/>
        <pc:sldMkLst>
          <pc:docMk/>
          <pc:sldMk cId="333785664" sldId="499"/>
        </pc:sldMkLst>
        <pc:spChg chg="mod">
          <ac:chgData name="Steve Shellhammer" userId="0e71f22d-ee3e-49c0-82ff-dbc290af8082" providerId="ADAL" clId="{5AE2CC8C-54BD-4BD0-9392-2A265393AAE9}" dt="2021-04-21T23:19:28.056" v="2141" actId="14100"/>
          <ac:spMkLst>
            <pc:docMk/>
            <pc:sldMk cId="333785664" sldId="499"/>
            <ac:spMk id="2" creationId="{57FDA659-E8DD-48E1-9BB8-71E8602F0131}"/>
          </ac:spMkLst>
        </pc:spChg>
        <pc:spChg chg="mod">
          <ac:chgData name="Steve Shellhammer" userId="0e71f22d-ee3e-49c0-82ff-dbc290af8082" providerId="ADAL" clId="{5AE2CC8C-54BD-4BD0-9392-2A265393AAE9}" dt="2021-04-23T16:22:45.238" v="5142" actId="1076"/>
          <ac:spMkLst>
            <pc:docMk/>
            <pc:sldMk cId="333785664" sldId="499"/>
            <ac:spMk id="3" creationId="{25816A25-D745-4898-9F55-B6E15A282E09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02.849" v="5170" actId="20577"/>
        <pc:sldMkLst>
          <pc:docMk/>
          <pc:sldMk cId="4037900903" sldId="500"/>
        </pc:sldMkLst>
        <pc:spChg chg="mod">
          <ac:chgData name="Steve Shellhammer" userId="0e71f22d-ee3e-49c0-82ff-dbc290af8082" providerId="ADAL" clId="{5AE2CC8C-54BD-4BD0-9392-2A265393AAE9}" dt="2021-04-21T23:30:06.492" v="2654" actId="20577"/>
          <ac:spMkLst>
            <pc:docMk/>
            <pc:sldMk cId="4037900903" sldId="500"/>
            <ac:spMk id="2" creationId="{DD303749-4E48-49BA-B517-34967E6EC8A0}"/>
          </ac:spMkLst>
        </pc:spChg>
        <pc:spChg chg="mod">
          <ac:chgData name="Steve Shellhammer" userId="0e71f22d-ee3e-49c0-82ff-dbc290af8082" providerId="ADAL" clId="{5AE2CC8C-54BD-4BD0-9392-2A265393AAE9}" dt="2021-04-23T16:24:02.849" v="5170" actId="20577"/>
          <ac:spMkLst>
            <pc:docMk/>
            <pc:sldMk cId="4037900903" sldId="500"/>
            <ac:spMk id="3" creationId="{5A8E1A93-57F9-4A16-A00E-4DAFC991DBE7}"/>
          </ac:spMkLst>
        </pc:spChg>
      </pc:sldChg>
      <pc:sldChg chg="modSp new mod">
        <pc:chgData name="Steve Shellhammer" userId="0e71f22d-ee3e-49c0-82ff-dbc290af8082" providerId="ADAL" clId="{5AE2CC8C-54BD-4BD0-9392-2A265393AAE9}" dt="2021-04-23T16:24:26.875" v="5175" actId="14100"/>
        <pc:sldMkLst>
          <pc:docMk/>
          <pc:sldMk cId="514910755" sldId="501"/>
        </pc:sldMkLst>
        <pc:spChg chg="mod">
          <ac:chgData name="Steve Shellhammer" userId="0e71f22d-ee3e-49c0-82ff-dbc290af8082" providerId="ADAL" clId="{5AE2CC8C-54BD-4BD0-9392-2A265393AAE9}" dt="2021-04-21T23:36:56.678" v="3574" actId="20577"/>
          <ac:spMkLst>
            <pc:docMk/>
            <pc:sldMk cId="514910755" sldId="501"/>
            <ac:spMk id="2" creationId="{2E5F2D5C-CD52-4140-9D25-98553406A1AD}"/>
          </ac:spMkLst>
        </pc:spChg>
        <pc:spChg chg="mod">
          <ac:chgData name="Steve Shellhammer" userId="0e71f22d-ee3e-49c0-82ff-dbc290af8082" providerId="ADAL" clId="{5AE2CC8C-54BD-4BD0-9392-2A265393AAE9}" dt="2021-04-23T16:24:26.875" v="5175" actId="14100"/>
          <ac:spMkLst>
            <pc:docMk/>
            <pc:sldMk cId="514910755" sldId="501"/>
            <ac:spMk id="3" creationId="{FD0C5417-72D1-41FF-AAAF-A463CE1A52B3}"/>
          </ac:spMkLst>
        </pc:spChg>
      </pc:sldChg>
      <pc:sldChg chg="modSp new del mod">
        <pc:chgData name="Steve Shellhammer" userId="0e71f22d-ee3e-49c0-82ff-dbc290af8082" providerId="ADAL" clId="{5AE2CC8C-54BD-4BD0-9392-2A265393AAE9}" dt="2021-04-21T23:44:44.150" v="4547" actId="47"/>
        <pc:sldMkLst>
          <pc:docMk/>
          <pc:sldMk cId="1677217986" sldId="502"/>
        </pc:sldMkLst>
        <pc:spChg chg="mod">
          <ac:chgData name="Steve Shellhammer" userId="0e71f22d-ee3e-49c0-82ff-dbc290af8082" providerId="ADAL" clId="{5AE2CC8C-54BD-4BD0-9392-2A265393AAE9}" dt="2021-04-21T23:38:28.640" v="3755" actId="404"/>
          <ac:spMkLst>
            <pc:docMk/>
            <pc:sldMk cId="1677217986" sldId="502"/>
            <ac:spMk id="2" creationId="{283EE06D-443A-415C-B0A8-C4BF254D3ABF}"/>
          </ac:spMkLst>
        </pc:spChg>
        <pc:spChg chg="mod">
          <ac:chgData name="Steve Shellhammer" userId="0e71f22d-ee3e-49c0-82ff-dbc290af8082" providerId="ADAL" clId="{5AE2CC8C-54BD-4BD0-9392-2A265393AAE9}" dt="2021-04-21T23:44:33.111" v="4546" actId="1076"/>
          <ac:spMkLst>
            <pc:docMk/>
            <pc:sldMk cId="1677217986" sldId="502"/>
            <ac:spMk id="3" creationId="{02C19FC9-5226-4726-86D4-E7697EC9E905}"/>
          </ac:spMkLst>
        </pc:spChg>
      </pc:sldChg>
      <pc:sldChg chg="delSp modSp new mod">
        <pc:chgData name="Steve Shellhammer" userId="0e71f22d-ee3e-49c0-82ff-dbc290af8082" providerId="ADAL" clId="{5AE2CC8C-54BD-4BD0-9392-2A265393AAE9}" dt="2021-04-21T23:45:18.572" v="4579" actId="403"/>
        <pc:sldMkLst>
          <pc:docMk/>
          <pc:sldMk cId="3594223674" sldId="502"/>
        </pc:sldMkLst>
        <pc:spChg chg="mod">
          <ac:chgData name="Steve Shellhammer" userId="0e71f22d-ee3e-49c0-82ff-dbc290af8082" providerId="ADAL" clId="{5AE2CC8C-54BD-4BD0-9392-2A265393AAE9}" dt="2021-04-21T23:45:18.572" v="4579" actId="403"/>
          <ac:spMkLst>
            <pc:docMk/>
            <pc:sldMk cId="3594223674" sldId="502"/>
            <ac:spMk id="2" creationId="{FBE98FF8-1EC0-4E68-8129-F461E79EE84F}"/>
          </ac:spMkLst>
        </pc:spChg>
        <pc:spChg chg="del">
          <ac:chgData name="Steve Shellhammer" userId="0e71f22d-ee3e-49c0-82ff-dbc290af8082" providerId="ADAL" clId="{5AE2CC8C-54BD-4BD0-9392-2A265393AAE9}" dt="2021-04-21T23:45:09.585" v="4576" actId="478"/>
          <ac:spMkLst>
            <pc:docMk/>
            <pc:sldMk cId="3594223674" sldId="502"/>
            <ac:spMk id="3" creationId="{532DF462-13F9-4CC9-AAF7-8CCD3558E6FA}"/>
          </ac:spMkLst>
        </pc:spChg>
      </pc:sldChg>
      <pc:sldChg chg="addSp delSp modSp new mod">
        <pc:chgData name="Steve Shellhammer" userId="0e71f22d-ee3e-49c0-82ff-dbc290af8082" providerId="ADAL" clId="{5AE2CC8C-54BD-4BD0-9392-2A265393AAE9}" dt="2021-04-22T00:08:13.112" v="4810" actId="478"/>
        <pc:sldMkLst>
          <pc:docMk/>
          <pc:sldMk cId="3104585391" sldId="503"/>
        </pc:sldMkLst>
        <pc:spChg chg="mod">
          <ac:chgData name="Steve Shellhammer" userId="0e71f22d-ee3e-49c0-82ff-dbc290af8082" providerId="ADAL" clId="{5AE2CC8C-54BD-4BD0-9392-2A265393AAE9}" dt="2021-04-21T23:50:17.976" v="4600" actId="14100"/>
          <ac:spMkLst>
            <pc:docMk/>
            <pc:sldMk cId="3104585391" sldId="503"/>
            <ac:spMk id="2" creationId="{8F54DBDA-043B-4381-87F0-6E90E8C6BE86}"/>
          </ac:spMkLst>
        </pc:spChg>
        <pc:spChg chg="del mod">
          <ac:chgData name="Steve Shellhammer" userId="0e71f22d-ee3e-49c0-82ff-dbc290af8082" providerId="ADAL" clId="{5AE2CC8C-54BD-4BD0-9392-2A265393AAE9}" dt="2021-04-22T00:08:09.186" v="4809" actId="478"/>
          <ac:spMkLst>
            <pc:docMk/>
            <pc:sldMk cId="3104585391" sldId="503"/>
            <ac:spMk id="3" creationId="{2C40415E-9D07-4AF3-9DE7-559537B3FFD1}"/>
          </ac:spMkLst>
        </pc:spChg>
        <pc:spChg chg="add del mod">
          <ac:chgData name="Steve Shellhammer" userId="0e71f22d-ee3e-49c0-82ff-dbc290af8082" providerId="ADAL" clId="{5AE2CC8C-54BD-4BD0-9392-2A265393AAE9}" dt="2021-04-22T00:08:13.112" v="4810" actId="478"/>
          <ac:spMkLst>
            <pc:docMk/>
            <pc:sldMk cId="3104585391" sldId="503"/>
            <ac:spMk id="10" creationId="{57A14326-F08F-4E48-A205-6736914D4EC2}"/>
          </ac:spMkLst>
        </pc:spChg>
        <pc:picChg chg="add mod">
          <ac:chgData name="Steve Shellhammer" userId="0e71f22d-ee3e-49c0-82ff-dbc290af8082" providerId="ADAL" clId="{5AE2CC8C-54BD-4BD0-9392-2A265393AAE9}" dt="2021-04-21T23:50:13.347" v="4599" actId="1076"/>
          <ac:picMkLst>
            <pc:docMk/>
            <pc:sldMk cId="3104585391" sldId="503"/>
            <ac:picMk id="8" creationId="{97A4F42C-2FE3-413C-BA2D-92CB091B9F9B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37.375" v="4656" actId="1035"/>
        <pc:sldMkLst>
          <pc:docMk/>
          <pc:sldMk cId="668802648" sldId="504"/>
        </pc:sldMkLst>
        <pc:spChg chg="mod">
          <ac:chgData name="Steve Shellhammer" userId="0e71f22d-ee3e-49c0-82ff-dbc290af8082" providerId="ADAL" clId="{5AE2CC8C-54BD-4BD0-9392-2A265393AAE9}" dt="2021-04-22T00:00:33.646" v="4655" actId="14100"/>
          <ac:spMkLst>
            <pc:docMk/>
            <pc:sldMk cId="668802648" sldId="504"/>
            <ac:spMk id="2" creationId="{25E7DE1C-152D-4B01-9064-FE57A0465216}"/>
          </ac:spMkLst>
        </pc:spChg>
        <pc:spChg chg="del mod">
          <ac:chgData name="Steve Shellhammer" userId="0e71f22d-ee3e-49c0-82ff-dbc290af8082" providerId="ADAL" clId="{5AE2CC8C-54BD-4BD0-9392-2A265393AAE9}" dt="2021-04-21T23:55:24.744" v="4619" actId="478"/>
          <ac:spMkLst>
            <pc:docMk/>
            <pc:sldMk cId="668802648" sldId="504"/>
            <ac:spMk id="3" creationId="{D200EC5C-BC31-4B98-BD32-C2AA7CD20DFE}"/>
          </ac:spMkLst>
        </pc:spChg>
        <pc:spChg chg="add del mod">
          <ac:chgData name="Steve Shellhammer" userId="0e71f22d-ee3e-49c0-82ff-dbc290af8082" providerId="ADAL" clId="{5AE2CC8C-54BD-4BD0-9392-2A265393AAE9}" dt="2021-04-21T23:55:27.924" v="4620" actId="478"/>
          <ac:spMkLst>
            <pc:docMk/>
            <pc:sldMk cId="668802648" sldId="504"/>
            <ac:spMk id="10" creationId="{369F3F4C-B88A-4E98-AFF7-F9732F8E1218}"/>
          </ac:spMkLst>
        </pc:spChg>
        <pc:picChg chg="add mod">
          <ac:chgData name="Steve Shellhammer" userId="0e71f22d-ee3e-49c0-82ff-dbc290af8082" providerId="ADAL" clId="{5AE2CC8C-54BD-4BD0-9392-2A265393AAE9}" dt="2021-04-22T00:00:37.375" v="4656" actId="1035"/>
          <ac:picMkLst>
            <pc:docMk/>
            <pc:sldMk cId="668802648" sldId="504"/>
            <ac:picMk id="8" creationId="{0596CB9B-9C88-44A6-8CA8-54F8163B3466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2T00:00:18.576" v="4648" actId="14100"/>
        <pc:sldMkLst>
          <pc:docMk/>
          <pc:sldMk cId="1824480865" sldId="505"/>
        </pc:sldMkLst>
        <pc:spChg chg="mod">
          <ac:chgData name="Steve Shellhammer" userId="0e71f22d-ee3e-49c0-82ff-dbc290af8082" providerId="ADAL" clId="{5AE2CC8C-54BD-4BD0-9392-2A265393AAE9}" dt="2021-04-22T00:00:18.576" v="4648" actId="14100"/>
          <ac:spMkLst>
            <pc:docMk/>
            <pc:sldMk cId="1824480865" sldId="505"/>
            <ac:spMk id="2" creationId="{CDA8E8D4-8E9B-406B-BAF2-884FCADCAF59}"/>
          </ac:spMkLst>
        </pc:spChg>
        <pc:spChg chg="del">
          <ac:chgData name="Steve Shellhammer" userId="0e71f22d-ee3e-49c0-82ff-dbc290af8082" providerId="ADAL" clId="{5AE2CC8C-54BD-4BD0-9392-2A265393AAE9}" dt="2021-04-21T23:56:10.420" v="4637" actId="478"/>
          <ac:spMkLst>
            <pc:docMk/>
            <pc:sldMk cId="1824480865" sldId="505"/>
            <ac:spMk id="3" creationId="{4830D021-166E-4DFE-825A-4E9555FE5D3B}"/>
          </ac:spMkLst>
        </pc:spChg>
        <pc:picChg chg="add mod">
          <ac:chgData name="Steve Shellhammer" userId="0e71f22d-ee3e-49c0-82ff-dbc290af8082" providerId="ADAL" clId="{5AE2CC8C-54BD-4BD0-9392-2A265393AAE9}" dt="2021-04-22T00:00:15.543" v="4647" actId="1076"/>
          <ac:picMkLst>
            <pc:docMk/>
            <pc:sldMk cId="1824480865" sldId="505"/>
            <ac:picMk id="8" creationId="{AAB318AE-D66A-4078-B568-4BE61CF218DC}"/>
          </ac:picMkLst>
        </pc:picChg>
      </pc:sldChg>
      <pc:sldChg chg="addSp delSp modSp new mod">
        <pc:chgData name="Steve Shellhammer" userId="0e71f22d-ee3e-49c0-82ff-dbc290af8082" providerId="ADAL" clId="{5AE2CC8C-54BD-4BD0-9392-2A265393AAE9}" dt="2021-04-26T23:57:39.962" v="5190" actId="1076"/>
        <pc:sldMkLst>
          <pc:docMk/>
          <pc:sldMk cId="3929891046" sldId="506"/>
        </pc:sldMkLst>
        <pc:spChg chg="mod">
          <ac:chgData name="Steve Shellhammer" userId="0e71f22d-ee3e-49c0-82ff-dbc290af8082" providerId="ADAL" clId="{5AE2CC8C-54BD-4BD0-9392-2A265393AAE9}" dt="2021-04-26T23:57:33.515" v="5187" actId="20577"/>
          <ac:spMkLst>
            <pc:docMk/>
            <pc:sldMk cId="3929891046" sldId="506"/>
            <ac:spMk id="2" creationId="{E9AC5550-D991-455D-B49F-5020D9261CF4}"/>
          </ac:spMkLst>
        </pc:spChg>
        <pc:spChg chg="del">
          <ac:chgData name="Steve Shellhammer" userId="0e71f22d-ee3e-49c0-82ff-dbc290af8082" providerId="ADAL" clId="{5AE2CC8C-54BD-4BD0-9392-2A265393AAE9}" dt="2021-04-26T23:57:36.566" v="5188" actId="478"/>
          <ac:spMkLst>
            <pc:docMk/>
            <pc:sldMk cId="3929891046" sldId="506"/>
            <ac:spMk id="3" creationId="{95B5799D-4929-4E73-ADD2-756FB80D1512}"/>
          </ac:spMkLst>
        </pc:spChg>
        <pc:graphicFrameChg chg="add mod">
          <ac:chgData name="Steve Shellhammer" userId="0e71f22d-ee3e-49c0-82ff-dbc290af8082" providerId="ADAL" clId="{5AE2CC8C-54BD-4BD0-9392-2A265393AAE9}" dt="2021-04-26T23:57:39.962" v="5190" actId="1076"/>
          <ac:graphicFrameMkLst>
            <pc:docMk/>
            <pc:sldMk cId="3929891046" sldId="506"/>
            <ac:graphicFrameMk id="7" creationId="{0A894D0C-AFC5-4F8F-9C44-D60DEE33340F}"/>
          </ac:graphicFrameMkLst>
        </pc:graphicFrameChg>
      </pc:sldChg>
    </pc:docChg>
  </pc:docChgLst>
  <pc:docChgLst>
    <pc:chgData name="Steve Shellhammer" userId="0e71f22d-ee3e-49c0-82ff-dbc290af8082" providerId="ADAL" clId="{DE017D55-75E0-4D47-BA43-A04DF4EF7314}"/>
    <pc:docChg chg="undo custSel addSld delSld modSld sldOrd modMainMaster">
      <pc:chgData name="Steve Shellhammer" userId="0e71f22d-ee3e-49c0-82ff-dbc290af8082" providerId="ADAL" clId="{DE017D55-75E0-4D47-BA43-A04DF4EF7314}" dt="2024-08-01T15:53:48.783" v="7070" actId="403"/>
      <pc:docMkLst>
        <pc:docMk/>
      </pc:docMkLst>
      <pc:sldChg chg="modSp mod">
        <pc:chgData name="Steve Shellhammer" userId="0e71f22d-ee3e-49c0-82ff-dbc290af8082" providerId="ADAL" clId="{DE017D55-75E0-4D47-BA43-A04DF4EF7314}" dt="2024-08-01T15:36:29.796" v="6588" actId="20577"/>
        <pc:sldMkLst>
          <pc:docMk/>
          <pc:sldMk cId="0" sldId="256"/>
        </pc:sldMkLst>
        <pc:spChg chg="mod">
          <ac:chgData name="Steve Shellhammer" userId="0e71f22d-ee3e-49c0-82ff-dbc290af8082" providerId="ADAL" clId="{DE017D55-75E0-4D47-BA43-A04DF4EF7314}" dt="2024-07-19T16:15:02.497" v="1319" actId="25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E017D55-75E0-4D47-BA43-A04DF4EF7314}" dt="2024-08-01T15:36:29.796" v="658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DE017D55-75E0-4D47-BA43-A04DF4EF7314}" dt="2024-07-19T18:01:39.851" v="397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993489634" sldId="56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405330531" sldId="588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70537490" sldId="59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083766750" sldId="59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80858265" sldId="59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1517107591" sldId="59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62261222" sldId="59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428602540" sldId="597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4060783297" sldId="599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51378730" sldId="601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86115416" sldId="602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2782558786" sldId="603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793655961" sldId="604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6714341" sldId="605"/>
        </pc:sldMkLst>
      </pc:sldChg>
      <pc:sldChg chg="del">
        <pc:chgData name="Steve Shellhammer" userId="0e71f22d-ee3e-49c0-82ff-dbc290af8082" providerId="ADAL" clId="{DE017D55-75E0-4D47-BA43-A04DF4EF7314}" dt="2024-07-19T16:31:14.042" v="2780" actId="47"/>
        <pc:sldMkLst>
          <pc:docMk/>
          <pc:sldMk cId="3572002730" sldId="606"/>
        </pc:sldMkLst>
      </pc:sldChg>
      <pc:sldChg chg="modSp new mod">
        <pc:chgData name="Steve Shellhammer" userId="0e71f22d-ee3e-49c0-82ff-dbc290af8082" providerId="ADAL" clId="{DE017D55-75E0-4D47-BA43-A04DF4EF7314}" dt="2024-07-19T18:08:36.436" v="4098"/>
        <pc:sldMkLst>
          <pc:docMk/>
          <pc:sldMk cId="2356345845" sldId="607"/>
        </pc:sldMkLst>
        <pc:spChg chg="mod">
          <ac:chgData name="Steve Shellhammer" userId="0e71f22d-ee3e-49c0-82ff-dbc290af8082" providerId="ADAL" clId="{DE017D55-75E0-4D47-BA43-A04DF4EF7314}" dt="2024-07-19T17:52:37.090" v="3571" actId="14100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Steve Shellhammer" userId="0e71f22d-ee3e-49c0-82ff-dbc290af8082" providerId="ADAL" clId="{DE017D55-75E0-4D47-BA43-A04DF4EF7314}" dt="2024-07-19T18:08:36.436" v="4098"/>
          <ac:spMkLst>
            <pc:docMk/>
            <pc:sldMk cId="2356345845" sldId="607"/>
            <ac:spMk id="3" creationId="{963FAABB-D23E-BEF7-7BE4-34B24860906F}"/>
          </ac:spMkLst>
        </pc:spChg>
      </pc:sldChg>
      <pc:sldChg chg="delSp modSp new del mod">
        <pc:chgData name="Steve Shellhammer" userId="0e71f22d-ee3e-49c0-82ff-dbc290af8082" providerId="ADAL" clId="{DE017D55-75E0-4D47-BA43-A04DF4EF7314}" dt="2024-07-19T16:31:14.042" v="2780" actId="47"/>
        <pc:sldMkLst>
          <pc:docMk/>
          <pc:sldMk cId="2427854928" sldId="608"/>
        </pc:sldMkLst>
        <pc:spChg chg="mod">
          <ac:chgData name="Steve Shellhammer" userId="0e71f22d-ee3e-49c0-82ff-dbc290af8082" providerId="ADAL" clId="{DE017D55-75E0-4D47-BA43-A04DF4EF7314}" dt="2024-07-19T16:01:18.978" v="103" actId="20577"/>
          <ac:spMkLst>
            <pc:docMk/>
            <pc:sldMk cId="2427854928" sldId="608"/>
            <ac:spMk id="2" creationId="{3F845306-7369-D2D6-B395-51619192B4D9}"/>
          </ac:spMkLst>
        </pc:spChg>
        <pc:spChg chg="del">
          <ac:chgData name="Steve Shellhammer" userId="0e71f22d-ee3e-49c0-82ff-dbc290af8082" providerId="ADAL" clId="{DE017D55-75E0-4D47-BA43-A04DF4EF7314}" dt="2024-07-19T16:01:23.193" v="104" actId="478"/>
          <ac:spMkLst>
            <pc:docMk/>
            <pc:sldMk cId="2427854928" sldId="608"/>
            <ac:spMk id="3" creationId="{B5FE9B26-D3D6-8C6E-DC4C-201F71426631}"/>
          </ac:spMkLst>
        </pc:spChg>
      </pc:sldChg>
      <pc:sldChg chg="modSp new mod">
        <pc:chgData name="Steve Shellhammer" userId="0e71f22d-ee3e-49c0-82ff-dbc290af8082" providerId="ADAL" clId="{DE017D55-75E0-4D47-BA43-A04DF4EF7314}" dt="2024-08-01T15:37:32.584" v="6653" actId="20577"/>
        <pc:sldMkLst>
          <pc:docMk/>
          <pc:sldMk cId="2780584040" sldId="609"/>
        </pc:sldMkLst>
        <pc:spChg chg="mod">
          <ac:chgData name="Steve Shellhammer" userId="0e71f22d-ee3e-49c0-82ff-dbc290af8082" providerId="ADAL" clId="{DE017D55-75E0-4D47-BA43-A04DF4EF7314}" dt="2024-07-19T16:15:19.223" v="1320" actId="20577"/>
          <ac:spMkLst>
            <pc:docMk/>
            <pc:sldMk cId="2780584040" sldId="609"/>
            <ac:spMk id="2" creationId="{91DE43E5-5513-26D5-116A-4829CBC62EE8}"/>
          </ac:spMkLst>
        </pc:spChg>
        <pc:spChg chg="mod">
          <ac:chgData name="Steve Shellhammer" userId="0e71f22d-ee3e-49c0-82ff-dbc290af8082" providerId="ADAL" clId="{DE017D55-75E0-4D47-BA43-A04DF4EF7314}" dt="2024-08-01T15:37:32.584" v="6653" actId="20577"/>
          <ac:spMkLst>
            <pc:docMk/>
            <pc:sldMk cId="2780584040" sldId="609"/>
            <ac:spMk id="3" creationId="{FEEF1F98-1481-33BC-F857-1DFD4ED3EAF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684037519" sldId="610"/>
        </pc:sldMkLst>
        <pc:spChg chg="mod">
          <ac:chgData name="Steve Shellhammer" userId="0e71f22d-ee3e-49c0-82ff-dbc290af8082" providerId="ADAL" clId="{DE017D55-75E0-4D47-BA43-A04DF4EF7314}" dt="2024-07-19T16:09:50.369" v="967" actId="20577"/>
          <ac:spMkLst>
            <pc:docMk/>
            <pc:sldMk cId="3684037519" sldId="610"/>
            <ac:spMk id="2" creationId="{F1D3CCAF-A9E4-9AC1-6C18-250F8C4659B8}"/>
          </ac:spMkLst>
        </pc:spChg>
        <pc:spChg chg="mod">
          <ac:chgData name="Steve Shellhammer" userId="0e71f22d-ee3e-49c0-82ff-dbc290af8082" providerId="ADAL" clId="{DE017D55-75E0-4D47-BA43-A04DF4EF7314}" dt="2024-07-19T16:30:57.225" v="2779" actId="20577"/>
          <ac:spMkLst>
            <pc:docMk/>
            <pc:sldMk cId="3684037519" sldId="610"/>
            <ac:spMk id="3" creationId="{B9FC133F-B140-4646-3308-A78FC99ED692}"/>
          </ac:spMkLst>
        </pc:spChg>
      </pc:sldChg>
      <pc:sldChg chg="modSp new mod">
        <pc:chgData name="Steve Shellhammer" userId="0e71f22d-ee3e-49c0-82ff-dbc290af8082" providerId="ADAL" clId="{DE017D55-75E0-4D47-BA43-A04DF4EF7314}" dt="2024-08-01T15:41:08.375" v="6855" actId="20577"/>
        <pc:sldMkLst>
          <pc:docMk/>
          <pc:sldMk cId="1892721412" sldId="611"/>
        </pc:sldMkLst>
        <pc:spChg chg="mod">
          <ac:chgData name="Steve Shellhammer" userId="0e71f22d-ee3e-49c0-82ff-dbc290af8082" providerId="ADAL" clId="{DE017D55-75E0-4D47-BA43-A04DF4EF7314}" dt="2024-08-01T15:39:54.751" v="6812" actId="14100"/>
          <ac:spMkLst>
            <pc:docMk/>
            <pc:sldMk cId="1892721412" sldId="611"/>
            <ac:spMk id="2" creationId="{C7EBE011-A113-407F-4B21-1BD19BAFE04E}"/>
          </ac:spMkLst>
        </pc:spChg>
        <pc:spChg chg="mod">
          <ac:chgData name="Steve Shellhammer" userId="0e71f22d-ee3e-49c0-82ff-dbc290af8082" providerId="ADAL" clId="{DE017D55-75E0-4D47-BA43-A04DF4EF7314}" dt="2024-08-01T15:41:08.375" v="6855" actId="20577"/>
          <ac:spMkLst>
            <pc:docMk/>
            <pc:sldMk cId="1892721412" sldId="611"/>
            <ac:spMk id="3" creationId="{C9B37361-593E-8B01-53F0-9780B51E1FE6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450483307" sldId="612"/>
        </pc:sldMkLst>
        <pc:spChg chg="mod">
          <ac:chgData name="Steve Shellhammer" userId="0e71f22d-ee3e-49c0-82ff-dbc290af8082" providerId="ADAL" clId="{DE017D55-75E0-4D47-BA43-A04DF4EF7314}" dt="2024-07-19T16:33:54.417" v="2816" actId="404"/>
          <ac:spMkLst>
            <pc:docMk/>
            <pc:sldMk cId="450483307" sldId="612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19T18:03:32.462" v="4056" actId="20577"/>
          <ac:spMkLst>
            <pc:docMk/>
            <pc:sldMk cId="450483307" sldId="612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19T16:49:36.919" v="3520" actId="47"/>
        <pc:sldMkLst>
          <pc:docMk/>
          <pc:sldMk cId="1642532136" sldId="613"/>
        </pc:sldMkLst>
        <pc:spChg chg="mod">
          <ac:chgData name="Steve Shellhammer" userId="0e71f22d-ee3e-49c0-82ff-dbc290af8082" providerId="ADAL" clId="{DE017D55-75E0-4D47-BA43-A04DF4EF7314}" dt="2024-07-19T16:47:51.156" v="3470" actId="20577"/>
          <ac:spMkLst>
            <pc:docMk/>
            <pc:sldMk cId="1642532136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9:04.622" v="3519" actId="20577"/>
          <ac:spMkLst>
            <pc:docMk/>
            <pc:sldMk cId="1642532136" sldId="613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19T16:47:40.650" v="3467" actId="2696"/>
        <pc:sldMkLst>
          <pc:docMk/>
          <pc:sldMk cId="3645781760" sldId="613"/>
        </pc:sldMkLst>
        <pc:spChg chg="mod">
          <ac:chgData name="Steve Shellhammer" userId="0e71f22d-ee3e-49c0-82ff-dbc290af8082" providerId="ADAL" clId="{DE017D55-75E0-4D47-BA43-A04DF4EF7314}" dt="2024-07-19T16:47:17.739" v="3464" actId="20577"/>
          <ac:spMkLst>
            <pc:docMk/>
            <pc:sldMk cId="3645781760" sldId="613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6:40:35.406" v="3042" actId="20577"/>
          <ac:spMkLst>
            <pc:docMk/>
            <pc:sldMk cId="3645781760" sldId="613"/>
            <ac:spMk id="3" creationId="{D524608D-B934-B499-5D88-0480D64A1384}"/>
          </ac:spMkLst>
        </pc:spChg>
      </pc:sldChg>
      <pc:sldChg chg="modSp add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18055456" sldId="614"/>
        </pc:sldMkLst>
        <pc:spChg chg="mod">
          <ac:chgData name="Steve Shellhammer" userId="0e71f22d-ee3e-49c0-82ff-dbc290af8082" providerId="ADAL" clId="{DE017D55-75E0-4D47-BA43-A04DF4EF7314}" dt="2024-07-19T16:49:53.396" v="3523" actId="20577"/>
          <ac:spMkLst>
            <pc:docMk/>
            <pc:sldMk cId="118055456" sldId="614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7:34.469" v="4082" actId="20577"/>
          <ac:spMkLst>
            <pc:docMk/>
            <pc:sldMk cId="118055456" sldId="614"/>
            <ac:spMk id="3" creationId="{D524608D-B934-B499-5D88-0480D64A1384}"/>
          </ac:spMkLst>
        </pc:spChg>
      </pc:sldChg>
      <pc:sldChg chg="modSp new del mod or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170836159" sldId="615"/>
        </pc:sldMkLst>
        <pc:spChg chg="mod">
          <ac:chgData name="Steve Shellhammer" userId="0e71f22d-ee3e-49c0-82ff-dbc290af8082" providerId="ADAL" clId="{DE017D55-75E0-4D47-BA43-A04DF4EF7314}" dt="2024-07-19T17:53:44.296" v="3614" actId="20577"/>
          <ac:spMkLst>
            <pc:docMk/>
            <pc:sldMk cId="3170836159" sldId="615"/>
            <ac:spMk id="2" creationId="{A1CD0C98-C378-A05C-6D31-C0195499DBE6}"/>
          </ac:spMkLst>
        </pc:spChg>
        <pc:spChg chg="mod">
          <ac:chgData name="Steve Shellhammer" userId="0e71f22d-ee3e-49c0-82ff-dbc290af8082" providerId="ADAL" clId="{DE017D55-75E0-4D47-BA43-A04DF4EF7314}" dt="2024-07-19T18:11:07.286" v="4150" actId="6549"/>
          <ac:spMkLst>
            <pc:docMk/>
            <pc:sldMk cId="3170836159" sldId="615"/>
            <ac:spMk id="3" creationId="{6BC5A297-96BC-DDD6-96D9-E33658315652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3571844402" sldId="616"/>
        </pc:sldMkLst>
        <pc:spChg chg="mod">
          <ac:chgData name="Steve Shellhammer" userId="0e71f22d-ee3e-49c0-82ff-dbc290af8082" providerId="ADAL" clId="{DE017D55-75E0-4D47-BA43-A04DF4EF7314}" dt="2024-07-19T18:06:57.272" v="4078" actId="20577"/>
          <ac:spMkLst>
            <pc:docMk/>
            <pc:sldMk cId="3571844402" sldId="616"/>
            <ac:spMk id="3" creationId="{D524608D-B934-B499-5D88-0480D64A138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530463547" sldId="617"/>
        </pc:sldMkLst>
        <pc:spChg chg="mod">
          <ac:chgData name="Steve Shellhammer" userId="0e71f22d-ee3e-49c0-82ff-dbc290af8082" providerId="ADAL" clId="{DE017D55-75E0-4D47-BA43-A04DF4EF7314}" dt="2024-07-19T18:03:01.022" v="4048" actId="20577"/>
          <ac:spMkLst>
            <pc:docMk/>
            <pc:sldMk cId="530463547" sldId="617"/>
            <ac:spMk id="2" creationId="{05922CB9-AC1E-D437-BACC-50D63A94E246}"/>
          </ac:spMkLst>
        </pc:spChg>
        <pc:spChg chg="mod">
          <ac:chgData name="Steve Shellhammer" userId="0e71f22d-ee3e-49c0-82ff-dbc290af8082" providerId="ADAL" clId="{DE017D55-75E0-4D47-BA43-A04DF4EF7314}" dt="2024-07-19T18:06:27.075" v="4075" actId="6549"/>
          <ac:spMkLst>
            <pc:docMk/>
            <pc:sldMk cId="530463547" sldId="617"/>
            <ac:spMk id="3" creationId="{D524608D-B934-B499-5D88-0480D64A1384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1760652811" sldId="618"/>
        </pc:sldMkLst>
        <pc:spChg chg="mod">
          <ac:chgData name="Steve Shellhammer" userId="0e71f22d-ee3e-49c0-82ff-dbc290af8082" providerId="ADAL" clId="{DE017D55-75E0-4D47-BA43-A04DF4EF7314}" dt="2024-07-19T20:28:54.047" v="4334" actId="20577"/>
          <ac:spMkLst>
            <pc:docMk/>
            <pc:sldMk cId="1760652811" sldId="618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8:44.881" v="4333" actId="20577"/>
          <ac:spMkLst>
            <pc:docMk/>
            <pc:sldMk cId="1760652811" sldId="618"/>
            <ac:spMk id="3" creationId="{725F76E8-CFB4-6A39-2980-4F6457EE6EF4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296736480" sldId="619"/>
        </pc:sldMkLst>
        <pc:spChg chg="mod">
          <ac:chgData name="Steve Shellhammer" userId="0e71f22d-ee3e-49c0-82ff-dbc290af8082" providerId="ADAL" clId="{DE017D55-75E0-4D47-BA43-A04DF4EF7314}" dt="2024-07-19T20:29:05.720" v="4336" actId="20577"/>
          <ac:spMkLst>
            <pc:docMk/>
            <pc:sldMk cId="2296736480" sldId="619"/>
            <ac:spMk id="2" creationId="{8D7821E2-1833-7D3F-51C0-A61D053290C6}"/>
          </ac:spMkLst>
        </pc:spChg>
        <pc:spChg chg="mod">
          <ac:chgData name="Steve Shellhammer" userId="0e71f22d-ee3e-49c0-82ff-dbc290af8082" providerId="ADAL" clId="{DE017D55-75E0-4D47-BA43-A04DF4EF7314}" dt="2024-07-19T20:29:22.817" v="4343" actId="20577"/>
          <ac:spMkLst>
            <pc:docMk/>
            <pc:sldMk cId="2296736480" sldId="619"/>
            <ac:spMk id="3" creationId="{725F76E8-CFB4-6A39-2980-4F6457EE6EF4}"/>
          </ac:spMkLst>
        </pc:spChg>
      </pc:sldChg>
      <pc:sldChg chg="addSp modSp new mod">
        <pc:chgData name="Steve Shellhammer" userId="0e71f22d-ee3e-49c0-82ff-dbc290af8082" providerId="ADAL" clId="{DE017D55-75E0-4D47-BA43-A04DF4EF7314}" dt="2024-08-01T15:37:52.485" v="6655" actId="6549"/>
        <pc:sldMkLst>
          <pc:docMk/>
          <pc:sldMk cId="2559301762" sldId="620"/>
        </pc:sldMkLst>
        <pc:spChg chg="mod">
          <ac:chgData name="Steve Shellhammer" userId="0e71f22d-ee3e-49c0-82ff-dbc290af8082" providerId="ADAL" clId="{DE017D55-75E0-4D47-BA43-A04DF4EF7314}" dt="2024-07-30T15:21:12.732" v="4897" actId="14100"/>
          <ac:spMkLst>
            <pc:docMk/>
            <pc:sldMk cId="2559301762" sldId="620"/>
            <ac:spMk id="2" creationId="{B9D69B68-F01C-FEBC-C906-EEEC703FA16F}"/>
          </ac:spMkLst>
        </pc:spChg>
        <pc:spChg chg="mod">
          <ac:chgData name="Steve Shellhammer" userId="0e71f22d-ee3e-49c0-82ff-dbc290af8082" providerId="ADAL" clId="{DE017D55-75E0-4D47-BA43-A04DF4EF7314}" dt="2024-08-01T15:37:44.511" v="6654" actId="1076"/>
          <ac:spMkLst>
            <pc:docMk/>
            <pc:sldMk cId="2559301762" sldId="620"/>
            <ac:spMk id="3" creationId="{7C3D8267-35D6-46D9-ACC7-ACF6E09BC51B}"/>
          </ac:spMkLst>
        </pc:spChg>
        <pc:spChg chg="add mod">
          <ac:chgData name="Steve Shellhammer" userId="0e71f22d-ee3e-49c0-82ff-dbc290af8082" providerId="ADAL" clId="{DE017D55-75E0-4D47-BA43-A04DF4EF7314}" dt="2024-07-30T15:35:53.152" v="5134" actId="14100"/>
          <ac:spMkLst>
            <pc:docMk/>
            <pc:sldMk cId="2559301762" sldId="620"/>
            <ac:spMk id="8" creationId="{91CF6A3E-0F7A-5B7D-31ED-588CE9B093F7}"/>
          </ac:spMkLst>
        </pc:spChg>
        <pc:graphicFrameChg chg="add mod modGraphic">
          <ac:chgData name="Steve Shellhammer" userId="0e71f22d-ee3e-49c0-82ff-dbc290af8082" providerId="ADAL" clId="{DE017D55-75E0-4D47-BA43-A04DF4EF7314}" dt="2024-08-01T15:37:52.485" v="6655" actId="6549"/>
          <ac:graphicFrameMkLst>
            <pc:docMk/>
            <pc:sldMk cId="2559301762" sldId="620"/>
            <ac:graphicFrameMk id="7" creationId="{1E706E54-2DA2-80E1-D1AC-10248A8101A5}"/>
          </ac:graphicFrameMkLst>
        </pc:graphicFrameChg>
      </pc:sldChg>
      <pc:sldChg chg="modSp add mod">
        <pc:chgData name="Steve Shellhammer" userId="0e71f22d-ee3e-49c0-82ff-dbc290af8082" providerId="ADAL" clId="{DE017D55-75E0-4D47-BA43-A04DF4EF7314}" dt="2024-07-30T15:32:03.736" v="4984" actId="313"/>
        <pc:sldMkLst>
          <pc:docMk/>
          <pc:sldMk cId="3229970546" sldId="621"/>
        </pc:sldMkLst>
        <pc:spChg chg="mod">
          <ac:chgData name="Steve Shellhammer" userId="0e71f22d-ee3e-49c0-82ff-dbc290af8082" providerId="ADAL" clId="{DE017D55-75E0-4D47-BA43-A04DF4EF7314}" dt="2024-07-30T15:32:03.736" v="4984" actId="313"/>
          <ac:spMkLst>
            <pc:docMk/>
            <pc:sldMk cId="3229970546" sldId="621"/>
            <ac:spMk id="3" creationId="{B9FC133F-B140-4646-3308-A78FC99ED692}"/>
          </ac:spMkLst>
        </pc:spChg>
      </pc:sldChg>
      <pc:sldChg chg="modSp new del mod">
        <pc:chgData name="Steve Shellhammer" userId="0e71f22d-ee3e-49c0-82ff-dbc290af8082" providerId="ADAL" clId="{DE017D55-75E0-4D47-BA43-A04DF4EF7314}" dt="2024-07-30T15:56:08.801" v="6427" actId="47"/>
        <pc:sldMkLst>
          <pc:docMk/>
          <pc:sldMk cId="2966410761" sldId="622"/>
        </pc:sldMkLst>
        <pc:spChg chg="mod">
          <ac:chgData name="Steve Shellhammer" userId="0e71f22d-ee3e-49c0-82ff-dbc290af8082" providerId="ADAL" clId="{DE017D55-75E0-4D47-BA43-A04DF4EF7314}" dt="2024-07-30T15:21:49.313" v="4906" actId="20577"/>
          <ac:spMkLst>
            <pc:docMk/>
            <pc:sldMk cId="2966410761" sldId="622"/>
            <ac:spMk id="2" creationId="{2ADE6A22-3401-5D52-9DA3-F7D74C9EE651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3:26.072" v="6931" actId="20577"/>
        <pc:sldMkLst>
          <pc:docMk/>
          <pc:sldMk cId="152199429" sldId="623"/>
        </pc:sldMkLst>
        <pc:spChg chg="mod">
          <ac:chgData name="Steve Shellhammer" userId="0e71f22d-ee3e-49c0-82ff-dbc290af8082" providerId="ADAL" clId="{DE017D55-75E0-4D47-BA43-A04DF4EF7314}" dt="2024-08-01T15:43:26.072" v="6931" actId="20577"/>
          <ac:spMkLst>
            <pc:docMk/>
            <pc:sldMk cId="152199429" sldId="623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4:44.806" v="6947" actId="20577"/>
        <pc:sldMkLst>
          <pc:docMk/>
          <pc:sldMk cId="3562238620" sldId="624"/>
        </pc:sldMkLst>
        <pc:spChg chg="mod">
          <ac:chgData name="Steve Shellhammer" userId="0e71f22d-ee3e-49c0-82ff-dbc290af8082" providerId="ADAL" clId="{DE017D55-75E0-4D47-BA43-A04DF4EF7314}" dt="2024-07-30T15:41:02.329" v="5200" actId="20577"/>
          <ac:spMkLst>
            <pc:docMk/>
            <pc:sldMk cId="3562238620" sldId="624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4:44.806" v="6947" actId="20577"/>
          <ac:spMkLst>
            <pc:docMk/>
            <pc:sldMk cId="3562238620" sldId="624"/>
            <ac:spMk id="3" creationId="{DAA82AE5-86EE-71B8-25B8-6D27677EC7A7}"/>
          </ac:spMkLst>
        </pc:spChg>
      </pc:sldChg>
      <pc:sldChg chg="modSp add del mod">
        <pc:chgData name="Steve Shellhammer" userId="0e71f22d-ee3e-49c0-82ff-dbc290af8082" providerId="ADAL" clId="{DE017D55-75E0-4D47-BA43-A04DF4EF7314}" dt="2024-07-30T15:46:35.781" v="5452" actId="47"/>
        <pc:sldMkLst>
          <pc:docMk/>
          <pc:sldMk cId="4154829234" sldId="625"/>
        </pc:sldMkLst>
        <pc:spChg chg="mod">
          <ac:chgData name="Steve Shellhammer" userId="0e71f22d-ee3e-49c0-82ff-dbc290af8082" providerId="ADAL" clId="{DE017D55-75E0-4D47-BA43-A04DF4EF7314}" dt="2024-07-30T15:44:49.689" v="5439" actId="20577"/>
          <ac:spMkLst>
            <pc:docMk/>
            <pc:sldMk cId="4154829234" sldId="625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44:57.868" v="5440" actId="20577"/>
          <ac:spMkLst>
            <pc:docMk/>
            <pc:sldMk cId="4154829234" sldId="625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48.783" v="7070" actId="403"/>
        <pc:sldMkLst>
          <pc:docMk/>
          <pc:sldMk cId="1024516427" sldId="626"/>
        </pc:sldMkLst>
        <pc:spChg chg="mod">
          <ac:chgData name="Steve Shellhammer" userId="0e71f22d-ee3e-49c0-82ff-dbc290af8082" providerId="ADAL" clId="{DE017D55-75E0-4D47-BA43-A04DF4EF7314}" dt="2024-07-30T15:46:47.111" v="5453" actId="20577"/>
          <ac:spMkLst>
            <pc:docMk/>
            <pc:sldMk cId="1024516427" sldId="626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48.783" v="7070" actId="403"/>
          <ac:spMkLst>
            <pc:docMk/>
            <pc:sldMk cId="1024516427" sldId="626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49:40.703" v="6964" actId="14100"/>
        <pc:sldMkLst>
          <pc:docMk/>
          <pc:sldMk cId="371029085" sldId="627"/>
        </pc:sldMkLst>
        <pc:spChg chg="mod">
          <ac:chgData name="Steve Shellhammer" userId="0e71f22d-ee3e-49c0-82ff-dbc290af8082" providerId="ADAL" clId="{DE017D55-75E0-4D47-BA43-A04DF4EF7314}" dt="2024-07-30T15:49:17.259" v="5602" actId="20577"/>
          <ac:spMkLst>
            <pc:docMk/>
            <pc:sldMk cId="371029085" sldId="627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49:40.703" v="6964" actId="14100"/>
          <ac:spMkLst>
            <pc:docMk/>
            <pc:sldMk cId="371029085" sldId="627"/>
            <ac:spMk id="3" creationId="{DAA82AE5-86EE-71B8-25B8-6D27677EC7A7}"/>
          </ac:spMkLst>
        </pc:spChg>
      </pc:sldChg>
      <pc:sldChg chg="modSp new mod">
        <pc:chgData name="Steve Shellhammer" userId="0e71f22d-ee3e-49c0-82ff-dbc290af8082" providerId="ADAL" clId="{DE017D55-75E0-4D47-BA43-A04DF4EF7314}" dt="2024-07-30T15:54:07.254" v="6255" actId="20577"/>
        <pc:sldMkLst>
          <pc:docMk/>
          <pc:sldMk cId="4032745782" sldId="628"/>
        </pc:sldMkLst>
        <pc:spChg chg="mod">
          <ac:chgData name="Steve Shellhammer" userId="0e71f22d-ee3e-49c0-82ff-dbc290af8082" providerId="ADAL" clId="{DE017D55-75E0-4D47-BA43-A04DF4EF7314}" dt="2024-07-30T15:50:30.086" v="5679" actId="20577"/>
          <ac:spMkLst>
            <pc:docMk/>
            <pc:sldMk cId="4032745782" sldId="628"/>
            <ac:spMk id="2" creationId="{4000D680-CAB1-A313-EE67-5C6446B33BFE}"/>
          </ac:spMkLst>
        </pc:spChg>
        <pc:spChg chg="mod">
          <ac:chgData name="Steve Shellhammer" userId="0e71f22d-ee3e-49c0-82ff-dbc290af8082" providerId="ADAL" clId="{DE017D55-75E0-4D47-BA43-A04DF4EF7314}" dt="2024-07-30T15:54:07.254" v="6255" actId="20577"/>
          <ac:spMkLst>
            <pc:docMk/>
            <pc:sldMk cId="4032745782" sldId="628"/>
            <ac:spMk id="3" creationId="{B4BAB1E6-C168-53F3-0C59-4DA2CF81A5EA}"/>
          </ac:spMkLst>
        </pc:spChg>
      </pc:sldChg>
      <pc:sldChg chg="modSp add mod">
        <pc:chgData name="Steve Shellhammer" userId="0e71f22d-ee3e-49c0-82ff-dbc290af8082" providerId="ADAL" clId="{DE017D55-75E0-4D47-BA43-A04DF4EF7314}" dt="2024-07-30T15:57:34.776" v="6448" actId="20577"/>
        <pc:sldMkLst>
          <pc:docMk/>
          <pc:sldMk cId="428368446" sldId="629"/>
        </pc:sldMkLst>
        <pc:spChg chg="mod">
          <ac:chgData name="Steve Shellhammer" userId="0e71f22d-ee3e-49c0-82ff-dbc290af8082" providerId="ADAL" clId="{DE017D55-75E0-4D47-BA43-A04DF4EF7314}" dt="2024-07-30T15:54:25.623" v="6257" actId="20577"/>
          <ac:spMkLst>
            <pc:docMk/>
            <pc:sldMk cId="428368446" sldId="629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7-30T15:57:34.776" v="6448" actId="20577"/>
          <ac:spMkLst>
            <pc:docMk/>
            <pc:sldMk cId="428368446" sldId="629"/>
            <ac:spMk id="3" creationId="{DAA82AE5-86EE-71B8-25B8-6D27677EC7A7}"/>
          </ac:spMkLst>
        </pc:spChg>
      </pc:sldChg>
      <pc:sldChg chg="modSp add mod">
        <pc:chgData name="Steve Shellhammer" userId="0e71f22d-ee3e-49c0-82ff-dbc290af8082" providerId="ADAL" clId="{DE017D55-75E0-4D47-BA43-A04DF4EF7314}" dt="2024-08-01T15:53:24.950" v="7068" actId="403"/>
        <pc:sldMkLst>
          <pc:docMk/>
          <pc:sldMk cId="2804124187" sldId="630"/>
        </pc:sldMkLst>
        <pc:spChg chg="mod">
          <ac:chgData name="Steve Shellhammer" userId="0e71f22d-ee3e-49c0-82ff-dbc290af8082" providerId="ADAL" clId="{DE017D55-75E0-4D47-BA43-A04DF4EF7314}" dt="2024-08-01T15:51:48.215" v="7051" actId="6549"/>
          <ac:spMkLst>
            <pc:docMk/>
            <pc:sldMk cId="2804124187" sldId="630"/>
            <ac:spMk id="2" creationId="{EC91E680-56E0-393A-1287-613D90651DF8}"/>
          </ac:spMkLst>
        </pc:spChg>
        <pc:spChg chg="mod">
          <ac:chgData name="Steve Shellhammer" userId="0e71f22d-ee3e-49c0-82ff-dbc290af8082" providerId="ADAL" clId="{DE017D55-75E0-4D47-BA43-A04DF4EF7314}" dt="2024-08-01T15:53:24.950" v="7068" actId="403"/>
          <ac:spMkLst>
            <pc:docMk/>
            <pc:sldMk cId="2804124187" sldId="630"/>
            <ac:spMk id="3" creationId="{DAA82AE5-86EE-71B8-25B8-6D27677EC7A7}"/>
          </ac:spMkLst>
        </pc:spChg>
      </pc:sldChg>
      <pc:sldMasterChg chg="modSldLayout">
        <pc:chgData name="Steve Shellhammer" userId="0e71f22d-ee3e-49c0-82ff-dbc290af8082" providerId="ADAL" clId="{DE017D55-75E0-4D47-BA43-A04DF4EF7314}" dt="2024-07-23T22:23:55.873" v="434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DE017D55-75E0-4D47-BA43-A04DF4EF7314}" dt="2024-07-23T22:23:55.873" v="434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DE017D55-75E0-4D47-BA43-A04DF4EF7314}" dt="2024-07-23T22:23:55.873" v="434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59724F5F-E1DF-4D51-93D8-D0CDD9087A14}"/>
    <pc:docChg chg="undo custSel addSld delSld modSld sldOrd">
      <pc:chgData name="Steve Shellhammer" userId="0e71f22d-ee3e-49c0-82ff-dbc290af8082" providerId="ADAL" clId="{59724F5F-E1DF-4D51-93D8-D0CDD9087A14}" dt="2021-09-20T17:03:37.320" v="1466" actId="20577"/>
      <pc:docMkLst>
        <pc:docMk/>
      </pc:docMkLst>
      <pc:sldChg chg="modSp mod">
        <pc:chgData name="Steve Shellhammer" userId="0e71f22d-ee3e-49c0-82ff-dbc290af8082" providerId="ADAL" clId="{59724F5F-E1DF-4D51-93D8-D0CDD9087A14}" dt="2021-09-17T20:10:29.559" v="889" actId="14100"/>
        <pc:sldMkLst>
          <pc:docMk/>
          <pc:sldMk cId="1033386959" sldId="530"/>
        </pc:sldMkLst>
        <pc:spChg chg="mod">
          <ac:chgData name="Steve Shellhammer" userId="0e71f22d-ee3e-49c0-82ff-dbc290af8082" providerId="ADAL" clId="{59724F5F-E1DF-4D51-93D8-D0CDD9087A14}" dt="2021-09-17T00:03:48.679" v="1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59724F5F-E1DF-4D51-93D8-D0CDD9087A14}" dt="2021-09-17T20:10:29.559" v="889" actId="14100"/>
          <ac:spMkLst>
            <pc:docMk/>
            <pc:sldMk cId="1033386959" sldId="530"/>
            <ac:spMk id="3" creationId="{FB91CA03-C543-4A7C-9AE8-6F0711F6E077}"/>
          </ac:spMkLst>
        </pc:spChg>
      </pc:sldChg>
      <pc:sldChg chg="del">
        <pc:chgData name="Steve Shellhammer" userId="0e71f22d-ee3e-49c0-82ff-dbc290af8082" providerId="ADAL" clId="{59724F5F-E1DF-4D51-93D8-D0CDD9087A14}" dt="2021-09-17T20:08:19.889" v="784" actId="47"/>
        <pc:sldMkLst>
          <pc:docMk/>
          <pc:sldMk cId="767981311" sldId="535"/>
        </pc:sldMkLst>
      </pc:sldChg>
      <pc:sldChg chg="modSp mod">
        <pc:chgData name="Steve Shellhammer" userId="0e71f22d-ee3e-49c0-82ff-dbc290af8082" providerId="ADAL" clId="{59724F5F-E1DF-4D51-93D8-D0CDD9087A14}" dt="2021-09-17T20:04:59.060" v="656" actId="403"/>
        <pc:sldMkLst>
          <pc:docMk/>
          <pc:sldMk cId="913928595" sldId="536"/>
        </pc:sldMkLst>
        <pc:spChg chg="mod">
          <ac:chgData name="Steve Shellhammer" userId="0e71f22d-ee3e-49c0-82ff-dbc290af8082" providerId="ADAL" clId="{59724F5F-E1DF-4D51-93D8-D0CDD9087A14}" dt="2021-09-17T20:04:59.060" v="656" actId="403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59724F5F-E1DF-4D51-93D8-D0CDD9087A14}" dt="2021-09-17T20:00:00.283" v="162" actId="14100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59724F5F-E1DF-4D51-93D8-D0CDD9087A14}" dt="2021-09-17T20:06:02.966" v="765" actId="20577"/>
        <pc:sldMkLst>
          <pc:docMk/>
          <pc:sldMk cId="2437962698" sldId="545"/>
        </pc:sldMkLst>
        <pc:spChg chg="mod">
          <ac:chgData name="Steve Shellhammer" userId="0e71f22d-ee3e-49c0-82ff-dbc290af8082" providerId="ADAL" clId="{59724F5F-E1DF-4D51-93D8-D0CDD9087A14}" dt="2021-09-17T20:00:11.814" v="186" actId="20577"/>
          <ac:spMkLst>
            <pc:docMk/>
            <pc:sldMk cId="2437962698" sldId="545"/>
            <ac:spMk id="2" creationId="{9FB21BF4-5E86-40E9-B157-AF6C6B5AAD43}"/>
          </ac:spMkLst>
        </pc:spChg>
        <pc:spChg chg="mod">
          <ac:chgData name="Steve Shellhammer" userId="0e71f22d-ee3e-49c0-82ff-dbc290af8082" providerId="ADAL" clId="{59724F5F-E1DF-4D51-93D8-D0CDD9087A14}" dt="2021-09-17T20:06:02.966" v="765" actId="20577"/>
          <ac:spMkLst>
            <pc:docMk/>
            <pc:sldMk cId="2437962698" sldId="545"/>
            <ac:spMk id="3" creationId="{EBC5AC56-BFC8-4178-AACC-C3243B32B45D}"/>
          </ac:spMkLst>
        </pc:spChg>
      </pc:sldChg>
      <pc:sldChg chg="addSp delSp modSp new mod">
        <pc:chgData name="Steve Shellhammer" userId="0e71f22d-ee3e-49c0-82ff-dbc290af8082" providerId="ADAL" clId="{59724F5F-E1DF-4D51-93D8-D0CDD9087A14}" dt="2021-09-17T20:04:44.230" v="655" actId="20577"/>
        <pc:sldMkLst>
          <pc:docMk/>
          <pc:sldMk cId="4045638809" sldId="546"/>
        </pc:sldMkLst>
        <pc:spChg chg="mod">
          <ac:chgData name="Steve Shellhammer" userId="0e71f22d-ee3e-49c0-82ff-dbc290af8082" providerId="ADAL" clId="{59724F5F-E1DF-4D51-93D8-D0CDD9087A14}" dt="2021-09-17T20:04:44.230" v="655" actId="20577"/>
          <ac:spMkLst>
            <pc:docMk/>
            <pc:sldMk cId="4045638809" sldId="546"/>
            <ac:spMk id="2" creationId="{83FEB238-329B-40A0-9828-D7A275B47929}"/>
          </ac:spMkLst>
        </pc:spChg>
        <pc:spChg chg="del">
          <ac:chgData name="Steve Shellhammer" userId="0e71f22d-ee3e-49c0-82ff-dbc290af8082" providerId="ADAL" clId="{59724F5F-E1DF-4D51-93D8-D0CDD9087A14}" dt="2021-09-17T20:03:58.197" v="645" actId="478"/>
          <ac:spMkLst>
            <pc:docMk/>
            <pc:sldMk cId="4045638809" sldId="546"/>
            <ac:spMk id="3" creationId="{2419A5B6-A064-42E4-A7E8-3D6C2C354B58}"/>
          </ac:spMkLst>
        </pc:spChg>
        <pc:picChg chg="add mod">
          <ac:chgData name="Steve Shellhammer" userId="0e71f22d-ee3e-49c0-82ff-dbc290af8082" providerId="ADAL" clId="{59724F5F-E1DF-4D51-93D8-D0CDD9087A14}" dt="2021-09-17T20:04:37.169" v="650" actId="1076"/>
          <ac:picMkLst>
            <pc:docMk/>
            <pc:sldMk cId="4045638809" sldId="546"/>
            <ac:picMk id="8" creationId="{2F50F855-A4EB-401E-B2EF-F083AFFDE976}"/>
          </ac:picMkLst>
        </pc:picChg>
      </pc:sldChg>
      <pc:sldChg chg="addSp delSp modSp new mod ord">
        <pc:chgData name="Steve Shellhammer" userId="0e71f22d-ee3e-49c0-82ff-dbc290af8082" providerId="ADAL" clId="{59724F5F-E1DF-4D51-93D8-D0CDD9087A14}" dt="2021-09-17T20:16:48.697" v="1254"/>
        <pc:sldMkLst>
          <pc:docMk/>
          <pc:sldMk cId="2429976484" sldId="547"/>
        </pc:sldMkLst>
        <pc:spChg chg="mod">
          <ac:chgData name="Steve Shellhammer" userId="0e71f22d-ee3e-49c0-82ff-dbc290af8082" providerId="ADAL" clId="{59724F5F-E1DF-4D51-93D8-D0CDD9087A14}" dt="2021-09-17T20:10:13.331" v="888" actId="404"/>
          <ac:spMkLst>
            <pc:docMk/>
            <pc:sldMk cId="2429976484" sldId="547"/>
            <ac:spMk id="2" creationId="{C2A07993-457F-438C-812B-C68D498F68CD}"/>
          </ac:spMkLst>
        </pc:spChg>
        <pc:spChg chg="del">
          <ac:chgData name="Steve Shellhammer" userId="0e71f22d-ee3e-49c0-82ff-dbc290af8082" providerId="ADAL" clId="{59724F5F-E1DF-4D51-93D8-D0CDD9087A14}" dt="2021-09-17T20:06:23.926" v="767" actId="478"/>
          <ac:spMkLst>
            <pc:docMk/>
            <pc:sldMk cId="2429976484" sldId="547"/>
            <ac:spMk id="3" creationId="{E546AA25-9C9F-49D0-AFAE-99C52D5C7420}"/>
          </ac:spMkLst>
        </pc:spChg>
        <pc:graphicFrameChg chg="add mod modGraphic">
          <ac:chgData name="Steve Shellhammer" userId="0e71f22d-ee3e-49c0-82ff-dbc290af8082" providerId="ADAL" clId="{59724F5F-E1DF-4D51-93D8-D0CDD9087A14}" dt="2021-09-17T20:09:38.596" v="807" actId="20577"/>
          <ac:graphicFrameMkLst>
            <pc:docMk/>
            <pc:sldMk cId="2429976484" sldId="547"/>
            <ac:graphicFrameMk id="7" creationId="{6E217DCD-4A4D-49C7-AF6E-2405D4C06D2D}"/>
          </ac:graphicFrameMkLst>
        </pc:graphicFrameChg>
      </pc:sldChg>
      <pc:sldChg chg="addSp modSp new mod">
        <pc:chgData name="Steve Shellhammer" userId="0e71f22d-ee3e-49c0-82ff-dbc290af8082" providerId="ADAL" clId="{59724F5F-E1DF-4D51-93D8-D0CDD9087A14}" dt="2021-09-20T17:03:37.320" v="1466" actId="20577"/>
        <pc:sldMkLst>
          <pc:docMk/>
          <pc:sldMk cId="2300417582" sldId="548"/>
        </pc:sldMkLst>
        <pc:spChg chg="mod">
          <ac:chgData name="Steve Shellhammer" userId="0e71f22d-ee3e-49c0-82ff-dbc290af8082" providerId="ADAL" clId="{59724F5F-E1DF-4D51-93D8-D0CDD9087A14}" dt="2021-09-17T20:19:31.767" v="1460" actId="14100"/>
          <ac:spMkLst>
            <pc:docMk/>
            <pc:sldMk cId="2300417582" sldId="548"/>
            <ac:spMk id="2" creationId="{3DFC9E58-F149-4E49-89E0-90C4BC8FB65C}"/>
          </ac:spMkLst>
        </pc:spChg>
        <pc:spChg chg="mod">
          <ac:chgData name="Steve Shellhammer" userId="0e71f22d-ee3e-49c0-82ff-dbc290af8082" providerId="ADAL" clId="{59724F5F-E1DF-4D51-93D8-D0CDD9087A14}" dt="2021-09-20T17:03:37.320" v="1466" actId="20577"/>
          <ac:spMkLst>
            <pc:docMk/>
            <pc:sldMk cId="2300417582" sldId="548"/>
            <ac:spMk id="3" creationId="{ADB9582E-FACC-41C3-925B-AF273BF4ADE8}"/>
          </ac:spMkLst>
        </pc:spChg>
        <pc:spChg chg="add mod">
          <ac:chgData name="Steve Shellhammer" userId="0e71f22d-ee3e-49c0-82ff-dbc290af8082" providerId="ADAL" clId="{59724F5F-E1DF-4D51-93D8-D0CDD9087A14}" dt="2021-09-17T20:19:43.651" v="1461" actId="403"/>
          <ac:spMkLst>
            <pc:docMk/>
            <pc:sldMk cId="2300417582" sldId="548"/>
            <ac:spMk id="7" creationId="{0C172321-9967-4AAF-8028-E578AABF67E8}"/>
          </ac:spMkLst>
        </pc:spChg>
        <pc:spChg chg="add mod">
          <ac:chgData name="Steve Shellhammer" userId="0e71f22d-ee3e-49c0-82ff-dbc290af8082" providerId="ADAL" clId="{59724F5F-E1DF-4D51-93D8-D0CDD9087A14}" dt="2021-09-17T20:19:48.135" v="1463" actId="403"/>
          <ac:spMkLst>
            <pc:docMk/>
            <pc:sldMk cId="2300417582" sldId="548"/>
            <ac:spMk id="8" creationId="{9427F8A2-8FD6-46FF-B2CF-C11CEB5E5FC0}"/>
          </ac:spMkLst>
        </pc:spChg>
      </pc:sldChg>
      <pc:sldChg chg="modSp new mod">
        <pc:chgData name="Steve Shellhammer" userId="0e71f22d-ee3e-49c0-82ff-dbc290af8082" providerId="ADAL" clId="{59724F5F-E1DF-4D51-93D8-D0CDD9087A14}" dt="2021-09-17T20:17:55.987" v="1440" actId="20577"/>
        <pc:sldMkLst>
          <pc:docMk/>
          <pc:sldMk cId="341061038" sldId="549"/>
        </pc:sldMkLst>
        <pc:spChg chg="mod">
          <ac:chgData name="Steve Shellhammer" userId="0e71f22d-ee3e-49c0-82ff-dbc290af8082" providerId="ADAL" clId="{59724F5F-E1DF-4D51-93D8-D0CDD9087A14}" dt="2021-09-17T20:17:14.450" v="1272" actId="20577"/>
          <ac:spMkLst>
            <pc:docMk/>
            <pc:sldMk cId="341061038" sldId="549"/>
            <ac:spMk id="2" creationId="{2AC24250-FAD9-4C18-9237-253B4DF6AA48}"/>
          </ac:spMkLst>
        </pc:spChg>
        <pc:spChg chg="mod">
          <ac:chgData name="Steve Shellhammer" userId="0e71f22d-ee3e-49c0-82ff-dbc290af8082" providerId="ADAL" clId="{59724F5F-E1DF-4D51-93D8-D0CDD9087A14}" dt="2021-09-17T20:17:55.987" v="1440" actId="20577"/>
          <ac:spMkLst>
            <pc:docMk/>
            <pc:sldMk cId="341061038" sldId="549"/>
            <ac:spMk id="3" creationId="{F2F3AABC-1308-48ED-AF2F-B2974160B87E}"/>
          </ac:spMkLst>
        </pc:spChg>
      </pc:sldChg>
    </pc:docChg>
  </pc:docChgLst>
  <pc:docChgLst>
    <pc:chgData name="Steve Shellhammer" userId="0e71f22d-ee3e-49c0-82ff-dbc290af8082" providerId="ADAL" clId="{F520BEC8-AE19-4105-8353-B9CB856426EC}"/>
    <pc:docChg chg="undo custSel addSld delSld modSld sldOrd modMainMaster">
      <pc:chgData name="Steve Shellhammer" userId="0e71f22d-ee3e-49c0-82ff-dbc290af8082" providerId="ADAL" clId="{F520BEC8-AE19-4105-8353-B9CB856426EC}" dt="2024-07-10T16:00:03.410" v="6142" actId="20577"/>
      <pc:docMkLst>
        <pc:docMk/>
      </pc:docMkLst>
      <pc:sldChg chg="modSp mod">
        <pc:chgData name="Steve Shellhammer" userId="0e71f22d-ee3e-49c0-82ff-dbc290af8082" providerId="ADAL" clId="{F520BEC8-AE19-4105-8353-B9CB856426EC}" dt="2024-07-10T15:58:01.009" v="6134" actId="6549"/>
        <pc:sldMkLst>
          <pc:docMk/>
          <pc:sldMk cId="0" sldId="256"/>
        </pc:sldMkLst>
        <pc:spChg chg="mod">
          <ac:chgData name="Steve Shellhammer" userId="0e71f22d-ee3e-49c0-82ff-dbc290af8082" providerId="ADAL" clId="{F520BEC8-AE19-4105-8353-B9CB856426EC}" dt="2024-06-21T15:59:09.983" v="175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520BEC8-AE19-4105-8353-B9CB856426EC}" dt="2024-07-10T15:58:01.009" v="6134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520BEC8-AE19-4105-8353-B9CB856426EC}" dt="2024-06-21T00:09:07.534" v="609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F520BEC8-AE19-4105-8353-B9CB856426EC}" dt="2024-06-21T00:09:07.534" v="609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352232393" sldId="56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39122583" sldId="56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807226184" sldId="56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688041361" sldId="56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22521580" sldId="56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113331865" sldId="56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29833144" sldId="57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709006339" sldId="57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969590804" sldId="57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03452206" sldId="57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417826229" sldId="57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443101857" sldId="57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894305849" sldId="577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178946698" sldId="578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55909902" sldId="579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3960370175" sldId="580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4032376208" sldId="581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82489786" sldId="582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2007742443" sldId="583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123477143" sldId="584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770980165" sldId="585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888207847" sldId="586"/>
        </pc:sldMkLst>
      </pc:sldChg>
      <pc:sldChg chg="del">
        <pc:chgData name="Steve Shellhammer" userId="0e71f22d-ee3e-49c0-82ff-dbc290af8082" providerId="ADAL" clId="{F520BEC8-AE19-4105-8353-B9CB856426EC}" dt="2024-06-21T17:38:50.944" v="2458" actId="47"/>
        <pc:sldMkLst>
          <pc:docMk/>
          <pc:sldMk cId="1683490881" sldId="587"/>
        </pc:sldMkLst>
      </pc:sldChg>
      <pc:sldChg chg="modSp add mod">
        <pc:chgData name="Steve Shellhammer" userId="0e71f22d-ee3e-49c0-82ff-dbc290af8082" providerId="ADAL" clId="{F520BEC8-AE19-4105-8353-B9CB856426EC}" dt="2024-06-21T16:08:14.065" v="2102" actId="255"/>
        <pc:sldMkLst>
          <pc:docMk/>
          <pc:sldMk cId="1405330531" sldId="588"/>
        </pc:sldMkLst>
        <pc:spChg chg="mod">
          <ac:chgData name="Steve Shellhammer" userId="0e71f22d-ee3e-49c0-82ff-dbc290af8082" providerId="ADAL" clId="{F520BEC8-AE19-4105-8353-B9CB856426EC}" dt="2024-06-21T16:08:14.065" v="2102" actId="255"/>
          <ac:spMkLst>
            <pc:docMk/>
            <pc:sldMk cId="1405330531" sldId="588"/>
            <ac:spMk id="3" creationId="{1A164C09-C4AA-BDC9-764F-6BD4B032D61F}"/>
          </ac:spMkLst>
        </pc:spChg>
      </pc:sldChg>
      <pc:sldChg chg="addSp delSp modSp new del mod">
        <pc:chgData name="Steve Shellhammer" userId="0e71f22d-ee3e-49c0-82ff-dbc290af8082" providerId="ADAL" clId="{F520BEC8-AE19-4105-8353-B9CB856426EC}" dt="2024-06-21T17:38:50.944" v="2458" actId="47"/>
        <pc:sldMkLst>
          <pc:docMk/>
          <pc:sldMk cId="3364792125" sldId="589"/>
        </pc:sldMkLst>
        <pc:spChg chg="mod">
          <ac:chgData name="Steve Shellhammer" userId="0e71f22d-ee3e-49c0-82ff-dbc290af8082" providerId="ADAL" clId="{F520BEC8-AE19-4105-8353-B9CB856426EC}" dt="2024-06-20T23:47:02.594" v="24" actId="20577"/>
          <ac:spMkLst>
            <pc:docMk/>
            <pc:sldMk cId="3364792125" sldId="589"/>
            <ac:spMk id="2" creationId="{00F47B8C-9EE9-E96C-C733-838C77C50C11}"/>
          </ac:spMkLst>
        </pc:spChg>
        <pc:spChg chg="del">
          <ac:chgData name="Steve Shellhammer" userId="0e71f22d-ee3e-49c0-82ff-dbc290af8082" providerId="ADAL" clId="{F520BEC8-AE19-4105-8353-B9CB856426EC}" dt="2024-06-21T00:14:56.122" v="672" actId="3680"/>
          <ac:spMkLst>
            <pc:docMk/>
            <pc:sldMk cId="3364792125" sldId="589"/>
            <ac:spMk id="3" creationId="{E6B2374A-3839-FBF9-F30C-D1F70B844689}"/>
          </ac:spMkLst>
        </pc:spChg>
        <pc:spChg chg="add mod">
          <ac:chgData name="Steve Shellhammer" userId="0e71f22d-ee3e-49c0-82ff-dbc290af8082" providerId="ADAL" clId="{F520BEC8-AE19-4105-8353-B9CB856426EC}" dt="2024-06-21T00:24:46.410" v="1068" actId="478"/>
          <ac:spMkLst>
            <pc:docMk/>
            <pc:sldMk cId="3364792125" sldId="589"/>
            <ac:spMk id="9" creationId="{08D49030-A16F-DC3C-E580-FE54DA7B5D33}"/>
          </ac:spMkLst>
        </pc:spChg>
        <pc:graphicFrameChg chg="add del mod ord modGraphic">
          <ac:chgData name="Steve Shellhammer" userId="0e71f22d-ee3e-49c0-82ff-dbc290af8082" providerId="ADAL" clId="{F520BEC8-AE19-4105-8353-B9CB856426EC}" dt="2024-06-21T00:24:46.410" v="1068" actId="478"/>
          <ac:graphicFrameMkLst>
            <pc:docMk/>
            <pc:sldMk cId="3364792125" sldId="589"/>
            <ac:graphicFrameMk id="7" creationId="{30145740-0861-8342-2A95-6DC9A7EEB731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00:24:40.591" v="1067" actId="47"/>
        <pc:sldMkLst>
          <pc:docMk/>
          <pc:sldMk cId="1566893768" sldId="590"/>
        </pc:sldMkLst>
        <pc:spChg chg="mod">
          <ac:chgData name="Steve Shellhammer" userId="0e71f22d-ee3e-49c0-82ff-dbc290af8082" providerId="ADAL" clId="{F520BEC8-AE19-4105-8353-B9CB856426EC}" dt="2024-06-21T00:09:42.650" v="671" actId="404"/>
          <ac:spMkLst>
            <pc:docMk/>
            <pc:sldMk cId="1566893768" sldId="590"/>
            <ac:spMk id="2" creationId="{DFA3D080-872E-D8D0-B916-53480812A29B}"/>
          </ac:spMkLst>
        </pc:spChg>
      </pc:sldChg>
      <pc:sldChg chg="addSp modSp add mod">
        <pc:chgData name="Steve Shellhammer" userId="0e71f22d-ee3e-49c0-82ff-dbc290af8082" providerId="ADAL" clId="{F520BEC8-AE19-4105-8353-B9CB856426EC}" dt="2024-07-01T22:06:54.231" v="5537" actId="20577"/>
        <pc:sldMkLst>
          <pc:docMk/>
          <pc:sldMk cId="470537490" sldId="591"/>
        </pc:sldMkLst>
        <pc:spChg chg="mod">
          <ac:chgData name="Steve Shellhammer" userId="0e71f22d-ee3e-49c0-82ff-dbc290af8082" providerId="ADAL" clId="{F520BEC8-AE19-4105-8353-B9CB856426EC}" dt="2024-06-21T16:02:12.170" v="1859" actId="6549"/>
          <ac:spMkLst>
            <pc:docMk/>
            <pc:sldMk cId="470537490" sldId="591"/>
            <ac:spMk id="2" creationId="{00F47B8C-9EE9-E96C-C733-838C77C50C11}"/>
          </ac:spMkLst>
        </pc:spChg>
        <pc:spChg chg="add mod">
          <ac:chgData name="Steve Shellhammer" userId="0e71f22d-ee3e-49c0-82ff-dbc290af8082" providerId="ADAL" clId="{F520BEC8-AE19-4105-8353-B9CB856426EC}" dt="2024-06-21T18:30:31.278" v="4699" actId="14100"/>
          <ac:spMkLst>
            <pc:docMk/>
            <pc:sldMk cId="470537490" sldId="591"/>
            <ac:spMk id="3" creationId="{8C084CEA-5E01-9F19-9354-56D74AE59D09}"/>
          </ac:spMkLst>
        </pc:spChg>
        <pc:graphicFrameChg chg="mod modGraphic">
          <ac:chgData name="Steve Shellhammer" userId="0e71f22d-ee3e-49c0-82ff-dbc290af8082" providerId="ADAL" clId="{F520BEC8-AE19-4105-8353-B9CB856426EC}" dt="2024-07-01T22:06:54.231" v="5537" actId="20577"/>
          <ac:graphicFrameMkLst>
            <pc:docMk/>
            <pc:sldMk cId="470537490" sldId="591"/>
            <ac:graphicFrameMk id="7" creationId="{30145740-0861-8342-2A95-6DC9A7EEB731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10T15:56:39.355" v="6130" actId="1035"/>
        <pc:sldMkLst>
          <pc:docMk/>
          <pc:sldMk cId="1083766750" sldId="592"/>
        </pc:sldMkLst>
        <pc:spChg chg="mod">
          <ac:chgData name="Steve Shellhammer" userId="0e71f22d-ee3e-49c0-82ff-dbc290af8082" providerId="ADAL" clId="{F520BEC8-AE19-4105-8353-B9CB856426EC}" dt="2024-07-10T15:52:54.718" v="5896" actId="20577"/>
          <ac:spMkLst>
            <pc:docMk/>
            <pc:sldMk cId="1083766750" sldId="592"/>
            <ac:spMk id="2" creationId="{F4E8F131-1353-57C1-56D1-12B1304C1CFE}"/>
          </ac:spMkLst>
        </pc:spChg>
        <pc:spChg chg="add mod">
          <ac:chgData name="Steve Shellhammer" userId="0e71f22d-ee3e-49c0-82ff-dbc290af8082" providerId="ADAL" clId="{F520BEC8-AE19-4105-8353-B9CB856426EC}" dt="2024-07-10T15:56:39.355" v="6130" actId="1035"/>
          <ac:spMkLst>
            <pc:docMk/>
            <pc:sldMk cId="1083766750" sldId="592"/>
            <ac:spMk id="3" creationId="{57CE9EBE-D43A-0A50-1A22-0D27410BC29E}"/>
          </ac:spMkLst>
        </pc:spChg>
        <pc:spChg chg="del">
          <ac:chgData name="Steve Shellhammer" userId="0e71f22d-ee3e-49c0-82ff-dbc290af8082" providerId="ADAL" clId="{F520BEC8-AE19-4105-8353-B9CB856426EC}" dt="2024-06-21T00:33:02.737" v="1404" actId="3680"/>
          <ac:spMkLst>
            <pc:docMk/>
            <pc:sldMk cId="1083766750" sldId="592"/>
            <ac:spMk id="3" creationId="{A2610696-CE05-6C51-4FD5-F7B9E96251BC}"/>
          </ac:spMkLst>
        </pc:spChg>
        <pc:graphicFrameChg chg="add mod ord modGraphic">
          <ac:chgData name="Steve Shellhammer" userId="0e71f22d-ee3e-49c0-82ff-dbc290af8082" providerId="ADAL" clId="{F520BEC8-AE19-4105-8353-B9CB856426EC}" dt="2024-07-10T15:54:10.846" v="5904" actId="20577"/>
          <ac:graphicFrameMkLst>
            <pc:docMk/>
            <pc:sldMk cId="1083766750" sldId="592"/>
            <ac:graphicFrameMk id="7" creationId="{1D3A312F-800D-E227-1B52-CE12958B7D45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6:03:11.766" v="1863" actId="47"/>
        <pc:sldMkLst>
          <pc:docMk/>
          <pc:sldMk cId="1586299038" sldId="593"/>
        </pc:sldMkLst>
        <pc:spChg chg="mod">
          <ac:chgData name="Steve Shellhammer" userId="0e71f22d-ee3e-49c0-82ff-dbc290af8082" providerId="ADAL" clId="{F520BEC8-AE19-4105-8353-B9CB856426EC}" dt="2024-06-21T16:00:53.063" v="1846" actId="14100"/>
          <ac:spMkLst>
            <pc:docMk/>
            <pc:sldMk cId="1586299038" sldId="593"/>
            <ac:spMk id="3" creationId="{BCC5E993-4370-2A18-9305-1F4F25797FC7}"/>
          </ac:spMkLst>
        </pc:spChg>
      </pc:sldChg>
      <pc:sldChg chg="modSp new mod">
        <pc:chgData name="Steve Shellhammer" userId="0e71f22d-ee3e-49c0-82ff-dbc290af8082" providerId="ADAL" clId="{F520BEC8-AE19-4105-8353-B9CB856426EC}" dt="2024-06-21T20:48:38.540" v="4805" actId="20577"/>
        <pc:sldMkLst>
          <pc:docMk/>
          <pc:sldMk cId="2480858265" sldId="593"/>
        </pc:sldMkLst>
        <pc:spChg chg="mod">
          <ac:chgData name="Steve Shellhammer" userId="0e71f22d-ee3e-49c0-82ff-dbc290af8082" providerId="ADAL" clId="{F520BEC8-AE19-4105-8353-B9CB856426EC}" dt="2024-06-21T16:15:09.521" v="2164" actId="403"/>
          <ac:spMkLst>
            <pc:docMk/>
            <pc:sldMk cId="2480858265" sldId="593"/>
            <ac:spMk id="2" creationId="{95F958D0-8CDD-DF98-CA39-3BA838E314BB}"/>
          </ac:spMkLst>
        </pc:spChg>
        <pc:spChg chg="mod">
          <ac:chgData name="Steve Shellhammer" userId="0e71f22d-ee3e-49c0-82ff-dbc290af8082" providerId="ADAL" clId="{F520BEC8-AE19-4105-8353-B9CB856426EC}" dt="2024-06-21T20:48:38.540" v="4805" actId="20577"/>
          <ac:spMkLst>
            <pc:docMk/>
            <pc:sldMk cId="2480858265" sldId="593"/>
            <ac:spMk id="3" creationId="{8E8F2328-4ADD-A625-D17C-8BF8500B5D23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1:52.736" v="4715" actId="20577"/>
        <pc:sldMkLst>
          <pc:docMk/>
          <pc:sldMk cId="1517107591" sldId="594"/>
        </pc:sldMkLst>
        <pc:spChg chg="mod">
          <ac:chgData name="Steve Shellhammer" userId="0e71f22d-ee3e-49c0-82ff-dbc290af8082" providerId="ADAL" clId="{F520BEC8-AE19-4105-8353-B9CB856426EC}" dt="2024-06-21T17:40:37.523" v="2478" actId="20577"/>
          <ac:spMkLst>
            <pc:docMk/>
            <pc:sldMk cId="1517107591" sldId="594"/>
            <ac:spMk id="2" creationId="{9DEC0863-457E-410E-7E3D-6827CF53FF59}"/>
          </ac:spMkLst>
        </pc:spChg>
        <pc:spChg chg="mod">
          <ac:chgData name="Steve Shellhammer" userId="0e71f22d-ee3e-49c0-82ff-dbc290af8082" providerId="ADAL" clId="{F520BEC8-AE19-4105-8353-B9CB856426EC}" dt="2024-06-21T18:31:52.736" v="4715" actId="20577"/>
          <ac:spMkLst>
            <pc:docMk/>
            <pc:sldMk cId="1517107591" sldId="594"/>
            <ac:spMk id="3" creationId="{CA7B7026-3B04-097C-5213-915457CEF145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7:51:45.833" v="2900" actId="20577"/>
        <pc:sldMkLst>
          <pc:docMk/>
          <pc:sldMk cId="2562261222" sldId="595"/>
        </pc:sldMkLst>
        <pc:spChg chg="mod">
          <ac:chgData name="Steve Shellhammer" userId="0e71f22d-ee3e-49c0-82ff-dbc290af8082" providerId="ADAL" clId="{F520BEC8-AE19-4105-8353-B9CB856426EC}" dt="2024-06-21T17:49:25.010" v="2806" actId="20577"/>
          <ac:spMkLst>
            <pc:docMk/>
            <pc:sldMk cId="2562261222" sldId="595"/>
            <ac:spMk id="2" creationId="{333CBD5E-3DAE-2165-5C7A-F45626610755}"/>
          </ac:spMkLst>
        </pc:spChg>
        <pc:spChg chg="mod">
          <ac:chgData name="Steve Shellhammer" userId="0e71f22d-ee3e-49c0-82ff-dbc290af8082" providerId="ADAL" clId="{F520BEC8-AE19-4105-8353-B9CB856426EC}" dt="2024-06-21T17:51:45.833" v="2900" actId="20577"/>
          <ac:spMkLst>
            <pc:docMk/>
            <pc:sldMk cId="2562261222" sldId="595"/>
            <ac:spMk id="3" creationId="{696A4751-7DD2-BB8C-5DDC-0783FCA296C7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8" creationId="{06B52894-B2EE-6716-B778-1A87AB739A9A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9" creationId="{13E3B606-EACD-3D71-C18B-ABAC49F801DF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2" creationId="{60B94F91-0DBB-3EDD-A5AD-92D0F5242AB8}"/>
          </ac:spMkLst>
        </pc:spChg>
        <pc:spChg chg="mod">
          <ac:chgData name="Steve Shellhammer" userId="0e71f22d-ee3e-49c0-82ff-dbc290af8082" providerId="ADAL" clId="{F520BEC8-AE19-4105-8353-B9CB856426EC}" dt="2024-06-21T17:49:46.065" v="2811"/>
          <ac:spMkLst>
            <pc:docMk/>
            <pc:sldMk cId="2562261222" sldId="595"/>
            <ac:spMk id="13" creationId="{AFF4BBC6-52D9-3E5C-EA7C-EC4F20D62DF7}"/>
          </ac:spMkLst>
        </pc:spChg>
        <pc:spChg chg="mod">
          <ac:chgData name="Steve Shellhammer" userId="0e71f22d-ee3e-49c0-82ff-dbc290af8082" providerId="ADAL" clId="{F520BEC8-AE19-4105-8353-B9CB856426EC}" dt="2024-06-21T17:50:54.739" v="2827" actId="20577"/>
          <ac:spMkLst>
            <pc:docMk/>
            <pc:sldMk cId="2562261222" sldId="595"/>
            <ac:spMk id="14" creationId="{7A4DF70A-13B3-69F8-B388-AE7CE79956FA}"/>
          </ac:spMkLst>
        </pc:spChg>
        <pc:grpChg chg="add mod">
          <ac:chgData name="Steve Shellhammer" userId="0e71f22d-ee3e-49c0-82ff-dbc290af8082" providerId="ADAL" clId="{F520BEC8-AE19-4105-8353-B9CB856426EC}" dt="2024-06-21T17:49:50.270" v="2812" actId="1076"/>
          <ac:grpSpMkLst>
            <pc:docMk/>
            <pc:sldMk cId="2562261222" sldId="595"/>
            <ac:grpSpMk id="7" creationId="{E5EF0177-5428-903F-DF08-16952CDBDC60}"/>
          </ac:grpSpMkLst>
        </pc:grp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0" creationId="{ADA79696-FF15-1321-A4C7-4F3517EF1C8E}"/>
          </ac:cxnSpMkLst>
        </pc:cxnChg>
        <pc:cxnChg chg="mod">
          <ac:chgData name="Steve Shellhammer" userId="0e71f22d-ee3e-49c0-82ff-dbc290af8082" providerId="ADAL" clId="{F520BEC8-AE19-4105-8353-B9CB856426EC}" dt="2024-06-21T17:49:46.065" v="2811"/>
          <ac:cxnSpMkLst>
            <pc:docMk/>
            <pc:sldMk cId="2562261222" sldId="595"/>
            <ac:cxnSpMk id="11" creationId="{384045CA-4791-E0A8-FE42-3D30BEFA42CD}"/>
          </ac:cxnSpMkLst>
        </pc:cxnChg>
      </pc:sldChg>
      <pc:sldChg chg="addSp modSp new del mod">
        <pc:chgData name="Steve Shellhammer" userId="0e71f22d-ee3e-49c0-82ff-dbc290af8082" providerId="ADAL" clId="{F520BEC8-AE19-4105-8353-B9CB856426EC}" dt="2024-06-21T18:24:56.498" v="4166" actId="47"/>
        <pc:sldMkLst>
          <pc:docMk/>
          <pc:sldMk cId="1015676089" sldId="596"/>
        </pc:sldMkLst>
        <pc:spChg chg="mod">
          <ac:chgData name="Steve Shellhammer" userId="0e71f22d-ee3e-49c0-82ff-dbc290af8082" providerId="ADAL" clId="{F520BEC8-AE19-4105-8353-B9CB856426EC}" dt="2024-06-21T17:56:29.214" v="3062" actId="14100"/>
          <ac:spMkLst>
            <pc:docMk/>
            <pc:sldMk cId="1015676089" sldId="596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17:55:55.798" v="3030" actId="1036"/>
          <ac:spMkLst>
            <pc:docMk/>
            <pc:sldMk cId="1015676089" sldId="596"/>
            <ac:spMk id="3" creationId="{35968D77-335E-0D02-3D53-8204C8361DE6}"/>
          </ac:spMkLst>
        </pc:spChg>
        <pc:picChg chg="add mod">
          <ac:chgData name="Steve Shellhammer" userId="0e71f22d-ee3e-49c0-82ff-dbc290af8082" providerId="ADAL" clId="{F520BEC8-AE19-4105-8353-B9CB856426EC}" dt="2024-06-21T18:22:01.112" v="4157" actId="1035"/>
          <ac:picMkLst>
            <pc:docMk/>
            <pc:sldMk cId="1015676089" sldId="596"/>
            <ac:picMk id="7" creationId="{FF4D0795-9DD5-105E-D51F-492C725F427B}"/>
          </ac:picMkLst>
        </pc:picChg>
      </pc:sldChg>
      <pc:sldChg chg="modSp add mod ord">
        <pc:chgData name="Steve Shellhammer" userId="0e71f22d-ee3e-49c0-82ff-dbc290af8082" providerId="ADAL" clId="{F520BEC8-AE19-4105-8353-B9CB856426EC}" dt="2024-06-21T20:49:23.058" v="4814" actId="20577"/>
        <pc:sldMkLst>
          <pc:docMk/>
          <pc:sldMk cId="3428602540" sldId="597"/>
        </pc:sldMkLst>
        <pc:spChg chg="mod">
          <ac:chgData name="Steve Shellhammer" userId="0e71f22d-ee3e-49c0-82ff-dbc290af8082" providerId="ADAL" clId="{F520BEC8-AE19-4105-8353-B9CB856426EC}" dt="2024-06-21T17:57:09.788" v="3071" actId="1035"/>
          <ac:spMkLst>
            <pc:docMk/>
            <pc:sldMk cId="3428602540" sldId="597"/>
            <ac:spMk id="2" creationId="{26F8FFC8-0367-56D6-01B9-0EF95E8B5896}"/>
          </ac:spMkLst>
        </pc:spChg>
        <pc:spChg chg="mod">
          <ac:chgData name="Steve Shellhammer" userId="0e71f22d-ee3e-49c0-82ff-dbc290af8082" providerId="ADAL" clId="{F520BEC8-AE19-4105-8353-B9CB856426EC}" dt="2024-06-21T20:49:23.058" v="4814" actId="20577"/>
          <ac:spMkLst>
            <pc:docMk/>
            <pc:sldMk cId="3428602540" sldId="597"/>
            <ac:spMk id="3" creationId="{35968D77-335E-0D02-3D53-8204C8361DE6}"/>
          </ac:spMkLst>
        </pc:spChg>
        <pc:picChg chg="mod">
          <ac:chgData name="Steve Shellhammer" userId="0e71f22d-ee3e-49c0-82ff-dbc290af8082" providerId="ADAL" clId="{F520BEC8-AE19-4105-8353-B9CB856426EC}" dt="2024-06-21T18:33:10.751" v="4757" actId="1038"/>
          <ac:picMkLst>
            <pc:docMk/>
            <pc:sldMk cId="3428602540" sldId="597"/>
            <ac:picMk id="7" creationId="{FF4D0795-9DD5-105E-D51F-492C725F427B}"/>
          </ac:picMkLst>
        </pc:picChg>
      </pc:sldChg>
      <pc:sldChg chg="addSp modSp new del mod">
        <pc:chgData name="Steve Shellhammer" userId="0e71f22d-ee3e-49c0-82ff-dbc290af8082" providerId="ADAL" clId="{F520BEC8-AE19-4105-8353-B9CB856426EC}" dt="2024-07-01T23:06:20.485" v="5564" actId="47"/>
        <pc:sldMkLst>
          <pc:docMk/>
          <pc:sldMk cId="4064899680" sldId="598"/>
        </pc:sldMkLst>
        <pc:spChg chg="mod">
          <ac:chgData name="Steve Shellhammer" userId="0e71f22d-ee3e-49c0-82ff-dbc290af8082" providerId="ADAL" clId="{F520BEC8-AE19-4105-8353-B9CB856426EC}" dt="2024-06-21T18:00:15.822" v="3100" actId="404"/>
          <ac:spMkLst>
            <pc:docMk/>
            <pc:sldMk cId="4064899680" sldId="598"/>
            <ac:spMk id="2" creationId="{786FD569-8E5A-E3E9-3B37-8EFE5BE6E8AE}"/>
          </ac:spMkLst>
        </pc:spChg>
        <pc:spChg chg="mod">
          <ac:chgData name="Steve Shellhammer" userId="0e71f22d-ee3e-49c0-82ff-dbc290af8082" providerId="ADAL" clId="{F520BEC8-AE19-4105-8353-B9CB856426EC}" dt="2024-06-21T18:00:39.192" v="3106" actId="14100"/>
          <ac:spMkLst>
            <pc:docMk/>
            <pc:sldMk cId="4064899680" sldId="598"/>
            <ac:spMk id="3" creationId="{AAE40269-9FBF-626A-A9CB-DEA85EA2AA49}"/>
          </ac:spMkLst>
        </pc:spChg>
        <pc:spChg chg="add mod">
          <ac:chgData name="Steve Shellhammer" userId="0e71f22d-ee3e-49c0-82ff-dbc290af8082" providerId="ADAL" clId="{F520BEC8-AE19-4105-8353-B9CB856426EC}" dt="2024-07-01T22:18:41.219" v="5557" actId="20577"/>
          <ac:spMkLst>
            <pc:docMk/>
            <pc:sldMk cId="4064899680" sldId="598"/>
            <ac:spMk id="8" creationId="{6F0869AA-3D5D-FCAB-F1CC-C0E00BCA80FB}"/>
          </ac:spMkLst>
        </pc:spChg>
        <pc:picChg chg="add mod">
          <ac:chgData name="Steve Shellhammer" userId="0e71f22d-ee3e-49c0-82ff-dbc290af8082" providerId="ADAL" clId="{F520BEC8-AE19-4105-8353-B9CB856426EC}" dt="2024-06-21T18:01:00.523" v="3112" actId="1037"/>
          <ac:picMkLst>
            <pc:docMk/>
            <pc:sldMk cId="4064899680" sldId="598"/>
            <ac:picMk id="7" creationId="{DB1CFC3A-338C-CE24-19D8-9516A904C5A8}"/>
          </ac:picMkLst>
        </pc:picChg>
      </pc:sldChg>
      <pc:sldChg chg="addSp delSp modSp new mod">
        <pc:chgData name="Steve Shellhammer" userId="0e71f22d-ee3e-49c0-82ff-dbc290af8082" providerId="ADAL" clId="{F520BEC8-AE19-4105-8353-B9CB856426EC}" dt="2024-06-21T18:13:30.609" v="3888" actId="1037"/>
        <pc:sldMkLst>
          <pc:docMk/>
          <pc:sldMk cId="4060783297" sldId="599"/>
        </pc:sldMkLst>
        <pc:spChg chg="mod">
          <ac:chgData name="Steve Shellhammer" userId="0e71f22d-ee3e-49c0-82ff-dbc290af8082" providerId="ADAL" clId="{F520BEC8-AE19-4105-8353-B9CB856426EC}" dt="2024-06-21T18:07:25.753" v="3459" actId="14100"/>
          <ac:spMkLst>
            <pc:docMk/>
            <pc:sldMk cId="4060783297" sldId="599"/>
            <ac:spMk id="2" creationId="{2B948BC6-47D3-F34C-AD20-FB2D7C324E0F}"/>
          </ac:spMkLst>
        </pc:spChg>
        <pc:spChg chg="del">
          <ac:chgData name="Steve Shellhammer" userId="0e71f22d-ee3e-49c0-82ff-dbc290af8082" providerId="ADAL" clId="{F520BEC8-AE19-4105-8353-B9CB856426EC}" dt="2024-06-21T18:01:48.945" v="3114" actId="478"/>
          <ac:spMkLst>
            <pc:docMk/>
            <pc:sldMk cId="4060783297" sldId="599"/>
            <ac:spMk id="3" creationId="{9E475C9C-B884-D521-753A-41A39E7385A9}"/>
          </ac:spMkLst>
        </pc:spChg>
        <pc:spChg chg="add mod">
          <ac:chgData name="Steve Shellhammer" userId="0e71f22d-ee3e-49c0-82ff-dbc290af8082" providerId="ADAL" clId="{F520BEC8-AE19-4105-8353-B9CB856426EC}" dt="2024-06-21T18:07:44.256" v="3466" actId="1037"/>
          <ac:spMkLst>
            <pc:docMk/>
            <pc:sldMk cId="4060783297" sldId="599"/>
            <ac:spMk id="8" creationId="{427A3339-1718-7B04-BF53-AD215F7D9172}"/>
          </ac:spMkLst>
        </pc:spChg>
        <pc:graphicFrameChg chg="add mod modGraphic">
          <ac:chgData name="Steve Shellhammer" userId="0e71f22d-ee3e-49c0-82ff-dbc290af8082" providerId="ADAL" clId="{F520BEC8-AE19-4105-8353-B9CB856426EC}" dt="2024-06-21T18:13:30.609" v="3888" actId="1037"/>
          <ac:graphicFrameMkLst>
            <pc:docMk/>
            <pc:sldMk cId="4060783297" sldId="599"/>
            <ac:graphicFrameMk id="7" creationId="{07694C31-AF90-8A22-021C-FCC63135616D}"/>
          </ac:graphicFrameMkLst>
        </pc:graphicFrameChg>
      </pc:sldChg>
      <pc:sldChg chg="modSp new del mod">
        <pc:chgData name="Steve Shellhammer" userId="0e71f22d-ee3e-49c0-82ff-dbc290af8082" providerId="ADAL" clId="{F520BEC8-AE19-4105-8353-B9CB856426EC}" dt="2024-06-21T18:25:14.692" v="4167" actId="47"/>
        <pc:sldMkLst>
          <pc:docMk/>
          <pc:sldMk cId="1863598346" sldId="600"/>
        </pc:sldMkLst>
        <pc:spChg chg="mod">
          <ac:chgData name="Steve Shellhammer" userId="0e71f22d-ee3e-49c0-82ff-dbc290af8082" providerId="ADAL" clId="{F520BEC8-AE19-4105-8353-B9CB856426EC}" dt="2024-06-21T18:05:00.957" v="3225" actId="1036"/>
          <ac:spMkLst>
            <pc:docMk/>
            <pc:sldMk cId="1863598346" sldId="600"/>
            <ac:spMk id="3" creationId="{3EB6E594-FD24-D2CB-171C-2A045864D425}"/>
          </ac:spMkLst>
        </pc:spChg>
      </pc:sldChg>
      <pc:sldChg chg="modSp new mod">
        <pc:chgData name="Steve Shellhammer" userId="0e71f22d-ee3e-49c0-82ff-dbc290af8082" providerId="ADAL" clId="{F520BEC8-AE19-4105-8353-B9CB856426EC}" dt="2024-06-21T20:50:11.342" v="4838" actId="6549"/>
        <pc:sldMkLst>
          <pc:docMk/>
          <pc:sldMk cId="251378730" sldId="601"/>
        </pc:sldMkLst>
        <pc:spChg chg="mod">
          <ac:chgData name="Steve Shellhammer" userId="0e71f22d-ee3e-49c0-82ff-dbc290af8082" providerId="ADAL" clId="{F520BEC8-AE19-4105-8353-B9CB856426EC}" dt="2024-06-21T18:08:23.911" v="3483" actId="20577"/>
          <ac:spMkLst>
            <pc:docMk/>
            <pc:sldMk cId="251378730" sldId="601"/>
            <ac:spMk id="2" creationId="{6C6E2226-0266-FA95-0B1B-5A92466B29E1}"/>
          </ac:spMkLst>
        </pc:spChg>
        <pc:spChg chg="mod">
          <ac:chgData name="Steve Shellhammer" userId="0e71f22d-ee3e-49c0-82ff-dbc290af8082" providerId="ADAL" clId="{F520BEC8-AE19-4105-8353-B9CB856426EC}" dt="2024-06-21T20:50:11.342" v="4838" actId="6549"/>
          <ac:spMkLst>
            <pc:docMk/>
            <pc:sldMk cId="251378730" sldId="601"/>
            <ac:spMk id="3" creationId="{7C6435B4-4FDE-0720-EFB7-A3E75F9E36E9}"/>
          </ac:spMkLst>
        </pc:spChg>
      </pc:sldChg>
      <pc:sldChg chg="modSp new mod">
        <pc:chgData name="Steve Shellhammer" userId="0e71f22d-ee3e-49c0-82ff-dbc290af8082" providerId="ADAL" clId="{F520BEC8-AE19-4105-8353-B9CB856426EC}" dt="2024-06-21T18:35:45.092" v="4778" actId="20577"/>
        <pc:sldMkLst>
          <pc:docMk/>
          <pc:sldMk cId="386115416" sldId="602"/>
        </pc:sldMkLst>
        <pc:spChg chg="mod">
          <ac:chgData name="Steve Shellhammer" userId="0e71f22d-ee3e-49c0-82ff-dbc290af8082" providerId="ADAL" clId="{F520BEC8-AE19-4105-8353-B9CB856426EC}" dt="2024-06-21T18:09:54.046" v="3634" actId="20577"/>
          <ac:spMkLst>
            <pc:docMk/>
            <pc:sldMk cId="386115416" sldId="602"/>
            <ac:spMk id="2" creationId="{768ADDC1-E15B-A9F8-32F1-65EA1223AB23}"/>
          </ac:spMkLst>
        </pc:spChg>
        <pc:spChg chg="mod">
          <ac:chgData name="Steve Shellhammer" userId="0e71f22d-ee3e-49c0-82ff-dbc290af8082" providerId="ADAL" clId="{F520BEC8-AE19-4105-8353-B9CB856426EC}" dt="2024-06-21T18:35:45.092" v="4778" actId="20577"/>
          <ac:spMkLst>
            <pc:docMk/>
            <pc:sldMk cId="386115416" sldId="602"/>
            <ac:spMk id="3" creationId="{83AC977E-0873-B8F0-DFE8-22EB58B97C5D}"/>
          </ac:spMkLst>
        </pc:spChg>
      </pc:sldChg>
      <pc:sldChg chg="addSp modSp new mod">
        <pc:chgData name="Steve Shellhammer" userId="0e71f22d-ee3e-49c0-82ff-dbc290af8082" providerId="ADAL" clId="{F520BEC8-AE19-4105-8353-B9CB856426EC}" dt="2024-06-21T18:23:53.682" v="4163" actId="20577"/>
        <pc:sldMkLst>
          <pc:docMk/>
          <pc:sldMk cId="2782558786" sldId="603"/>
        </pc:sldMkLst>
        <pc:spChg chg="mod">
          <ac:chgData name="Steve Shellhammer" userId="0e71f22d-ee3e-49c0-82ff-dbc290af8082" providerId="ADAL" clId="{F520BEC8-AE19-4105-8353-B9CB856426EC}" dt="2024-06-21T18:12:17.864" v="3875" actId="14100"/>
          <ac:spMkLst>
            <pc:docMk/>
            <pc:sldMk cId="2782558786" sldId="603"/>
            <ac:spMk id="2" creationId="{462035AD-BF4E-E6C7-4713-AB6ED6CAC46C}"/>
          </ac:spMkLst>
        </pc:spChg>
        <pc:spChg chg="mod">
          <ac:chgData name="Steve Shellhammer" userId="0e71f22d-ee3e-49c0-82ff-dbc290af8082" providerId="ADAL" clId="{F520BEC8-AE19-4105-8353-B9CB856426EC}" dt="2024-06-21T18:18:36.212" v="3984" actId="1035"/>
          <ac:spMkLst>
            <pc:docMk/>
            <pc:sldMk cId="2782558786" sldId="603"/>
            <ac:spMk id="3" creationId="{D2D87713-BF7B-40DF-0C3B-705633582433}"/>
          </ac:spMkLst>
        </pc:spChg>
        <pc:graphicFrameChg chg="add mod modGraphic">
          <ac:chgData name="Steve Shellhammer" userId="0e71f22d-ee3e-49c0-82ff-dbc290af8082" providerId="ADAL" clId="{F520BEC8-AE19-4105-8353-B9CB856426EC}" dt="2024-06-21T18:23:53.682" v="4163" actId="20577"/>
          <ac:graphicFrameMkLst>
            <pc:docMk/>
            <pc:sldMk cId="2782558786" sldId="603"/>
            <ac:graphicFrameMk id="7" creationId="{6DC6B634-9D59-630D-2A3C-E7278D7D69A4}"/>
          </ac:graphicFrameMkLst>
        </pc:graphicFrameChg>
      </pc:sldChg>
      <pc:sldChg chg="addSp delSp modSp new mod">
        <pc:chgData name="Steve Shellhammer" userId="0e71f22d-ee3e-49c0-82ff-dbc290af8082" providerId="ADAL" clId="{F520BEC8-AE19-4105-8353-B9CB856426EC}" dt="2024-07-01T23:06:47.036" v="5595" actId="478"/>
        <pc:sldMkLst>
          <pc:docMk/>
          <pc:sldMk cId="793655961" sldId="604"/>
        </pc:sldMkLst>
        <pc:spChg chg="mod">
          <ac:chgData name="Steve Shellhammer" userId="0e71f22d-ee3e-49c0-82ff-dbc290af8082" providerId="ADAL" clId="{F520BEC8-AE19-4105-8353-B9CB856426EC}" dt="2024-06-21T18:25:36.503" v="4179" actId="20577"/>
          <ac:spMkLst>
            <pc:docMk/>
            <pc:sldMk cId="793655961" sldId="604"/>
            <ac:spMk id="2" creationId="{0880B5BC-521D-09E4-ED60-FCB06F3F7872}"/>
          </ac:spMkLst>
        </pc:spChg>
        <pc:spChg chg="mod">
          <ac:chgData name="Steve Shellhammer" userId="0e71f22d-ee3e-49c0-82ff-dbc290af8082" providerId="ADAL" clId="{F520BEC8-AE19-4105-8353-B9CB856426EC}" dt="2024-07-01T23:06:41.240" v="5594" actId="6549"/>
          <ac:spMkLst>
            <pc:docMk/>
            <pc:sldMk cId="793655961" sldId="604"/>
            <ac:spMk id="3" creationId="{58B4204E-D878-BB30-DB72-0B59FB404780}"/>
          </ac:spMkLst>
        </pc:spChg>
        <pc:spChg chg="add del mod">
          <ac:chgData name="Steve Shellhammer" userId="0e71f22d-ee3e-49c0-82ff-dbc290af8082" providerId="ADAL" clId="{F520BEC8-AE19-4105-8353-B9CB856426EC}" dt="2024-07-01T23:06:47.036" v="5595" actId="478"/>
          <ac:spMkLst>
            <pc:docMk/>
            <pc:sldMk cId="793655961" sldId="604"/>
            <ac:spMk id="7" creationId="{9BBE38C1-104A-2D40-8898-519AD6D840CF}"/>
          </ac:spMkLst>
        </pc:spChg>
      </pc:sldChg>
      <pc:sldChg chg="modSp new mod">
        <pc:chgData name="Steve Shellhammer" userId="0e71f22d-ee3e-49c0-82ff-dbc290af8082" providerId="ADAL" clId="{F520BEC8-AE19-4105-8353-B9CB856426EC}" dt="2024-06-28T00:08:20.895" v="5528" actId="20577"/>
        <pc:sldMkLst>
          <pc:docMk/>
          <pc:sldMk cId="36714341" sldId="605"/>
        </pc:sldMkLst>
        <pc:spChg chg="mod">
          <ac:chgData name="Steve Shellhammer" userId="0e71f22d-ee3e-49c0-82ff-dbc290af8082" providerId="ADAL" clId="{F520BEC8-AE19-4105-8353-B9CB856426EC}" dt="2024-06-28T00:02:02.772" v="4854" actId="20577"/>
          <ac:spMkLst>
            <pc:docMk/>
            <pc:sldMk cId="36714341" sldId="605"/>
            <ac:spMk id="2" creationId="{F457207F-1D79-8454-2A7E-C2B575EF1CF3}"/>
          </ac:spMkLst>
        </pc:spChg>
        <pc:spChg chg="mod">
          <ac:chgData name="Steve Shellhammer" userId="0e71f22d-ee3e-49c0-82ff-dbc290af8082" providerId="ADAL" clId="{F520BEC8-AE19-4105-8353-B9CB856426EC}" dt="2024-06-28T00:08:20.895" v="5528" actId="20577"/>
          <ac:spMkLst>
            <pc:docMk/>
            <pc:sldMk cId="36714341" sldId="605"/>
            <ac:spMk id="3" creationId="{E5C28F02-9770-3CFF-6977-10D02B634EFD}"/>
          </ac:spMkLst>
        </pc:spChg>
      </pc:sldChg>
      <pc:sldChg chg="modSp new mod">
        <pc:chgData name="Steve Shellhammer" userId="0e71f22d-ee3e-49c0-82ff-dbc290af8082" providerId="ADAL" clId="{F520BEC8-AE19-4105-8353-B9CB856426EC}" dt="2024-07-01T23:09:13.883" v="5878" actId="20577"/>
        <pc:sldMkLst>
          <pc:docMk/>
          <pc:sldMk cId="3572002730" sldId="606"/>
        </pc:sldMkLst>
        <pc:spChg chg="mod">
          <ac:chgData name="Steve Shellhammer" userId="0e71f22d-ee3e-49c0-82ff-dbc290af8082" providerId="ADAL" clId="{F520BEC8-AE19-4105-8353-B9CB856426EC}" dt="2024-07-01T23:07:20.982" v="5609" actId="20577"/>
          <ac:spMkLst>
            <pc:docMk/>
            <pc:sldMk cId="3572002730" sldId="606"/>
            <ac:spMk id="2" creationId="{973C6DEC-32FF-66E8-6B6A-64502940C522}"/>
          </ac:spMkLst>
        </pc:spChg>
        <pc:spChg chg="mod">
          <ac:chgData name="Steve Shellhammer" userId="0e71f22d-ee3e-49c0-82ff-dbc290af8082" providerId="ADAL" clId="{F520BEC8-AE19-4105-8353-B9CB856426EC}" dt="2024-07-01T23:09:13.883" v="5878" actId="20577"/>
          <ac:spMkLst>
            <pc:docMk/>
            <pc:sldMk cId="3572002730" sldId="606"/>
            <ac:spMk id="3" creationId="{EACE4229-736B-3108-46B4-1944E9E822C8}"/>
          </ac:spMkLst>
        </pc:spChg>
      </pc:sldChg>
      <pc:sldMasterChg chg="modSldLayout">
        <pc:chgData name="Steve Shellhammer" userId="0e71f22d-ee3e-49c0-82ff-dbc290af8082" providerId="ADAL" clId="{F520BEC8-AE19-4105-8353-B9CB856426EC}" dt="2024-07-10T16:00:03.410" v="6142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F520BEC8-AE19-4105-8353-B9CB856426EC}" dt="2024-07-10T16:00:03.410" v="6142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F520BEC8-AE19-4105-8353-B9CB856426EC}" dt="2024-07-10T16:00:03.410" v="6142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FED57FB5-8C7C-49AB-AB3C-29110B5CDCC3}"/>
    <pc:docChg chg="custSel addSld delSld modSld">
      <pc:chgData name="Steve Shellhammer" userId="0e71f22d-ee3e-49c0-82ff-dbc290af8082" providerId="ADAL" clId="{FED57FB5-8C7C-49AB-AB3C-29110B5CDCC3}" dt="2020-12-14T21:11:40.671" v="438" actId="20577"/>
      <pc:docMkLst>
        <pc:docMk/>
      </pc:docMkLst>
      <pc:sldChg chg="modSp mod">
        <pc:chgData name="Steve Shellhammer" userId="0e71f22d-ee3e-49c0-82ff-dbc290af8082" providerId="ADAL" clId="{FED57FB5-8C7C-49AB-AB3C-29110B5CDCC3}" dt="2020-12-14T21:04:40.939" v="18" actId="403"/>
        <pc:sldMkLst>
          <pc:docMk/>
          <pc:sldMk cId="0" sldId="256"/>
        </pc:sldMkLst>
        <pc:spChg chg="mod">
          <ac:chgData name="Steve Shellhammer" userId="0e71f22d-ee3e-49c0-82ff-dbc290af8082" providerId="ADAL" clId="{FED57FB5-8C7C-49AB-AB3C-29110B5CDCC3}" dt="2020-12-14T21:04:40.939" v="18" actId="403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D57FB5-8C7C-49AB-AB3C-29110B5CDCC3}" dt="2020-12-14T21:04:16.602" v="5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FED57FB5-8C7C-49AB-AB3C-29110B5CDCC3}" dt="2020-12-14T21:04:13.203" v="1" actId="6549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32125" sldId="479"/>
        </pc:sldMkLst>
      </pc:sldChg>
      <pc:sldChg chg="modSp mod">
        <pc:chgData name="Steve Shellhammer" userId="0e71f22d-ee3e-49c0-82ff-dbc290af8082" providerId="ADAL" clId="{FED57FB5-8C7C-49AB-AB3C-29110B5CDCC3}" dt="2020-12-14T21:05:42.521" v="91" actId="313"/>
        <pc:sldMkLst>
          <pc:docMk/>
          <pc:sldMk cId="3653012693" sldId="480"/>
        </pc:sldMkLst>
        <pc:spChg chg="mod">
          <ac:chgData name="Steve Shellhammer" userId="0e71f22d-ee3e-49c0-82ff-dbc290af8082" providerId="ADAL" clId="{FED57FB5-8C7C-49AB-AB3C-29110B5CDCC3}" dt="2020-12-14T21:05:42.521" v="91" actId="313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FED57FB5-8C7C-49AB-AB3C-29110B5CDCC3}" dt="2020-12-14T21:11:40.671" v="438" actId="20577"/>
        <pc:sldMkLst>
          <pc:docMk/>
          <pc:sldMk cId="1836874408" sldId="481"/>
        </pc:sldMkLst>
        <pc:spChg chg="mod">
          <ac:chgData name="Steve Shellhammer" userId="0e71f22d-ee3e-49c0-82ff-dbc290af8082" providerId="ADAL" clId="{FED57FB5-8C7C-49AB-AB3C-29110B5CDCC3}" dt="2020-12-14T21:08:17.265" v="121" actId="20577"/>
          <ac:spMkLst>
            <pc:docMk/>
            <pc:sldMk cId="1836874408" sldId="481"/>
            <ac:spMk id="2" creationId="{F5D339DC-FDB4-4A9D-A761-16C6BB5B2248}"/>
          </ac:spMkLst>
        </pc:spChg>
        <pc:spChg chg="mod">
          <ac:chgData name="Steve Shellhammer" userId="0e71f22d-ee3e-49c0-82ff-dbc290af8082" providerId="ADAL" clId="{FED57FB5-8C7C-49AB-AB3C-29110B5CDCC3}" dt="2020-12-14T21:11:40.671" v="438" actId="20577"/>
          <ac:spMkLst>
            <pc:docMk/>
            <pc:sldMk cId="1836874408" sldId="481"/>
            <ac:spMk id="3" creationId="{4D5B6398-F668-40E1-9832-A75F64CDCE65}"/>
          </ac:spMkLst>
        </pc:spChg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881346024" sldId="48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975279318" sldId="48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288411570" sldId="48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790051191" sldId="48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39854975" sldId="48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46185811" sldId="48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764238631" sldId="487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454468360" sldId="488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4254195244" sldId="489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514583303" sldId="490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2033409932" sldId="491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912687455" sldId="492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3267503242" sldId="493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545545651" sldId="494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836799658" sldId="495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54922741" sldId="496"/>
        </pc:sldMkLst>
      </pc:sldChg>
      <pc:sldChg chg="del">
        <pc:chgData name="Steve Shellhammer" userId="0e71f22d-ee3e-49c0-82ff-dbc290af8082" providerId="ADAL" clId="{FED57FB5-8C7C-49AB-AB3C-29110B5CDCC3}" dt="2020-12-14T21:06:00.386" v="92" actId="47"/>
        <pc:sldMkLst>
          <pc:docMk/>
          <pc:sldMk cId="1626241637" sldId="497"/>
        </pc:sldMkLst>
      </pc:sldChg>
    </pc:docChg>
  </pc:docChgLst>
  <pc:docChgLst>
    <pc:chgData name="Steve Shellhammer" userId="0e71f22d-ee3e-49c0-82ff-dbc290af8082" providerId="ADAL" clId="{3567A114-1E4A-4313-8A4D-7E56C7A27B67}"/>
    <pc:docChg chg="undo redo custSel addSld delSld modSld modMainMaster">
      <pc:chgData name="Steve Shellhammer" userId="0e71f22d-ee3e-49c0-82ff-dbc290af8082" providerId="ADAL" clId="{3567A114-1E4A-4313-8A4D-7E56C7A27B67}" dt="2023-12-13T01:02:15.700" v="3868" actId="14100"/>
      <pc:docMkLst>
        <pc:docMk/>
      </pc:docMkLst>
      <pc:sldChg chg="modSp mod">
        <pc:chgData name="Steve Shellhammer" userId="0e71f22d-ee3e-49c0-82ff-dbc290af8082" providerId="ADAL" clId="{3567A114-1E4A-4313-8A4D-7E56C7A27B67}" dt="2023-12-12T20:34:08.123" v="135" actId="20577"/>
        <pc:sldMkLst>
          <pc:docMk/>
          <pc:sldMk cId="0" sldId="256"/>
        </pc:sldMkLst>
        <pc:spChg chg="mod">
          <ac:chgData name="Steve Shellhammer" userId="0e71f22d-ee3e-49c0-82ff-dbc290af8082" providerId="ADAL" clId="{3567A114-1E4A-4313-8A4D-7E56C7A27B67}" dt="2023-12-12T20:30:28.409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3567A114-1E4A-4313-8A4D-7E56C7A27B67}" dt="2023-12-12T20:34:08.123" v="13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3567A114-1E4A-4313-8A4D-7E56C7A27B67}" dt="2023-12-12T20:30:42.703" v="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3567A114-1E4A-4313-8A4D-7E56C7A27B67}" dt="2023-12-12T20:33:34.256" v="89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3567A114-1E4A-4313-8A4D-7E56C7A27B67}" dt="2023-12-12T20:40:21.520" v="692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3567A114-1E4A-4313-8A4D-7E56C7A27B67}" dt="2023-12-12T20:34:50.860" v="151" actId="20577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3567A114-1E4A-4313-8A4D-7E56C7A27B67}" dt="2023-12-12T20:40:21.520" v="692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3567A114-1E4A-4313-8A4D-7E56C7A27B67}" dt="2023-12-13T01:02:15.700" v="3868" actId="14100"/>
        <pc:sldMkLst>
          <pc:docMk/>
          <pc:sldMk cId="2326612348" sldId="552"/>
        </pc:sldMkLst>
        <pc:spChg chg="mod">
          <ac:chgData name="Steve Shellhammer" userId="0e71f22d-ee3e-49c0-82ff-dbc290af8082" providerId="ADAL" clId="{3567A114-1E4A-4313-8A4D-7E56C7A27B67}" dt="2023-12-13T01:02:15.700" v="3868" actId="14100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3567A114-1E4A-4313-8A4D-7E56C7A27B67}" dt="2023-12-12T20:52:28.963" v="1436" actId="6549"/>
        <pc:sldMkLst>
          <pc:docMk/>
          <pc:sldMk cId="1604637952" sldId="553"/>
        </pc:sldMkLst>
        <pc:spChg chg="mod">
          <ac:chgData name="Steve Shellhammer" userId="0e71f22d-ee3e-49c0-82ff-dbc290af8082" providerId="ADAL" clId="{3567A114-1E4A-4313-8A4D-7E56C7A27B67}" dt="2023-12-12T20:40:49.185" v="715" actId="20577"/>
          <ac:spMkLst>
            <pc:docMk/>
            <pc:sldMk cId="1604637952" sldId="553"/>
            <ac:spMk id="2" creationId="{04FD7325-385E-C56F-4C33-942F168D663C}"/>
          </ac:spMkLst>
        </pc:spChg>
        <pc:spChg chg="mod">
          <ac:chgData name="Steve Shellhammer" userId="0e71f22d-ee3e-49c0-82ff-dbc290af8082" providerId="ADAL" clId="{3567A114-1E4A-4313-8A4D-7E56C7A27B67}" dt="2023-12-12T20:52:28.963" v="1436" actId="6549"/>
          <ac:spMkLst>
            <pc:docMk/>
            <pc:sldMk cId="1604637952" sldId="553"/>
            <ac:spMk id="3" creationId="{49028FFF-262D-5A86-F932-68788D64E48A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8" creationId="{2CAB5DE2-EC34-8F8B-787B-3D1ACC2D864F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9" creationId="{B11398FD-DB8F-2AE0-427F-CE08A9FBA0B4}"/>
          </ac:spMkLst>
        </pc:spChg>
        <pc:spChg chg="mod">
          <ac:chgData name="Steve Shellhammer" userId="0e71f22d-ee3e-49c0-82ff-dbc290af8082" providerId="ADAL" clId="{3567A114-1E4A-4313-8A4D-7E56C7A27B67}" dt="2023-12-12T20:42:03.743" v="729" actId="1076"/>
          <ac:spMkLst>
            <pc:docMk/>
            <pc:sldMk cId="1604637952" sldId="553"/>
            <ac:spMk id="12" creationId="{FDD68CF7-7FB8-25EE-8AD4-AA5622A094FD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3" creationId="{5A2A2F5D-D8F5-1999-8D6D-761428D049FB}"/>
          </ac:spMkLst>
        </pc:spChg>
        <pc:spChg chg="mod">
          <ac:chgData name="Steve Shellhammer" userId="0e71f22d-ee3e-49c0-82ff-dbc290af8082" providerId="ADAL" clId="{3567A114-1E4A-4313-8A4D-7E56C7A27B67}" dt="2023-12-12T20:41:58.025" v="725"/>
          <ac:spMkLst>
            <pc:docMk/>
            <pc:sldMk cId="1604637952" sldId="553"/>
            <ac:spMk id="14" creationId="{DF1B3AC6-4778-EC2B-F09D-DC9E2E909331}"/>
          </ac:spMkLst>
        </pc:spChg>
        <pc:grpChg chg="add mod">
          <ac:chgData name="Steve Shellhammer" userId="0e71f22d-ee3e-49c0-82ff-dbc290af8082" providerId="ADAL" clId="{3567A114-1E4A-4313-8A4D-7E56C7A27B67}" dt="2023-12-12T20:45:20.778" v="988" actId="1076"/>
          <ac:grpSpMkLst>
            <pc:docMk/>
            <pc:sldMk cId="1604637952" sldId="553"/>
            <ac:grpSpMk id="7" creationId="{BC24E939-5646-9A47-38C6-439C5F19B8AA}"/>
          </ac:grpSpMkLst>
        </pc:grp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0" creationId="{52F6BE11-5413-1F0F-FEC0-6EF472EDCF27}"/>
          </ac:cxnSpMkLst>
        </pc:cxnChg>
        <pc:cxnChg chg="mod">
          <ac:chgData name="Steve Shellhammer" userId="0e71f22d-ee3e-49c0-82ff-dbc290af8082" providerId="ADAL" clId="{3567A114-1E4A-4313-8A4D-7E56C7A27B67}" dt="2023-12-12T20:41:58.025" v="725"/>
          <ac:cxnSpMkLst>
            <pc:docMk/>
            <pc:sldMk cId="1604637952" sldId="553"/>
            <ac:cxnSpMk id="11" creationId="{5D02C153-4FE1-3B36-536D-A15EFB81553A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3670325964" sldId="553"/>
        </pc:sldMkLst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2659424328" sldId="554"/>
        </pc:sldMkLst>
      </pc:sldChg>
      <pc:sldChg chg="addSp modSp new mod">
        <pc:chgData name="Steve Shellhammer" userId="0e71f22d-ee3e-49c0-82ff-dbc290af8082" providerId="ADAL" clId="{3567A114-1E4A-4313-8A4D-7E56C7A27B67}" dt="2023-12-12T20:52:46.976" v="1437" actId="20577"/>
        <pc:sldMkLst>
          <pc:docMk/>
          <pc:sldMk cId="3457085430" sldId="554"/>
        </pc:sldMkLst>
        <pc:spChg chg="mod">
          <ac:chgData name="Steve Shellhammer" userId="0e71f22d-ee3e-49c0-82ff-dbc290af8082" providerId="ADAL" clId="{3567A114-1E4A-4313-8A4D-7E56C7A27B67}" dt="2023-12-12T20:52:21.708" v="1435" actId="14100"/>
          <ac:spMkLst>
            <pc:docMk/>
            <pc:sldMk cId="3457085430" sldId="554"/>
            <ac:spMk id="2" creationId="{6971AACD-C269-DA43-753E-FC3473077B1C}"/>
          </ac:spMkLst>
        </pc:spChg>
        <pc:spChg chg="mod">
          <ac:chgData name="Steve Shellhammer" userId="0e71f22d-ee3e-49c0-82ff-dbc290af8082" providerId="ADAL" clId="{3567A114-1E4A-4313-8A4D-7E56C7A27B67}" dt="2023-12-12T20:52:46.976" v="1437" actId="20577"/>
          <ac:spMkLst>
            <pc:docMk/>
            <pc:sldMk cId="3457085430" sldId="554"/>
            <ac:spMk id="3" creationId="{83987C40-0C83-723A-76B4-46D2FB89D180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8" creationId="{5A628420-CA51-97D8-A41A-28E38678B421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9" creationId="{17A6424D-3C09-B10F-DE82-F7A0A43A2D8D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2" creationId="{C73EE39A-FC1F-71C3-5361-F9F4FE59A80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3" creationId="{27A03D41-CBE1-F72E-842E-2FB3F42E40C9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4" creationId="{BBECA452-F015-D59D-344E-255411259BC4}"/>
          </ac:spMkLst>
        </pc:spChg>
        <pc:spChg chg="mod">
          <ac:chgData name="Steve Shellhammer" userId="0e71f22d-ee3e-49c0-82ff-dbc290af8082" providerId="ADAL" clId="{3567A114-1E4A-4313-8A4D-7E56C7A27B67}" dt="2023-12-12T20:46:54.429" v="1018"/>
          <ac:spMkLst>
            <pc:docMk/>
            <pc:sldMk cId="3457085430" sldId="554"/>
            <ac:spMk id="15" creationId="{BE8304FF-E8F8-1AE4-E76E-9F083C499259}"/>
          </ac:spMkLst>
        </pc:spChg>
        <pc:grpChg chg="add mod">
          <ac:chgData name="Steve Shellhammer" userId="0e71f22d-ee3e-49c0-82ff-dbc290af8082" providerId="ADAL" clId="{3567A114-1E4A-4313-8A4D-7E56C7A27B67}" dt="2023-12-12T20:47:24.531" v="1042" actId="1076"/>
          <ac:grpSpMkLst>
            <pc:docMk/>
            <pc:sldMk cId="3457085430" sldId="554"/>
            <ac:grpSpMk id="7" creationId="{AE00B440-AC4C-D324-5339-B180CF637744}"/>
          </ac:grpSpMkLst>
        </pc:grp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0" creationId="{1E980E0D-F59A-1B45-1A20-2868628AB9F9}"/>
          </ac:cxnSpMkLst>
        </pc:cxnChg>
        <pc:cxnChg chg="mod">
          <ac:chgData name="Steve Shellhammer" userId="0e71f22d-ee3e-49c0-82ff-dbc290af8082" providerId="ADAL" clId="{3567A114-1E4A-4313-8A4D-7E56C7A27B67}" dt="2023-12-12T20:46:54.429" v="1018"/>
          <ac:cxnSpMkLst>
            <pc:docMk/>
            <pc:sldMk cId="3457085430" sldId="554"/>
            <ac:cxnSpMk id="11" creationId="{CC6F9DB1-4E74-731B-9115-514667907F72}"/>
          </ac:cxnSpMkLst>
        </pc:cxn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483761716" sldId="555"/>
        </pc:sldMkLst>
      </pc:sldChg>
      <pc:sldChg chg="addSp modSp new mod">
        <pc:chgData name="Steve Shellhammer" userId="0e71f22d-ee3e-49c0-82ff-dbc290af8082" providerId="ADAL" clId="{3567A114-1E4A-4313-8A4D-7E56C7A27B67}" dt="2023-12-13T00:00:23.586" v="1490" actId="2711"/>
        <pc:sldMkLst>
          <pc:docMk/>
          <pc:sldMk cId="1453849157" sldId="555"/>
        </pc:sldMkLst>
        <pc:spChg chg="mod">
          <ac:chgData name="Steve Shellhammer" userId="0e71f22d-ee3e-49c0-82ff-dbc290af8082" providerId="ADAL" clId="{3567A114-1E4A-4313-8A4D-7E56C7A27B67}" dt="2023-12-13T00:00:07.339" v="1488" actId="404"/>
          <ac:spMkLst>
            <pc:docMk/>
            <pc:sldMk cId="1453849157" sldId="555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2T23:59:25.047" v="1455" actId="1076"/>
          <ac:spMkLst>
            <pc:docMk/>
            <pc:sldMk cId="1453849157" sldId="555"/>
            <ac:spMk id="3" creationId="{2E41C481-4B57-2668-6C96-A666FDC0CD6D}"/>
          </ac:spMkLst>
        </pc:spChg>
        <pc:graphicFrameChg chg="add mod modGraphic">
          <ac:chgData name="Steve Shellhammer" userId="0e71f22d-ee3e-49c0-82ff-dbc290af8082" providerId="ADAL" clId="{3567A114-1E4A-4313-8A4D-7E56C7A27B67}" dt="2023-12-13T00:00:23.586" v="1490" actId="2711"/>
          <ac:graphicFrameMkLst>
            <pc:docMk/>
            <pc:sldMk cId="1453849157" sldId="555"/>
            <ac:graphicFrameMk id="7" creationId="{CA73D65E-6D5C-5E01-53F8-210684C5AF56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1773911635" sldId="556"/>
        </pc:sldMkLst>
      </pc:sldChg>
      <pc:sldChg chg="addSp delSp modSp add mod">
        <pc:chgData name="Steve Shellhammer" userId="0e71f22d-ee3e-49c0-82ff-dbc290af8082" providerId="ADAL" clId="{3567A114-1E4A-4313-8A4D-7E56C7A27B67}" dt="2023-12-13T00:06:47.951" v="1650" actId="1076"/>
        <pc:sldMkLst>
          <pc:docMk/>
          <pc:sldMk cId="1812002114" sldId="556"/>
        </pc:sldMkLst>
        <pc:spChg chg="mod">
          <ac:chgData name="Steve Shellhammer" userId="0e71f22d-ee3e-49c0-82ff-dbc290af8082" providerId="ADAL" clId="{3567A114-1E4A-4313-8A4D-7E56C7A27B67}" dt="2023-12-13T00:01:31.812" v="1508" actId="20577"/>
          <ac:spMkLst>
            <pc:docMk/>
            <pc:sldMk cId="1812002114" sldId="556"/>
            <ac:spMk id="2" creationId="{F8425B36-958C-C9DB-08AE-D5C6B7985536}"/>
          </ac:spMkLst>
        </pc:spChg>
        <pc:spChg chg="mod">
          <ac:chgData name="Steve Shellhammer" userId="0e71f22d-ee3e-49c0-82ff-dbc290af8082" providerId="ADAL" clId="{3567A114-1E4A-4313-8A4D-7E56C7A27B67}" dt="2023-12-13T00:06:32.004" v="1647" actId="14100"/>
          <ac:spMkLst>
            <pc:docMk/>
            <pc:sldMk cId="1812002114" sldId="556"/>
            <ac:spMk id="3" creationId="{2E41C481-4B57-2668-6C96-A666FDC0CD6D}"/>
          </ac:spMkLst>
        </pc:spChg>
        <pc:graphicFrameChg chg="del">
          <ac:chgData name="Steve Shellhammer" userId="0e71f22d-ee3e-49c0-82ff-dbc290af8082" providerId="ADAL" clId="{3567A114-1E4A-4313-8A4D-7E56C7A27B67}" dt="2023-12-13T00:02:00.531" v="1509" actId="478"/>
          <ac:graphicFrameMkLst>
            <pc:docMk/>
            <pc:sldMk cId="1812002114" sldId="556"/>
            <ac:graphicFrameMk id="7" creationId="{CA73D65E-6D5C-5E01-53F8-210684C5AF56}"/>
          </ac:graphicFrameMkLst>
        </pc:graphicFrameChg>
        <pc:graphicFrameChg chg="add mod modGraphic">
          <ac:chgData name="Steve Shellhammer" userId="0e71f22d-ee3e-49c0-82ff-dbc290af8082" providerId="ADAL" clId="{3567A114-1E4A-4313-8A4D-7E56C7A27B67}" dt="2023-12-13T00:06:47.951" v="1650" actId="1076"/>
          <ac:graphicFrameMkLst>
            <pc:docMk/>
            <pc:sldMk cId="1812002114" sldId="556"/>
            <ac:graphicFrameMk id="8" creationId="{B8084ECD-4486-20C8-051B-BE92CA5E614B}"/>
          </ac:graphicFrameMkLst>
        </pc:graphicFrameChg>
      </pc:sldChg>
      <pc:sldChg chg="del">
        <pc:chgData name="Steve Shellhammer" userId="0e71f22d-ee3e-49c0-82ff-dbc290af8082" providerId="ADAL" clId="{3567A114-1E4A-4313-8A4D-7E56C7A27B67}" dt="2023-12-12T20:35:03.683" v="156" actId="47"/>
        <pc:sldMkLst>
          <pc:docMk/>
          <pc:sldMk cId="540504664" sldId="557"/>
        </pc:sldMkLst>
      </pc:sldChg>
      <pc:sldChg chg="addSp delSp modSp new mod">
        <pc:chgData name="Steve Shellhammer" userId="0e71f22d-ee3e-49c0-82ff-dbc290af8082" providerId="ADAL" clId="{3567A114-1E4A-4313-8A4D-7E56C7A27B67}" dt="2023-12-13T00:25:51.562" v="2490" actId="1038"/>
        <pc:sldMkLst>
          <pc:docMk/>
          <pc:sldMk cId="1225879143" sldId="557"/>
        </pc:sldMkLst>
        <pc:spChg chg="mod">
          <ac:chgData name="Steve Shellhammer" userId="0e71f22d-ee3e-49c0-82ff-dbc290af8082" providerId="ADAL" clId="{3567A114-1E4A-4313-8A4D-7E56C7A27B67}" dt="2023-12-13T00:18:59.726" v="1838" actId="14100"/>
          <ac:spMkLst>
            <pc:docMk/>
            <pc:sldMk cId="1225879143" sldId="557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22:04.140" v="2206" actId="255"/>
          <ac:spMkLst>
            <pc:docMk/>
            <pc:sldMk cId="1225879143" sldId="557"/>
            <ac:spMk id="3" creationId="{8A250C6B-E63D-5E08-D3DC-59B31E96B79B}"/>
          </ac:spMkLst>
        </pc:spChg>
        <pc:graphicFrameChg chg="add mod modGraphic">
          <ac:chgData name="Steve Shellhammer" userId="0e71f22d-ee3e-49c0-82ff-dbc290af8082" providerId="ADAL" clId="{3567A114-1E4A-4313-8A4D-7E56C7A27B67}" dt="2023-12-13T00:25:51.562" v="2490" actId="1038"/>
          <ac:graphicFrameMkLst>
            <pc:docMk/>
            <pc:sldMk cId="1225879143" sldId="557"/>
            <ac:graphicFrameMk id="7" creationId="{95E1F4D5-2658-418C-4C10-D734F6E9C6B6}"/>
          </ac:graphicFrameMkLst>
        </pc:graphicFrameChg>
        <pc:graphicFrameChg chg="add del mod modGraphic">
          <ac:chgData name="Steve Shellhammer" userId="0e71f22d-ee3e-49c0-82ff-dbc290af8082" providerId="ADAL" clId="{3567A114-1E4A-4313-8A4D-7E56C7A27B67}" dt="2023-12-13T00:18:39.736" v="1821" actId="478"/>
          <ac:graphicFrameMkLst>
            <pc:docMk/>
            <pc:sldMk cId="1225879143" sldId="557"/>
            <ac:graphicFrameMk id="8" creationId="{D2CD4861-1AD2-25D5-7DAB-69E0097EF2B9}"/>
          </ac:graphicFrameMkLst>
        </pc:graphicFrameChg>
      </pc:sldChg>
      <pc:sldChg chg="delSp modSp add mod">
        <pc:chgData name="Steve Shellhammer" userId="0e71f22d-ee3e-49c0-82ff-dbc290af8082" providerId="ADAL" clId="{3567A114-1E4A-4313-8A4D-7E56C7A27B67}" dt="2023-12-13T00:44:52.258" v="3266" actId="14100"/>
        <pc:sldMkLst>
          <pc:docMk/>
          <pc:sldMk cId="4256139869" sldId="558"/>
        </pc:sldMkLst>
        <pc:spChg chg="mod">
          <ac:chgData name="Steve Shellhammer" userId="0e71f22d-ee3e-49c0-82ff-dbc290af8082" providerId="ADAL" clId="{3567A114-1E4A-4313-8A4D-7E56C7A27B67}" dt="2023-12-13T00:20:59.466" v="2104" actId="14100"/>
          <ac:spMkLst>
            <pc:docMk/>
            <pc:sldMk cId="4256139869" sldId="558"/>
            <ac:spMk id="2" creationId="{5C3C27D1-C20E-5962-8C87-06C7FB920A02}"/>
          </ac:spMkLst>
        </pc:spChg>
        <pc:spChg chg="mod">
          <ac:chgData name="Steve Shellhammer" userId="0e71f22d-ee3e-49c0-82ff-dbc290af8082" providerId="ADAL" clId="{3567A114-1E4A-4313-8A4D-7E56C7A27B67}" dt="2023-12-13T00:44:52.258" v="3266" actId="14100"/>
          <ac:spMkLst>
            <pc:docMk/>
            <pc:sldMk cId="4256139869" sldId="558"/>
            <ac:spMk id="3" creationId="{8A250C6B-E63D-5E08-D3DC-59B31E96B79B}"/>
          </ac:spMkLst>
        </pc:spChg>
        <pc:graphicFrameChg chg="del">
          <ac:chgData name="Steve Shellhammer" userId="0e71f22d-ee3e-49c0-82ff-dbc290af8082" providerId="ADAL" clId="{3567A114-1E4A-4313-8A4D-7E56C7A27B67}" dt="2023-12-13T00:18:36.315" v="1820" actId="478"/>
          <ac:graphicFrameMkLst>
            <pc:docMk/>
            <pc:sldMk cId="4256139869" sldId="558"/>
            <ac:graphicFrameMk id="7" creationId="{95E1F4D5-2658-418C-4C10-D734F6E9C6B6}"/>
          </ac:graphicFrameMkLst>
        </pc:graphicFrameChg>
        <pc:graphicFrameChg chg="mod modGraphic">
          <ac:chgData name="Steve Shellhammer" userId="0e71f22d-ee3e-49c0-82ff-dbc290af8082" providerId="ADAL" clId="{3567A114-1E4A-4313-8A4D-7E56C7A27B67}" dt="2023-12-13T00:25:41.521" v="2487" actId="1038"/>
          <ac:graphicFrameMkLst>
            <pc:docMk/>
            <pc:sldMk cId="4256139869" sldId="558"/>
            <ac:graphicFrameMk id="8" creationId="{D2CD4861-1AD2-25D5-7DAB-69E0097EF2B9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1:00:40.649" v="3861" actId="14100"/>
        <pc:sldMkLst>
          <pc:docMk/>
          <pc:sldMk cId="1550233356" sldId="559"/>
        </pc:sldMkLst>
        <pc:spChg chg="mod">
          <ac:chgData name="Steve Shellhammer" userId="0e71f22d-ee3e-49c0-82ff-dbc290af8082" providerId="ADAL" clId="{3567A114-1E4A-4313-8A4D-7E56C7A27B67}" dt="2023-12-13T01:00:40.649" v="3861" actId="14100"/>
          <ac:spMkLst>
            <pc:docMk/>
            <pc:sldMk cId="1550233356" sldId="559"/>
            <ac:spMk id="2" creationId="{A425B2ED-11CC-611F-9CC6-4FBDCFCD3D87}"/>
          </ac:spMkLst>
        </pc:spChg>
        <pc:spChg chg="mod">
          <ac:chgData name="Steve Shellhammer" userId="0e71f22d-ee3e-49c0-82ff-dbc290af8082" providerId="ADAL" clId="{3567A114-1E4A-4313-8A4D-7E56C7A27B67}" dt="2023-12-13T00:32:10.592" v="2704" actId="14100"/>
          <ac:spMkLst>
            <pc:docMk/>
            <pc:sldMk cId="1550233356" sldId="559"/>
            <ac:spMk id="3" creationId="{296F52A3-6000-37D1-E79F-A43F7D9F8976}"/>
          </ac:spMkLst>
        </pc:spChg>
        <pc:graphicFrameChg chg="add mod modGraphic">
          <ac:chgData name="Steve Shellhammer" userId="0e71f22d-ee3e-49c0-82ff-dbc290af8082" providerId="ADAL" clId="{3567A114-1E4A-4313-8A4D-7E56C7A27B67}" dt="2023-12-13T00:32:46.565" v="2710" actId="14100"/>
          <ac:graphicFrameMkLst>
            <pc:docMk/>
            <pc:sldMk cId="1550233356" sldId="559"/>
            <ac:graphicFrameMk id="7" creationId="{3883552F-5C5E-8E71-B167-46AEF562FE64}"/>
          </ac:graphicFrameMkLst>
        </pc:graphicFrameChg>
      </pc:sldChg>
      <pc:sldChg chg="addSp modSp new mod">
        <pc:chgData name="Steve Shellhammer" userId="0e71f22d-ee3e-49c0-82ff-dbc290af8082" providerId="ADAL" clId="{3567A114-1E4A-4313-8A4D-7E56C7A27B67}" dt="2023-12-13T00:46:06.614" v="3352" actId="1076"/>
        <pc:sldMkLst>
          <pc:docMk/>
          <pc:sldMk cId="3031651474" sldId="560"/>
        </pc:sldMkLst>
        <pc:spChg chg="mod">
          <ac:chgData name="Steve Shellhammer" userId="0e71f22d-ee3e-49c0-82ff-dbc290af8082" providerId="ADAL" clId="{3567A114-1E4A-4313-8A4D-7E56C7A27B67}" dt="2023-12-13T00:33:45.648" v="2713" actId="20577"/>
          <ac:spMkLst>
            <pc:docMk/>
            <pc:sldMk cId="3031651474" sldId="560"/>
            <ac:spMk id="2" creationId="{C4100D96-FA50-9CF3-813C-2636188E0F21}"/>
          </ac:spMkLst>
        </pc:spChg>
        <pc:spChg chg="mod">
          <ac:chgData name="Steve Shellhammer" userId="0e71f22d-ee3e-49c0-82ff-dbc290af8082" providerId="ADAL" clId="{3567A114-1E4A-4313-8A4D-7E56C7A27B67}" dt="2023-12-13T00:40:57.052" v="3056" actId="255"/>
          <ac:spMkLst>
            <pc:docMk/>
            <pc:sldMk cId="3031651474" sldId="560"/>
            <ac:spMk id="3" creationId="{96A73979-A03F-2539-E657-C92ABB971603}"/>
          </ac:spMkLst>
        </pc:spChg>
        <pc:spChg chg="add mod">
          <ac:chgData name="Steve Shellhammer" userId="0e71f22d-ee3e-49c0-82ff-dbc290af8082" providerId="ADAL" clId="{3567A114-1E4A-4313-8A4D-7E56C7A27B67}" dt="2023-12-13T00:46:06.614" v="3352" actId="1076"/>
          <ac:spMkLst>
            <pc:docMk/>
            <pc:sldMk cId="3031651474" sldId="560"/>
            <ac:spMk id="8" creationId="{751875AF-E889-F994-25BF-6F831B09C048}"/>
          </ac:spMkLst>
        </pc:spChg>
        <pc:graphicFrameChg chg="add mod modGraphic">
          <ac:chgData name="Steve Shellhammer" userId="0e71f22d-ee3e-49c0-82ff-dbc290af8082" providerId="ADAL" clId="{3567A114-1E4A-4313-8A4D-7E56C7A27B67}" dt="2023-12-13T00:39:32.939" v="2955" actId="20577"/>
          <ac:graphicFrameMkLst>
            <pc:docMk/>
            <pc:sldMk cId="3031651474" sldId="560"/>
            <ac:graphicFrameMk id="7" creationId="{D03CFF71-977C-7205-A159-BF406B177ADC}"/>
          </ac:graphicFrameMkLst>
        </pc:graphicFrameChg>
      </pc:sldChg>
      <pc:sldChg chg="modSp new mod">
        <pc:chgData name="Steve Shellhammer" userId="0e71f22d-ee3e-49c0-82ff-dbc290af8082" providerId="ADAL" clId="{3567A114-1E4A-4313-8A4D-7E56C7A27B67}" dt="2023-12-13T01:01:48.696" v="3867" actId="20577"/>
        <pc:sldMkLst>
          <pc:docMk/>
          <pc:sldMk cId="3574499274" sldId="561"/>
        </pc:sldMkLst>
        <pc:spChg chg="mod">
          <ac:chgData name="Steve Shellhammer" userId="0e71f22d-ee3e-49c0-82ff-dbc290af8082" providerId="ADAL" clId="{3567A114-1E4A-4313-8A4D-7E56C7A27B67}" dt="2023-12-13T00:43:19.510" v="3250" actId="404"/>
          <ac:spMkLst>
            <pc:docMk/>
            <pc:sldMk cId="3574499274" sldId="561"/>
            <ac:spMk id="2" creationId="{721BA0BE-17EF-8922-E318-24BBC2D1CA12}"/>
          </ac:spMkLst>
        </pc:spChg>
        <pc:spChg chg="mod">
          <ac:chgData name="Steve Shellhammer" userId="0e71f22d-ee3e-49c0-82ff-dbc290af8082" providerId="ADAL" clId="{3567A114-1E4A-4313-8A4D-7E56C7A27B67}" dt="2023-12-13T01:01:48.696" v="3867" actId="20577"/>
          <ac:spMkLst>
            <pc:docMk/>
            <pc:sldMk cId="3574499274" sldId="561"/>
            <ac:spMk id="3" creationId="{4E7F86FE-F31B-ECF3-06C5-D714DE5682ED}"/>
          </ac:spMkLst>
        </pc:spChg>
      </pc:sldChg>
      <pc:sldMasterChg chg="modSldLayout">
        <pc:chgData name="Steve Shellhammer" userId="0e71f22d-ee3e-49c0-82ff-dbc290af8082" providerId="ADAL" clId="{3567A114-1E4A-4313-8A4D-7E56C7A27B67}" dt="2023-12-12T20:34:24.315" v="13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3567A114-1E4A-4313-8A4D-7E56C7A27B67}" dt="2023-12-12T20:34:24.315" v="13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3567A114-1E4A-4313-8A4D-7E56C7A27B67}" dt="2023-12-12T20:34:24.315" v="13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7F90DE8A-4B83-4D05-8D44-29DBDF769277}"/>
    <pc:docChg chg="undo custSel addSld delSld modSld sldOrd modMainMaster">
      <pc:chgData name="Steve Shellhammer" userId="0e71f22d-ee3e-49c0-82ff-dbc290af8082" providerId="ADAL" clId="{7F90DE8A-4B83-4D05-8D44-29DBDF769277}" dt="2022-11-14T01:12:18.275" v="4684" actId="20577"/>
      <pc:docMkLst>
        <pc:docMk/>
      </pc:docMkLst>
      <pc:sldChg chg="modSp mod">
        <pc:chgData name="Steve Shellhammer" userId="0e71f22d-ee3e-49c0-82ff-dbc290af8082" providerId="ADAL" clId="{7F90DE8A-4B83-4D05-8D44-29DBDF769277}" dt="2022-11-14T01:10:54.594" v="4676" actId="20577"/>
        <pc:sldMkLst>
          <pc:docMk/>
          <pc:sldMk cId="0" sldId="256"/>
        </pc:sldMkLst>
        <pc:spChg chg="mod">
          <ac:chgData name="Steve Shellhammer" userId="0e71f22d-ee3e-49c0-82ff-dbc290af8082" providerId="ADAL" clId="{7F90DE8A-4B83-4D05-8D44-29DBDF769277}" dt="2022-11-08T19:41:47.639" v="13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90DE8A-4B83-4D05-8D44-29DBDF769277}" dt="2022-11-14T01:10:54.594" v="467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90DE8A-4B83-4D05-8D44-29DBDF769277}" dt="2022-11-08T22:05:16.518" v="3256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90DE8A-4B83-4D05-8D44-29DBDF769277}" dt="2022-11-08T22:09:43.140" v="3346" actId="47"/>
        <pc:sldMkLst>
          <pc:docMk/>
          <pc:sldMk cId="3326374592" sldId="532"/>
        </pc:sldMkLst>
      </pc:sldChg>
      <pc:sldChg chg="modSp mod">
        <pc:chgData name="Steve Shellhammer" userId="0e71f22d-ee3e-49c0-82ff-dbc290af8082" providerId="ADAL" clId="{7F90DE8A-4B83-4D05-8D44-29DBDF769277}" dt="2022-11-08T22:06:08.686" v="3301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7F90DE8A-4B83-4D05-8D44-29DBDF769277}" dt="2022-11-08T22:06:08.686" v="3301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modSp mod">
        <pc:chgData name="Steve Shellhammer" userId="0e71f22d-ee3e-49c0-82ff-dbc290af8082" providerId="ADAL" clId="{7F90DE8A-4B83-4D05-8D44-29DBDF769277}" dt="2022-11-09T22:50:14.786" v="4670" actId="20577"/>
        <pc:sldMkLst>
          <pc:docMk/>
          <pc:sldMk cId="3185913972" sldId="544"/>
        </pc:sldMkLst>
        <pc:spChg chg="mod">
          <ac:chgData name="Steve Shellhammer" userId="0e71f22d-ee3e-49c0-82ff-dbc290af8082" providerId="ADAL" clId="{7F90DE8A-4B83-4D05-8D44-29DBDF769277}" dt="2022-11-09T22:50:14.786" v="4670" actId="20577"/>
          <ac:spMkLst>
            <pc:docMk/>
            <pc:sldMk cId="3185913972" sldId="544"/>
            <ac:spMk id="3" creationId="{EA2EA52E-FB35-D78A-4B16-F741BB88AB3F}"/>
          </ac:spMkLst>
        </pc:spChg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025649819" sldId="545"/>
        </pc:sldMkLst>
      </pc:sldChg>
      <pc:sldChg chg="del">
        <pc:chgData name="Steve Shellhammer" userId="0e71f22d-ee3e-49c0-82ff-dbc290af8082" providerId="ADAL" clId="{7F90DE8A-4B83-4D05-8D44-29DBDF769277}" dt="2022-11-08T19:38:39.339" v="47" actId="47"/>
        <pc:sldMkLst>
          <pc:docMk/>
          <pc:sldMk cId="219007463" sldId="546"/>
        </pc:sldMkLst>
      </pc:sldChg>
      <pc:sldChg chg="modSp mod">
        <pc:chgData name="Steve Shellhammer" userId="0e71f22d-ee3e-49c0-82ff-dbc290af8082" providerId="ADAL" clId="{7F90DE8A-4B83-4D05-8D44-29DBDF769277}" dt="2022-11-09T21:41:06.115" v="4423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7F90DE8A-4B83-4D05-8D44-29DBDF769277}" dt="2022-11-08T19:40:14.295" v="63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9T21:41:06.115" v="4423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mod">
        <pc:chgData name="Steve Shellhammer" userId="0e71f22d-ee3e-49c0-82ff-dbc290af8082" providerId="ADAL" clId="{7F90DE8A-4B83-4D05-8D44-29DBDF769277}" dt="2022-11-08T22:06:41.115" v="3315" actId="1035"/>
        <pc:sldMkLst>
          <pc:docMk/>
          <pc:sldMk cId="4286855190" sldId="554"/>
        </pc:sldMkLst>
        <pc:spChg chg="mod">
          <ac:chgData name="Steve Shellhammer" userId="0e71f22d-ee3e-49c0-82ff-dbc290af8082" providerId="ADAL" clId="{7F90DE8A-4B83-4D05-8D44-29DBDF769277}" dt="2022-11-08T22:06:41.115" v="3315" actId="1035"/>
          <ac:spMkLst>
            <pc:docMk/>
            <pc:sldMk cId="4286855190" sldId="554"/>
            <ac:spMk id="3" creationId="{C79C9CE4-8399-41AB-3C0E-C072F17F5299}"/>
          </ac:spMkLst>
        </pc:spChg>
      </pc:sldChg>
      <pc:sldChg chg="addSp delSp modSp new mod ord">
        <pc:chgData name="Steve Shellhammer" userId="0e71f22d-ee3e-49c0-82ff-dbc290af8082" providerId="ADAL" clId="{7F90DE8A-4B83-4D05-8D44-29DBDF769277}" dt="2022-11-08T19:38:34.066" v="46"/>
        <pc:sldMkLst>
          <pc:docMk/>
          <pc:sldMk cId="287235473" sldId="555"/>
        </pc:sldMkLst>
        <pc:spChg chg="del">
          <ac:chgData name="Steve Shellhammer" userId="0e71f22d-ee3e-49c0-82ff-dbc290af8082" providerId="ADAL" clId="{7F90DE8A-4B83-4D05-8D44-29DBDF769277}" dt="2022-11-08T19:38:22.164" v="42" actId="478"/>
          <ac:spMkLst>
            <pc:docMk/>
            <pc:sldMk cId="287235473" sldId="555"/>
            <ac:spMk id="2" creationId="{0E0380A4-CF31-4448-A051-1AAA12A63CEC}"/>
          </ac:spMkLst>
        </pc:spChg>
        <pc:spChg chg="del">
          <ac:chgData name="Steve Shellhammer" userId="0e71f22d-ee3e-49c0-82ff-dbc290af8082" providerId="ADAL" clId="{7F90DE8A-4B83-4D05-8D44-29DBDF769277}" dt="2022-11-08T19:38:24.278" v="43" actId="478"/>
          <ac:spMkLst>
            <pc:docMk/>
            <pc:sldMk cId="287235473" sldId="555"/>
            <ac:spMk id="3" creationId="{3CE136F0-9AE3-474F-905B-5A2855A71535}"/>
          </ac:spMkLst>
        </pc:spChg>
        <pc:spChg chg="add mod">
          <ac:chgData name="Steve Shellhammer" userId="0e71f22d-ee3e-49c0-82ff-dbc290af8082" providerId="ADAL" clId="{7F90DE8A-4B83-4D05-8D44-29DBDF769277}" dt="2022-11-08T19:38:25.752" v="44"/>
          <ac:spMkLst>
            <pc:docMk/>
            <pc:sldMk cId="287235473" sldId="555"/>
            <ac:spMk id="7" creationId="{BB5BB88C-0DD2-482F-9735-F3308E772A2F}"/>
          </ac:spMkLst>
        </pc:sp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8" creationId="{19F1A1DF-AB38-4DCD-9321-CCF236FC7008}"/>
          </ac:picMkLst>
        </pc:picChg>
        <pc:picChg chg="add mod">
          <ac:chgData name="Steve Shellhammer" userId="0e71f22d-ee3e-49c0-82ff-dbc290af8082" providerId="ADAL" clId="{7F90DE8A-4B83-4D05-8D44-29DBDF769277}" dt="2022-11-08T19:38:25.752" v="44"/>
          <ac:picMkLst>
            <pc:docMk/>
            <pc:sldMk cId="287235473" sldId="555"/>
            <ac:picMk id="9" creationId="{FFA5878C-F0CF-461E-A944-A42EB90F1552}"/>
          </ac:picMkLst>
        </pc:picChg>
      </pc:sldChg>
      <pc:sldChg chg="addSp modSp add mod">
        <pc:chgData name="Steve Shellhammer" userId="0e71f22d-ee3e-49c0-82ff-dbc290af8082" providerId="ADAL" clId="{7F90DE8A-4B83-4D05-8D44-29DBDF769277}" dt="2022-11-09T21:41:26.792" v="4441" actId="20577"/>
        <pc:sldMkLst>
          <pc:docMk/>
          <pc:sldMk cId="3794324091" sldId="556"/>
        </pc:sldMkLst>
        <pc:spChg chg="mod">
          <ac:chgData name="Steve Shellhammer" userId="0e71f22d-ee3e-49c0-82ff-dbc290af8082" providerId="ADAL" clId="{7F90DE8A-4B83-4D05-8D44-29DBDF769277}" dt="2022-11-09T21:41:26.792" v="4441" actId="20577"/>
          <ac:spMkLst>
            <pc:docMk/>
            <pc:sldMk cId="3794324091" sldId="556"/>
            <ac:spMk id="2" creationId="{E67A8F17-348D-4DE5-DB6B-0AD1682A65E5}"/>
          </ac:spMkLst>
        </pc:spChg>
        <pc:spChg chg="mod">
          <ac:chgData name="Steve Shellhammer" userId="0e71f22d-ee3e-49c0-82ff-dbc290af8082" providerId="ADAL" clId="{7F90DE8A-4B83-4D05-8D44-29DBDF769277}" dt="2022-11-08T19:46:33.466" v="153" actId="1076"/>
          <ac:spMkLst>
            <pc:docMk/>
            <pc:sldMk cId="3794324091" sldId="556"/>
            <ac:spMk id="3" creationId="{12A6BE5D-943E-EB32-42FC-D17FBECC1DC1}"/>
          </ac:spMkLst>
        </pc:spChg>
        <pc:spChg chg="add mod">
          <ac:chgData name="Steve Shellhammer" userId="0e71f22d-ee3e-49c0-82ff-dbc290af8082" providerId="ADAL" clId="{7F90DE8A-4B83-4D05-8D44-29DBDF769277}" dt="2022-11-08T19:48:09.591" v="266" actId="20577"/>
          <ac:spMkLst>
            <pc:docMk/>
            <pc:sldMk cId="3794324091" sldId="556"/>
            <ac:spMk id="9" creationId="{270E802D-E48C-456D-9EF4-93C3CE84B426}"/>
          </ac:spMkLst>
        </pc:spChg>
        <pc:picChg chg="add mod">
          <ac:chgData name="Steve Shellhammer" userId="0e71f22d-ee3e-49c0-82ff-dbc290af8082" providerId="ADAL" clId="{7F90DE8A-4B83-4D05-8D44-29DBDF769277}" dt="2022-11-08T19:50:09.035" v="268" actId="1076"/>
          <ac:picMkLst>
            <pc:docMk/>
            <pc:sldMk cId="3794324091" sldId="556"/>
            <ac:picMk id="8" creationId="{0796184B-C5BE-45C3-BDFD-3263C644FDB7}"/>
          </ac:picMkLst>
        </pc:picChg>
      </pc:sldChg>
      <pc:sldChg chg="addSp modSp new mod">
        <pc:chgData name="Steve Shellhammer" userId="0e71f22d-ee3e-49c0-82ff-dbc290af8082" providerId="ADAL" clId="{7F90DE8A-4B83-4D05-8D44-29DBDF769277}" dt="2022-11-09T21:41:40.135" v="4443" actId="20577"/>
        <pc:sldMkLst>
          <pc:docMk/>
          <pc:sldMk cId="4033374927" sldId="557"/>
        </pc:sldMkLst>
        <pc:spChg chg="mod">
          <ac:chgData name="Steve Shellhammer" userId="0e71f22d-ee3e-49c0-82ff-dbc290af8082" providerId="ADAL" clId="{7F90DE8A-4B83-4D05-8D44-29DBDF769277}" dt="2022-11-08T21:27:30.942" v="335" actId="14100"/>
          <ac:spMkLst>
            <pc:docMk/>
            <pc:sldMk cId="4033374927" sldId="557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1:40.135" v="4443" actId="20577"/>
          <ac:spMkLst>
            <pc:docMk/>
            <pc:sldMk cId="4033374927" sldId="557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29:02.524" v="421" actId="1076"/>
          <ac:picMkLst>
            <pc:docMk/>
            <pc:sldMk cId="4033374927" sldId="557"/>
            <ac:picMk id="8" creationId="{82718A0D-53C8-4E6A-A034-E49E8D34E6EB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09.062" v="4457" actId="33524"/>
        <pc:sldMkLst>
          <pc:docMk/>
          <pc:sldMk cId="3007808864" sldId="558"/>
        </pc:sldMkLst>
        <pc:spChg chg="mod">
          <ac:chgData name="Steve Shellhammer" userId="0e71f22d-ee3e-49c0-82ff-dbc290af8082" providerId="ADAL" clId="{7F90DE8A-4B83-4D05-8D44-29DBDF769277}" dt="2022-11-08T21:29:33.006" v="428" actId="20577"/>
          <ac:spMkLst>
            <pc:docMk/>
            <pc:sldMk cId="3007808864" sldId="558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09.062" v="4457" actId="33524"/>
          <ac:spMkLst>
            <pc:docMk/>
            <pc:sldMk cId="3007808864" sldId="558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29:41.702" v="429" actId="478"/>
          <ac:picMkLst>
            <pc:docMk/>
            <pc:sldMk cId="3007808864" sldId="558"/>
            <ac:picMk id="8" creationId="{82718A0D-53C8-4E6A-A034-E49E8D34E6EB}"/>
          </ac:picMkLst>
        </pc:picChg>
        <pc:picChg chg="add mod">
          <ac:chgData name="Steve Shellhammer" userId="0e71f22d-ee3e-49c0-82ff-dbc290af8082" providerId="ADAL" clId="{7F90DE8A-4B83-4D05-8D44-29DBDF769277}" dt="2022-11-09T17:51:02.555" v="3550" actId="1076"/>
          <ac:picMkLst>
            <pc:docMk/>
            <pc:sldMk cId="3007808864" sldId="558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2:56.876" v="4459"/>
        <pc:sldMkLst>
          <pc:docMk/>
          <pc:sldMk cId="3180985409" sldId="559"/>
        </pc:sldMkLst>
        <pc:spChg chg="mod">
          <ac:chgData name="Steve Shellhammer" userId="0e71f22d-ee3e-49c0-82ff-dbc290af8082" providerId="ADAL" clId="{7F90DE8A-4B83-4D05-8D44-29DBDF769277}" dt="2022-11-08T21:32:55.888" v="841" actId="20577"/>
          <ac:spMkLst>
            <pc:docMk/>
            <pc:sldMk cId="3180985409" sldId="559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2:56.876" v="4459"/>
          <ac:spMkLst>
            <pc:docMk/>
            <pc:sldMk cId="3180985409" sldId="559"/>
            <ac:spMk id="3" creationId="{EE262B5E-6BD0-437A-A346-A11FE2A85BBC}"/>
          </ac:spMkLst>
        </pc:spChg>
        <pc:picChg chg="add mod">
          <ac:chgData name="Steve Shellhammer" userId="0e71f22d-ee3e-49c0-82ff-dbc290af8082" providerId="ADAL" clId="{7F90DE8A-4B83-4D05-8D44-29DBDF769277}" dt="2022-11-08T21:33:13.882" v="845" actId="1076"/>
          <ac:picMkLst>
            <pc:docMk/>
            <pc:sldMk cId="3180985409" sldId="559"/>
            <ac:picMk id="8" creationId="{3859366A-C52E-420A-8DD0-679D2F07E1D3}"/>
          </ac:picMkLst>
        </pc:picChg>
        <pc:picChg chg="del">
          <ac:chgData name="Steve Shellhammer" userId="0e71f22d-ee3e-49c0-82ff-dbc290af8082" providerId="ADAL" clId="{7F90DE8A-4B83-4D05-8D44-29DBDF769277}" dt="2022-11-08T21:32:58.896" v="842" actId="478"/>
          <ac:picMkLst>
            <pc:docMk/>
            <pc:sldMk cId="3180985409" sldId="559"/>
            <ac:picMk id="9" creationId="{55685FA5-FB24-4C86-8FED-BC8D6519FB40}"/>
          </ac:picMkLst>
        </pc:picChg>
      </pc:sldChg>
      <pc:sldChg chg="addSp delSp modSp add mod">
        <pc:chgData name="Steve Shellhammer" userId="0e71f22d-ee3e-49c0-82ff-dbc290af8082" providerId="ADAL" clId="{7F90DE8A-4B83-4D05-8D44-29DBDF769277}" dt="2022-11-09T21:43:20.019" v="4463" actId="20577"/>
        <pc:sldMkLst>
          <pc:docMk/>
          <pc:sldMk cId="2172269271" sldId="560"/>
        </pc:sldMkLst>
        <pc:spChg chg="mod">
          <ac:chgData name="Steve Shellhammer" userId="0e71f22d-ee3e-49c0-82ff-dbc290af8082" providerId="ADAL" clId="{7F90DE8A-4B83-4D05-8D44-29DBDF769277}" dt="2022-11-08T21:34:51.457" v="1033" actId="20577"/>
          <ac:spMkLst>
            <pc:docMk/>
            <pc:sldMk cId="2172269271" sldId="560"/>
            <ac:spMk id="2" creationId="{85B04663-731C-4244-919F-94AA6C5CD0DD}"/>
          </ac:spMkLst>
        </pc:spChg>
        <pc:spChg chg="mod">
          <ac:chgData name="Steve Shellhammer" userId="0e71f22d-ee3e-49c0-82ff-dbc290af8082" providerId="ADAL" clId="{7F90DE8A-4B83-4D05-8D44-29DBDF769277}" dt="2022-11-09T21:43:20.019" v="4463" actId="20577"/>
          <ac:spMkLst>
            <pc:docMk/>
            <pc:sldMk cId="2172269271" sldId="560"/>
            <ac:spMk id="3" creationId="{EE262B5E-6BD0-437A-A346-A11FE2A85BBC}"/>
          </ac:spMkLst>
        </pc:spChg>
        <pc:picChg chg="del">
          <ac:chgData name="Steve Shellhammer" userId="0e71f22d-ee3e-49c0-82ff-dbc290af8082" providerId="ADAL" clId="{7F90DE8A-4B83-4D05-8D44-29DBDF769277}" dt="2022-11-08T21:34:55.347" v="1034" actId="478"/>
          <ac:picMkLst>
            <pc:docMk/>
            <pc:sldMk cId="2172269271" sldId="560"/>
            <ac:picMk id="8" creationId="{3859366A-C52E-420A-8DD0-679D2F07E1D3}"/>
          </ac:picMkLst>
        </pc:picChg>
        <pc:picChg chg="add mod">
          <ac:chgData name="Steve Shellhammer" userId="0e71f22d-ee3e-49c0-82ff-dbc290af8082" providerId="ADAL" clId="{7F90DE8A-4B83-4D05-8D44-29DBDF769277}" dt="2022-11-08T21:35:16.837" v="1037" actId="1076"/>
          <ac:picMkLst>
            <pc:docMk/>
            <pc:sldMk cId="2172269271" sldId="560"/>
            <ac:picMk id="9" creationId="{F96DD143-4AD4-475D-B0C8-50AD183C6002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5:25.762" v="4492" actId="20577"/>
        <pc:sldMkLst>
          <pc:docMk/>
          <pc:sldMk cId="1464544389" sldId="561"/>
        </pc:sldMkLst>
        <pc:spChg chg="mod">
          <ac:chgData name="Steve Shellhammer" userId="0e71f22d-ee3e-49c0-82ff-dbc290af8082" providerId="ADAL" clId="{7F90DE8A-4B83-4D05-8D44-29DBDF769277}" dt="2022-11-09T21:43:38.056" v="4465" actId="14100"/>
          <ac:spMkLst>
            <pc:docMk/>
            <pc:sldMk cId="1464544389" sldId="561"/>
            <ac:spMk id="2" creationId="{49CC3D94-27A7-4AB0-A052-F49118813416}"/>
          </ac:spMkLst>
        </pc:spChg>
        <pc:spChg chg="mod">
          <ac:chgData name="Steve Shellhammer" userId="0e71f22d-ee3e-49c0-82ff-dbc290af8082" providerId="ADAL" clId="{7F90DE8A-4B83-4D05-8D44-29DBDF769277}" dt="2022-11-09T21:45:25.762" v="4492" actId="20577"/>
          <ac:spMkLst>
            <pc:docMk/>
            <pc:sldMk cId="1464544389" sldId="561"/>
            <ac:spMk id="3" creationId="{D63BDB7D-60D1-427B-A972-A6A4F2C895FA}"/>
          </ac:spMkLst>
        </pc:spChg>
      </pc:sldChg>
      <pc:sldChg chg="addSp modSp new mod">
        <pc:chgData name="Steve Shellhammer" userId="0e71f22d-ee3e-49c0-82ff-dbc290af8082" providerId="ADAL" clId="{7F90DE8A-4B83-4D05-8D44-29DBDF769277}" dt="2022-11-09T21:46:50.376" v="4593" actId="20577"/>
        <pc:sldMkLst>
          <pc:docMk/>
          <pc:sldMk cId="1976483129" sldId="562"/>
        </pc:sldMkLst>
        <pc:spChg chg="mod">
          <ac:chgData name="Steve Shellhammer" userId="0e71f22d-ee3e-49c0-82ff-dbc290af8082" providerId="ADAL" clId="{7F90DE8A-4B83-4D05-8D44-29DBDF769277}" dt="2022-11-08T21:47:27.166" v="1880" actId="14100"/>
          <ac:spMkLst>
            <pc:docMk/>
            <pc:sldMk cId="1976483129" sldId="562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6:50.376" v="4593" actId="20577"/>
          <ac:spMkLst>
            <pc:docMk/>
            <pc:sldMk cId="1976483129" sldId="562"/>
            <ac:spMk id="3" creationId="{C89CEDA0-1C99-4A7E-8FAE-20BF7373DABF}"/>
          </ac:spMkLst>
        </pc:spChg>
        <pc:picChg chg="add mod">
          <ac:chgData name="Steve Shellhammer" userId="0e71f22d-ee3e-49c0-82ff-dbc290af8082" providerId="ADAL" clId="{7F90DE8A-4B83-4D05-8D44-29DBDF769277}" dt="2022-11-08T21:47:00.946" v="1875" actId="1076"/>
          <ac:picMkLst>
            <pc:docMk/>
            <pc:sldMk cId="1976483129" sldId="562"/>
            <ac:picMk id="7" creationId="{FDA46F3B-E8E2-482D-8D3C-5AE8393B347C}"/>
          </ac:picMkLst>
        </pc:picChg>
      </pc:sldChg>
      <pc:sldChg chg="delSp modSp add mod">
        <pc:chgData name="Steve Shellhammer" userId="0e71f22d-ee3e-49c0-82ff-dbc290af8082" providerId="ADAL" clId="{7F90DE8A-4B83-4D05-8D44-29DBDF769277}" dt="2022-11-09T21:47:18.363" v="4596"/>
        <pc:sldMkLst>
          <pc:docMk/>
          <pc:sldMk cId="3972056907" sldId="563"/>
        </pc:sldMkLst>
        <pc:spChg chg="mod">
          <ac:chgData name="Steve Shellhammer" userId="0e71f22d-ee3e-49c0-82ff-dbc290af8082" providerId="ADAL" clId="{7F90DE8A-4B83-4D05-8D44-29DBDF769277}" dt="2022-11-08T21:50:33.083" v="2174" actId="20577"/>
          <ac:spMkLst>
            <pc:docMk/>
            <pc:sldMk cId="3972056907" sldId="563"/>
            <ac:spMk id="2" creationId="{EFEAAF14-6256-4C0B-A7DF-B91153FD2EBD}"/>
          </ac:spMkLst>
        </pc:spChg>
        <pc:spChg chg="mod">
          <ac:chgData name="Steve Shellhammer" userId="0e71f22d-ee3e-49c0-82ff-dbc290af8082" providerId="ADAL" clId="{7F90DE8A-4B83-4D05-8D44-29DBDF769277}" dt="2022-11-09T21:47:18.363" v="4596"/>
          <ac:spMkLst>
            <pc:docMk/>
            <pc:sldMk cId="3972056907" sldId="563"/>
            <ac:spMk id="3" creationId="{C89CEDA0-1C99-4A7E-8FAE-20BF7373DABF}"/>
          </ac:spMkLst>
        </pc:spChg>
        <pc:picChg chg="del">
          <ac:chgData name="Steve Shellhammer" userId="0e71f22d-ee3e-49c0-82ff-dbc290af8082" providerId="ADAL" clId="{7F90DE8A-4B83-4D05-8D44-29DBDF769277}" dt="2022-11-08T21:50:40.004" v="2175" actId="478"/>
          <ac:picMkLst>
            <pc:docMk/>
            <pc:sldMk cId="3972056907" sldId="563"/>
            <ac:picMk id="7" creationId="{FDA46F3B-E8E2-482D-8D3C-5AE8393B347C}"/>
          </ac:picMkLst>
        </pc:picChg>
      </pc:sldChg>
      <pc:sldChg chg="modSp new mod">
        <pc:chgData name="Steve Shellhammer" userId="0e71f22d-ee3e-49c0-82ff-dbc290af8082" providerId="ADAL" clId="{7F90DE8A-4B83-4D05-8D44-29DBDF769277}" dt="2022-11-09T21:48:44.448" v="4665" actId="20577"/>
        <pc:sldMkLst>
          <pc:docMk/>
          <pc:sldMk cId="949041964" sldId="564"/>
        </pc:sldMkLst>
        <pc:spChg chg="mod">
          <ac:chgData name="Steve Shellhammer" userId="0e71f22d-ee3e-49c0-82ff-dbc290af8082" providerId="ADAL" clId="{7F90DE8A-4B83-4D05-8D44-29DBDF769277}" dt="2022-11-08T22:02:44.792" v="3150" actId="14100"/>
          <ac:spMkLst>
            <pc:docMk/>
            <pc:sldMk cId="949041964" sldId="564"/>
            <ac:spMk id="2" creationId="{944B5D35-71DA-48A8-A741-6D8A8679C871}"/>
          </ac:spMkLst>
        </pc:spChg>
        <pc:spChg chg="mod">
          <ac:chgData name="Steve Shellhammer" userId="0e71f22d-ee3e-49c0-82ff-dbc290af8082" providerId="ADAL" clId="{7F90DE8A-4B83-4D05-8D44-29DBDF769277}" dt="2022-11-09T21:48:44.448" v="4665" actId="20577"/>
          <ac:spMkLst>
            <pc:docMk/>
            <pc:sldMk cId="949041964" sldId="564"/>
            <ac:spMk id="3" creationId="{AB90A698-F90E-43DB-A74F-D7DA80767462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9:04.845" v="4667" actId="403"/>
        <pc:sldMkLst>
          <pc:docMk/>
          <pc:sldMk cId="2743555411" sldId="565"/>
        </pc:sldMkLst>
        <pc:spChg chg="mod">
          <ac:chgData name="Steve Shellhammer" userId="0e71f22d-ee3e-49c0-82ff-dbc290af8082" providerId="ADAL" clId="{7F90DE8A-4B83-4D05-8D44-29DBDF769277}" dt="2022-11-09T21:49:04.845" v="4667" actId="403"/>
          <ac:spMkLst>
            <pc:docMk/>
            <pc:sldMk cId="2743555411" sldId="565"/>
            <ac:spMk id="2" creationId="{65230ACE-7F8C-47BB-B8DE-EBB6B562558E}"/>
          </ac:spMkLst>
        </pc:spChg>
        <pc:spChg chg="mod">
          <ac:chgData name="Steve Shellhammer" userId="0e71f22d-ee3e-49c0-82ff-dbc290af8082" providerId="ADAL" clId="{7F90DE8A-4B83-4D05-8D44-29DBDF769277}" dt="2022-11-09T17:48:21.543" v="3443" actId="255"/>
          <ac:spMkLst>
            <pc:docMk/>
            <pc:sldMk cId="2743555411" sldId="565"/>
            <ac:spMk id="3" creationId="{AF07CAFD-C95B-401E-B815-ABAE98C6CDE3}"/>
          </ac:spMkLst>
        </pc:spChg>
      </pc:sldChg>
      <pc:sldChg chg="modSp new mod">
        <pc:chgData name="Steve Shellhammer" userId="0e71f22d-ee3e-49c0-82ff-dbc290af8082" providerId="ADAL" clId="{7F90DE8A-4B83-4D05-8D44-29DBDF769277}" dt="2022-11-09T21:47:56.980" v="4664" actId="20577"/>
        <pc:sldMkLst>
          <pc:docMk/>
          <pc:sldMk cId="1755746894" sldId="566"/>
        </pc:sldMkLst>
        <pc:spChg chg="mod">
          <ac:chgData name="Steve Shellhammer" userId="0e71f22d-ee3e-49c0-82ff-dbc290af8082" providerId="ADAL" clId="{7F90DE8A-4B83-4D05-8D44-29DBDF769277}" dt="2022-11-09T17:51:33.345" v="3578" actId="20577"/>
          <ac:spMkLst>
            <pc:docMk/>
            <pc:sldMk cId="1755746894" sldId="566"/>
            <ac:spMk id="2" creationId="{2E0C29B1-DB7B-4EDE-A0C8-CDCF7AACBA43}"/>
          </ac:spMkLst>
        </pc:spChg>
        <pc:spChg chg="mod">
          <ac:chgData name="Steve Shellhammer" userId="0e71f22d-ee3e-49c0-82ff-dbc290af8082" providerId="ADAL" clId="{7F90DE8A-4B83-4D05-8D44-29DBDF769277}" dt="2022-11-09T21:47:56.980" v="4664" actId="20577"/>
          <ac:spMkLst>
            <pc:docMk/>
            <pc:sldMk cId="1755746894" sldId="566"/>
            <ac:spMk id="3" creationId="{96FA99CA-94E1-40B7-93D1-5D2D5A04CF14}"/>
          </ac:spMkLst>
        </pc:spChg>
      </pc:sldChg>
      <pc:sldMasterChg chg="modSldLayout">
        <pc:chgData name="Steve Shellhammer" userId="0e71f22d-ee3e-49c0-82ff-dbc290af8082" providerId="ADAL" clId="{7F90DE8A-4B83-4D05-8D44-29DBDF769277}" dt="2022-11-14T01:12:18.275" v="468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7F90DE8A-4B83-4D05-8D44-29DBDF769277}" dt="2022-11-14T01:12:18.275" v="468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7F90DE8A-4B83-4D05-8D44-29DBDF769277}" dt="2022-11-14T01:12:18.275" v="468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38895232-9FFC-4CAD-808A-D673C864C1A5}"/>
    <pc:docChg chg="modSld">
      <pc:chgData name="Steve Shellhammer" userId="0e71f22d-ee3e-49c0-82ff-dbc290af8082" providerId="ADAL" clId="{38895232-9FFC-4CAD-808A-D673C864C1A5}" dt="2020-08-24T18:32:41.541" v="1" actId="20577"/>
      <pc:docMkLst>
        <pc:docMk/>
      </pc:docMkLst>
      <pc:sldChg chg="modSp mod">
        <pc:chgData name="Steve Shellhammer" userId="0e71f22d-ee3e-49c0-82ff-dbc290af8082" providerId="ADAL" clId="{38895232-9FFC-4CAD-808A-D673C864C1A5}" dt="2020-08-24T18:32:41.541" v="1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38895232-9FFC-4CAD-808A-D673C864C1A5}" dt="2020-08-24T18:32:41.541" v="1" actId="20577"/>
          <ac:spMkLst>
            <pc:docMk/>
            <pc:sldMk cId="847141214" sldId="489"/>
            <ac:spMk id="3" creationId="{2FECA816-EEB6-4F6E-AF54-D0FEA8EB7482}"/>
          </ac:spMkLst>
        </pc:spChg>
      </pc:sldChg>
    </pc:docChg>
  </pc:docChgLst>
  <pc:docChgLst>
    <pc:chgData name="Steve Shellhammer" userId="0e71f22d-ee3e-49c0-82ff-dbc290af8082" providerId="ADAL" clId="{CA656BCD-9632-4D46-9ADA-CAB38A6ADBAB}"/>
    <pc:docChg chg="undo custSel addSld delSld modSld sldOrd">
      <pc:chgData name="Steve Shellhammer" userId="0e71f22d-ee3e-49c0-82ff-dbc290af8082" providerId="ADAL" clId="{CA656BCD-9632-4D46-9ADA-CAB38A6ADBAB}" dt="2020-08-24T17:36:27.181" v="3309" actId="14100"/>
      <pc:docMkLst>
        <pc:docMk/>
      </pc:docMkLst>
      <pc:sldChg chg="modSp mod">
        <pc:chgData name="Steve Shellhammer" userId="0e71f22d-ee3e-49c0-82ff-dbc290af8082" providerId="ADAL" clId="{CA656BCD-9632-4D46-9ADA-CAB38A6ADBAB}" dt="2020-08-23T00:18:19.212" v="1026" actId="14100"/>
        <pc:sldMkLst>
          <pc:docMk/>
          <pc:sldMk cId="0" sldId="256"/>
        </pc:sldMkLst>
        <pc:spChg chg="mod">
          <ac:chgData name="Steve Shellhammer" userId="0e71f22d-ee3e-49c0-82ff-dbc290af8082" providerId="ADAL" clId="{CA656BCD-9632-4D46-9ADA-CAB38A6ADBAB}" dt="2020-08-23T00:18:19.212" v="1026" actId="14100"/>
          <ac:spMkLst>
            <pc:docMk/>
            <pc:sldMk cId="0" sldId="256"/>
            <ac:spMk id="3073" creationId="{00000000-0000-0000-0000-000000000000}"/>
          </ac:spMkLst>
        </pc:spChg>
        <pc:graphicFrameChg chg="modGraphic">
          <ac:chgData name="Steve Shellhammer" userId="0e71f22d-ee3e-49c0-82ff-dbc290af8082" providerId="ADAL" clId="{CA656BCD-9632-4D46-9ADA-CAB38A6ADBAB}" dt="2020-08-23T00:15:42.286" v="887" actId="14734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A656BCD-9632-4D46-9ADA-CAB38A6ADBAB}" dt="2020-08-22T21:19:07.840" v="886" actId="47"/>
        <pc:sldMkLst>
          <pc:docMk/>
          <pc:sldMk cId="2903092331" sldId="478"/>
        </pc:sldMkLst>
      </pc:sldChg>
      <pc:sldChg chg="modSp mod">
        <pc:chgData name="Steve Shellhammer" userId="0e71f22d-ee3e-49c0-82ff-dbc290af8082" providerId="ADAL" clId="{CA656BCD-9632-4D46-9ADA-CAB38A6ADBAB}" dt="2020-08-23T17:21:27.401" v="2842" actId="14100"/>
        <pc:sldMkLst>
          <pc:docMk/>
          <pc:sldMk cId="1632125" sldId="479"/>
        </pc:sldMkLst>
        <pc:spChg chg="mod">
          <ac:chgData name="Steve Shellhammer" userId="0e71f22d-ee3e-49c0-82ff-dbc290af8082" providerId="ADAL" clId="{CA656BCD-9632-4D46-9ADA-CAB38A6ADBAB}" dt="2020-08-23T17:21:27.401" v="2842" actId="14100"/>
          <ac:spMkLst>
            <pc:docMk/>
            <pc:sldMk cId="1632125" sldId="479"/>
            <ac:spMk id="2" creationId="{2C020233-FE15-4BD2-9B7F-7589D99A575D}"/>
          </ac:spMkLst>
        </pc:spChg>
        <pc:spChg chg="mod">
          <ac:chgData name="Steve Shellhammer" userId="0e71f22d-ee3e-49c0-82ff-dbc290af8082" providerId="ADAL" clId="{CA656BCD-9632-4D46-9ADA-CAB38A6ADBAB}" dt="2020-08-23T17:21:16.526" v="2841" actId="255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CA656BCD-9632-4D46-9ADA-CAB38A6ADBAB}" dt="2020-08-24T17:33:47.219" v="309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CA656BCD-9632-4D46-9ADA-CAB38A6ADBAB}" dt="2020-08-24T17:33:47.219" v="309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CA656BCD-9632-4D46-9ADA-CAB38A6ADBAB}" dt="2020-08-23T17:14:03.379" v="2649" actId="20577"/>
        <pc:sldMkLst>
          <pc:docMk/>
          <pc:sldMk cId="4238986428" sldId="481"/>
        </pc:sldMkLst>
        <pc:spChg chg="mod">
          <ac:chgData name="Steve Shellhammer" userId="0e71f22d-ee3e-49c0-82ff-dbc290af8082" providerId="ADAL" clId="{CA656BCD-9632-4D46-9ADA-CAB38A6ADBAB}" dt="2020-08-23T17:14:03.379" v="2649" actId="20577"/>
          <ac:spMkLst>
            <pc:docMk/>
            <pc:sldMk cId="4238986428" sldId="481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CA656BCD-9632-4D46-9ADA-CAB38A6ADBAB}" dt="2020-08-23T17:18:52.123" v="2764" actId="1076"/>
        <pc:sldMkLst>
          <pc:docMk/>
          <pc:sldMk cId="3145523729" sldId="482"/>
        </pc:sldMkLst>
        <pc:spChg chg="mod">
          <ac:chgData name="Steve Shellhammer" userId="0e71f22d-ee3e-49c0-82ff-dbc290af8082" providerId="ADAL" clId="{CA656BCD-9632-4D46-9ADA-CAB38A6ADBAB}" dt="2020-08-23T00:30:24.442" v="1669" actId="14100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8:52.123" v="2764" actId="1076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 ord">
        <pc:chgData name="Steve Shellhammer" userId="0e71f22d-ee3e-49c0-82ff-dbc290af8082" providerId="ADAL" clId="{CA656BCD-9632-4D46-9ADA-CAB38A6ADBAB}" dt="2020-08-24T17:33:58.603" v="3099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CA656BCD-9632-4D46-9ADA-CAB38A6ADBAB}" dt="2020-08-24T17:33:58.603" v="3099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CA656BCD-9632-4D46-9ADA-CAB38A6ADBAB}" dt="2020-08-23T17:14:46.724" v="2650" actId="20577"/>
        <pc:sldMkLst>
          <pc:docMk/>
          <pc:sldMk cId="1165083760" sldId="484"/>
        </pc:sldMkLst>
        <pc:spChg chg="mod">
          <ac:chgData name="Steve Shellhammer" userId="0e71f22d-ee3e-49c0-82ff-dbc290af8082" providerId="ADAL" clId="{CA656BCD-9632-4D46-9ADA-CAB38A6ADBAB}" dt="2020-08-23T17:14:46.724" v="2650" actId="20577"/>
          <ac:spMkLst>
            <pc:docMk/>
            <pc:sldMk cId="1165083760" sldId="484"/>
            <ac:spMk id="3" creationId="{85E764BB-08F0-4F5B-87CC-541A3CA35AB1}"/>
          </ac:spMkLst>
        </pc:spChg>
      </pc:sldChg>
      <pc:sldChg chg="delSp modSp mod">
        <pc:chgData name="Steve Shellhammer" userId="0e71f22d-ee3e-49c0-82ff-dbc290af8082" providerId="ADAL" clId="{CA656BCD-9632-4D46-9ADA-CAB38A6ADBAB}" dt="2020-08-24T17:36:27.181" v="3309" actId="14100"/>
        <pc:sldMkLst>
          <pc:docMk/>
          <pc:sldMk cId="1334691016" sldId="485"/>
        </pc:sldMkLst>
        <pc:spChg chg="mod">
          <ac:chgData name="Steve Shellhammer" userId="0e71f22d-ee3e-49c0-82ff-dbc290af8082" providerId="ADAL" clId="{CA656BCD-9632-4D46-9ADA-CAB38A6ADBAB}" dt="2020-08-24T17:36:19.403" v="3308" actId="20577"/>
          <ac:spMkLst>
            <pc:docMk/>
            <pc:sldMk cId="1334691016" sldId="485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4T17:36:27.181" v="3309" actId="14100"/>
          <ac:spMkLst>
            <pc:docMk/>
            <pc:sldMk cId="1334691016" sldId="485"/>
            <ac:spMk id="3" creationId="{85E764BB-08F0-4F5B-87CC-541A3CA35AB1}"/>
          </ac:spMkLst>
        </pc:spChg>
        <pc:picChg chg="del mod">
          <ac:chgData name="Steve Shellhammer" userId="0e71f22d-ee3e-49c0-82ff-dbc290af8082" providerId="ADAL" clId="{CA656BCD-9632-4D46-9ADA-CAB38A6ADBAB}" dt="2020-08-24T17:35:10.560" v="3131" actId="478"/>
          <ac:picMkLst>
            <pc:docMk/>
            <pc:sldMk cId="1334691016" sldId="485"/>
            <ac:picMk id="9" creationId="{9DD57DE5-AF6C-40B1-A155-AB448FE707D0}"/>
          </ac:picMkLst>
        </pc:picChg>
      </pc:sldChg>
      <pc:sldChg chg="modSp mod">
        <pc:chgData name="Steve Shellhammer" userId="0e71f22d-ee3e-49c0-82ff-dbc290af8082" providerId="ADAL" clId="{CA656BCD-9632-4D46-9ADA-CAB38A6ADBAB}" dt="2020-08-23T17:15:29.758" v="2653" actId="5793"/>
        <pc:sldMkLst>
          <pc:docMk/>
          <pc:sldMk cId="2415202813" sldId="486"/>
        </pc:sldMkLst>
        <pc:spChg chg="mod">
          <ac:chgData name="Steve Shellhammer" userId="0e71f22d-ee3e-49c0-82ff-dbc290af8082" providerId="ADAL" clId="{CA656BCD-9632-4D46-9ADA-CAB38A6ADBAB}" dt="2020-08-23T00:22:13.925" v="1140" actId="14100"/>
          <ac:spMkLst>
            <pc:docMk/>
            <pc:sldMk cId="2415202813" sldId="486"/>
            <ac:spMk id="2" creationId="{005DAA92-A641-45E9-9B1B-72663ACAA312}"/>
          </ac:spMkLst>
        </pc:spChg>
        <pc:spChg chg="mod">
          <ac:chgData name="Steve Shellhammer" userId="0e71f22d-ee3e-49c0-82ff-dbc290af8082" providerId="ADAL" clId="{CA656BCD-9632-4D46-9ADA-CAB38A6ADBAB}" dt="2020-08-23T17:15:29.758" v="2653" actId="5793"/>
          <ac:spMkLst>
            <pc:docMk/>
            <pc:sldMk cId="2415202813" sldId="486"/>
            <ac:spMk id="3" creationId="{85E764BB-08F0-4F5B-87CC-541A3CA35AB1}"/>
          </ac:spMkLst>
        </pc:spChg>
      </pc:sldChg>
      <pc:sldChg chg="modSp new mod">
        <pc:chgData name="Steve Shellhammer" userId="0e71f22d-ee3e-49c0-82ff-dbc290af8082" providerId="ADAL" clId="{CA656BCD-9632-4D46-9ADA-CAB38A6ADBAB}" dt="2020-08-23T17:16:34.767" v="2669" actId="404"/>
        <pc:sldMkLst>
          <pc:docMk/>
          <pc:sldMk cId="675243109" sldId="487"/>
        </pc:sldMkLst>
        <pc:spChg chg="mod">
          <ac:chgData name="Steve Shellhammer" userId="0e71f22d-ee3e-49c0-82ff-dbc290af8082" providerId="ADAL" clId="{CA656BCD-9632-4D46-9ADA-CAB38A6ADBAB}" dt="2020-08-23T00:23:30.580" v="1173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CA656BCD-9632-4D46-9ADA-CAB38A6ADBAB}" dt="2020-08-23T17:16:34.767" v="2669" actId="404"/>
          <ac:spMkLst>
            <pc:docMk/>
            <pc:sldMk cId="675243109" sldId="487"/>
            <ac:spMk id="3" creationId="{F7F3A0E5-FAAC-4B6F-9E0C-21E97D74B750}"/>
          </ac:spMkLst>
        </pc:spChg>
      </pc:sldChg>
      <pc:sldChg chg="addSp delSp modSp new mod">
        <pc:chgData name="Steve Shellhammer" userId="0e71f22d-ee3e-49c0-82ff-dbc290af8082" providerId="ADAL" clId="{CA656BCD-9632-4D46-9ADA-CAB38A6ADBAB}" dt="2020-08-23T17:20:16.556" v="2804" actId="20577"/>
        <pc:sldMkLst>
          <pc:docMk/>
          <pc:sldMk cId="3208908905" sldId="488"/>
        </pc:sldMkLst>
        <pc:spChg chg="mod">
          <ac:chgData name="Steve Shellhammer" userId="0e71f22d-ee3e-49c0-82ff-dbc290af8082" providerId="ADAL" clId="{CA656BCD-9632-4D46-9ADA-CAB38A6ADBAB}" dt="2020-08-23T00:33:38.002" v="1900" actId="313"/>
          <ac:spMkLst>
            <pc:docMk/>
            <pc:sldMk cId="3208908905" sldId="488"/>
            <ac:spMk id="2" creationId="{1745118A-C841-436F-9D07-60380C878B95}"/>
          </ac:spMkLst>
        </pc:spChg>
        <pc:spChg chg="del">
          <ac:chgData name="Steve Shellhammer" userId="0e71f22d-ee3e-49c0-82ff-dbc290af8082" providerId="ADAL" clId="{CA656BCD-9632-4D46-9ADA-CAB38A6ADBAB}" dt="2020-08-23T00:33:18.211" v="1897" actId="3680"/>
          <ac:spMkLst>
            <pc:docMk/>
            <pc:sldMk cId="3208908905" sldId="488"/>
            <ac:spMk id="3" creationId="{260D66F0-47B9-4151-8646-0999C7EC2E4C}"/>
          </ac:spMkLst>
        </pc:spChg>
        <pc:graphicFrameChg chg="add mod ord modGraphic">
          <ac:chgData name="Steve Shellhammer" userId="0e71f22d-ee3e-49c0-82ff-dbc290af8082" providerId="ADAL" clId="{CA656BCD-9632-4D46-9ADA-CAB38A6ADBAB}" dt="2020-08-23T17:20:16.556" v="280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new mod">
        <pc:chgData name="Steve Shellhammer" userId="0e71f22d-ee3e-49c0-82ff-dbc290af8082" providerId="ADAL" clId="{CA656BCD-9632-4D46-9ADA-CAB38A6ADBAB}" dt="2020-08-23T00:36:06.962" v="233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CA656BCD-9632-4D46-9ADA-CAB38A6ADBAB}" dt="2020-08-23T00:34:08.266" v="1957" actId="20577"/>
          <ac:spMkLst>
            <pc:docMk/>
            <pc:sldMk cId="847141214" sldId="489"/>
            <ac:spMk id="2" creationId="{D475D428-45AF-41CA-9480-9EDF278A57BE}"/>
          </ac:spMkLst>
        </pc:spChg>
        <pc:spChg chg="mod">
          <ac:chgData name="Steve Shellhammer" userId="0e71f22d-ee3e-49c0-82ff-dbc290af8082" providerId="ADAL" clId="{CA656BCD-9632-4D46-9ADA-CAB38A6ADBAB}" dt="2020-08-23T00:36:06.962" v="233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add">
        <pc:chgData name="Steve Shellhammer" userId="0e71f22d-ee3e-49c0-82ff-dbc290af8082" providerId="ADAL" clId="{CA656BCD-9632-4D46-9ADA-CAB38A6ADBAB}" dt="2020-08-24T17:35:02.126" v="3130"/>
        <pc:sldMkLst>
          <pc:docMk/>
          <pc:sldMk cId="506027600" sldId="490"/>
        </pc:sldMkLst>
      </pc:sldChg>
    </pc:docChg>
  </pc:docChgLst>
  <pc:docChgLst>
    <pc:chgData name="Steve Shellhammer" userId="0e71f22d-ee3e-49c0-82ff-dbc290af8082" providerId="ADAL" clId="{B2223A41-F242-4799-AA49-B390EDE1B2B4}"/>
    <pc:docChg chg="undo custSel addSld delSld modSld sldOrd">
      <pc:chgData name="Steve Shellhammer" userId="0e71f22d-ee3e-49c0-82ff-dbc290af8082" providerId="ADAL" clId="{B2223A41-F242-4799-AA49-B390EDE1B2B4}" dt="2022-10-14T23:55:17.375" v="2622" actId="404"/>
      <pc:docMkLst>
        <pc:docMk/>
      </pc:docMkLst>
      <pc:sldChg chg="modSp mod">
        <pc:chgData name="Steve Shellhammer" userId="0e71f22d-ee3e-49c0-82ff-dbc290af8082" providerId="ADAL" clId="{B2223A41-F242-4799-AA49-B390EDE1B2B4}" dt="2022-10-14T22:11:37.659" v="203" actId="403"/>
        <pc:sldMkLst>
          <pc:docMk/>
          <pc:sldMk cId="0" sldId="256"/>
        </pc:sldMkLst>
        <pc:spChg chg="mod">
          <ac:chgData name="Steve Shellhammer" userId="0e71f22d-ee3e-49c0-82ff-dbc290af8082" providerId="ADAL" clId="{B2223A41-F242-4799-AA49-B390EDE1B2B4}" dt="2022-10-14T22:11:37.659" v="203" actId="403"/>
          <ac:spMkLst>
            <pc:docMk/>
            <pc:sldMk cId="0" sldId="256"/>
            <ac:spMk id="3073" creationId="{00000000-0000-0000-0000-000000000000}"/>
          </ac:spMkLst>
        </pc:spChg>
        <pc:graphicFrameChg chg="mod modGraphic">
          <ac:chgData name="Steve Shellhammer" userId="0e71f22d-ee3e-49c0-82ff-dbc290af8082" providerId="ADAL" clId="{B2223A41-F242-4799-AA49-B390EDE1B2B4}" dt="2022-10-14T22:08:50.610" v="28" actId="798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491374436" sldId="529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27337493" sldId="530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294843283" sldId="531"/>
        </pc:sldMkLst>
      </pc:sldChg>
      <pc:sldChg chg="modSp mod ord">
        <pc:chgData name="Steve Shellhammer" userId="0e71f22d-ee3e-49c0-82ff-dbc290af8082" providerId="ADAL" clId="{B2223A41-F242-4799-AA49-B390EDE1B2B4}" dt="2022-10-14T23:40:21.936" v="1758"/>
        <pc:sldMkLst>
          <pc:docMk/>
          <pc:sldMk cId="3326374592" sldId="532"/>
        </pc:sldMkLst>
        <pc:spChg chg="mod">
          <ac:chgData name="Steve Shellhammer" userId="0e71f22d-ee3e-49c0-82ff-dbc290af8082" providerId="ADAL" clId="{B2223A41-F242-4799-AA49-B390EDE1B2B4}" dt="2022-10-14T22:11:29.865" v="202" actId="20577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74879971" sldId="534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2721194055" sldId="535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69013148" sldId="536"/>
        </pc:sldMkLst>
      </pc:sldChg>
      <pc:sldChg chg="del">
        <pc:chgData name="Steve Shellhammer" userId="0e71f22d-ee3e-49c0-82ff-dbc290af8082" providerId="ADAL" clId="{B2223A41-F242-4799-AA49-B390EDE1B2B4}" dt="2022-10-14T22:11:24.838" v="198" actId="47"/>
        <pc:sldMkLst>
          <pc:docMk/>
          <pc:sldMk cId="1345301289" sldId="537"/>
        </pc:sldMkLst>
      </pc:sldChg>
      <pc:sldChg chg="modSp new mod">
        <pc:chgData name="Steve Shellhammer" userId="0e71f22d-ee3e-49c0-82ff-dbc290af8082" providerId="ADAL" clId="{B2223A41-F242-4799-AA49-B390EDE1B2B4}" dt="2022-10-14T22:12:26.249" v="329" actId="20577"/>
        <pc:sldMkLst>
          <pc:docMk/>
          <pc:sldMk cId="529197180" sldId="538"/>
        </pc:sldMkLst>
        <pc:spChg chg="mod">
          <ac:chgData name="Steve Shellhammer" userId="0e71f22d-ee3e-49c0-82ff-dbc290af8082" providerId="ADAL" clId="{B2223A41-F242-4799-AA49-B390EDE1B2B4}" dt="2022-10-14T22:10:29.575" v="41" actId="20577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B2223A41-F242-4799-AA49-B390EDE1B2B4}" dt="2022-10-14T22:12:26.249" v="329" actId="20577"/>
          <ac:spMkLst>
            <pc:docMk/>
            <pc:sldMk cId="529197180" sldId="538"/>
            <ac:spMk id="3" creationId="{7278D672-8B76-F916-922D-22B8827E2245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2:45:45.511" v="676" actId="404"/>
        <pc:sldMkLst>
          <pc:docMk/>
          <pc:sldMk cId="3739150511" sldId="539"/>
        </pc:sldMkLst>
        <pc:spChg chg="mod">
          <ac:chgData name="Steve Shellhammer" userId="0e71f22d-ee3e-49c0-82ff-dbc290af8082" providerId="ADAL" clId="{B2223A41-F242-4799-AA49-B390EDE1B2B4}" dt="2022-10-14T22:45:45.511" v="676" actId="404"/>
          <ac:spMkLst>
            <pc:docMk/>
            <pc:sldMk cId="3739150511" sldId="539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18:26.989" v="637" actId="14100"/>
          <ac:spMkLst>
            <pc:docMk/>
            <pc:sldMk cId="3739150511" sldId="539"/>
            <ac:spMk id="3" creationId="{2913EFE3-D407-9F96-3913-3A59172C0C20}"/>
          </ac:spMkLst>
        </pc:spChg>
        <pc:picChg chg="add del mod">
          <ac:chgData name="Steve Shellhammer" userId="0e71f22d-ee3e-49c0-82ff-dbc290af8082" providerId="ADAL" clId="{B2223A41-F242-4799-AA49-B390EDE1B2B4}" dt="2022-10-14T22:20:28.717" v="640" actId="478"/>
          <ac:picMkLst>
            <pc:docMk/>
            <pc:sldMk cId="3739150511" sldId="539"/>
            <ac:picMk id="7" creationId="{59EDB1EA-0214-CFFD-099F-C144E6BA2D9C}"/>
          </ac:picMkLst>
        </pc:picChg>
        <pc:picChg chg="add del mod">
          <ac:chgData name="Steve Shellhammer" userId="0e71f22d-ee3e-49c0-82ff-dbc290af8082" providerId="ADAL" clId="{B2223A41-F242-4799-AA49-B390EDE1B2B4}" dt="2022-10-14T22:20:29.914" v="641" actId="478"/>
          <ac:picMkLst>
            <pc:docMk/>
            <pc:sldMk cId="3739150511" sldId="539"/>
            <ac:picMk id="8" creationId="{6357FCAA-3483-8041-07A1-A828F18466F1}"/>
          </ac:picMkLst>
        </pc:picChg>
        <pc:picChg chg="add mod">
          <ac:chgData name="Steve Shellhammer" userId="0e71f22d-ee3e-49c0-82ff-dbc290af8082" providerId="ADAL" clId="{B2223A41-F242-4799-AA49-B390EDE1B2B4}" dt="2022-10-14T22:21:00.411" v="644" actId="1076"/>
          <ac:picMkLst>
            <pc:docMk/>
            <pc:sldMk cId="3739150511" sldId="539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21:48.740" v="647" actId="1076"/>
          <ac:picMkLst>
            <pc:docMk/>
            <pc:sldMk cId="3739150511" sldId="539"/>
            <ac:picMk id="12" creationId="{813D2A33-323D-A4B5-6CEC-D45E93A6389A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2:48:54.804" v="689" actId="1076"/>
        <pc:sldMkLst>
          <pc:docMk/>
          <pc:sldMk cId="3270413454" sldId="540"/>
        </pc:sldMkLst>
        <pc:spChg chg="mod">
          <ac:chgData name="Steve Shellhammer" userId="0e71f22d-ee3e-49c0-82ff-dbc290af8082" providerId="ADAL" clId="{B2223A41-F242-4799-AA49-B390EDE1B2B4}" dt="2022-10-14T22:45:40.920" v="675" actId="14100"/>
          <ac:spMkLst>
            <pc:docMk/>
            <pc:sldMk cId="3270413454" sldId="540"/>
            <ac:spMk id="2" creationId="{73A04133-A7B9-5917-76DC-D974A94F1C77}"/>
          </ac:spMkLst>
        </pc:spChg>
        <pc:spChg chg="mod">
          <ac:chgData name="Steve Shellhammer" userId="0e71f22d-ee3e-49c0-82ff-dbc290af8082" providerId="ADAL" clId="{B2223A41-F242-4799-AA49-B390EDE1B2B4}" dt="2022-10-14T22:48:54.804" v="689" actId="1076"/>
          <ac:spMkLst>
            <pc:docMk/>
            <pc:sldMk cId="3270413454" sldId="540"/>
            <ac:spMk id="3" creationId="{2913EFE3-D407-9F96-3913-3A59172C0C20}"/>
          </ac:spMkLst>
        </pc:spChg>
        <pc:grpChg chg="add mod">
          <ac:chgData name="Steve Shellhammer" userId="0e71f22d-ee3e-49c0-82ff-dbc290af8082" providerId="ADAL" clId="{B2223A41-F242-4799-AA49-B390EDE1B2B4}" dt="2022-10-14T22:46:04.675" v="678" actId="1076"/>
          <ac:grpSpMkLst>
            <pc:docMk/>
            <pc:sldMk cId="3270413454" sldId="540"/>
            <ac:grpSpMk id="13" creationId="{2B2F813E-2435-D774-9D1F-5EEE50EFF13E}"/>
          </ac:grpSpMkLst>
        </pc:grp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8" creationId="{AB52372A-B99D-9291-CD5B-F61E76C5D395}"/>
          </ac:picMkLst>
        </pc:picChg>
        <pc:picChg chg="del">
          <ac:chgData name="Steve Shellhammer" userId="0e71f22d-ee3e-49c0-82ff-dbc290af8082" providerId="ADAL" clId="{B2223A41-F242-4799-AA49-B390EDE1B2B4}" dt="2022-10-14T22:22:12.796" v="659" actId="478"/>
          <ac:picMkLst>
            <pc:docMk/>
            <pc:sldMk cId="3270413454" sldId="540"/>
            <ac:picMk id="10" creationId="{AAD3EA62-0DA4-85A1-6893-3E612B2D16D7}"/>
          </ac:picMkLst>
        </pc:picChg>
        <pc:picChg chg="add mod">
          <ac:chgData name="Steve Shellhammer" userId="0e71f22d-ee3e-49c0-82ff-dbc290af8082" providerId="ADAL" clId="{B2223A41-F242-4799-AA49-B390EDE1B2B4}" dt="2022-10-14T22:45:35.409" v="673" actId="164"/>
          <ac:picMkLst>
            <pc:docMk/>
            <pc:sldMk cId="3270413454" sldId="540"/>
            <ac:picMk id="11" creationId="{8515830E-E761-1ADD-7A7A-E6D1CE3D1D8A}"/>
          </ac:picMkLst>
        </pc:picChg>
        <pc:picChg chg="del">
          <ac:chgData name="Steve Shellhammer" userId="0e71f22d-ee3e-49c0-82ff-dbc290af8082" providerId="ADAL" clId="{B2223A41-F242-4799-AA49-B390EDE1B2B4}" dt="2022-10-14T22:22:13.642" v="660" actId="478"/>
          <ac:picMkLst>
            <pc:docMk/>
            <pc:sldMk cId="3270413454" sldId="540"/>
            <ac:picMk id="12" creationId="{813D2A33-323D-A4B5-6CEC-D45E93A6389A}"/>
          </ac:picMkLst>
        </pc:picChg>
      </pc:sldChg>
      <pc:sldChg chg="addSp modSp new mod">
        <pc:chgData name="Steve Shellhammer" userId="0e71f22d-ee3e-49c0-82ff-dbc290af8082" providerId="ADAL" clId="{B2223A41-F242-4799-AA49-B390EDE1B2B4}" dt="2022-10-14T23:00:47.876" v="797" actId="14100"/>
        <pc:sldMkLst>
          <pc:docMk/>
          <pc:sldMk cId="3754947169" sldId="541"/>
        </pc:sldMkLst>
        <pc:spChg chg="mod">
          <ac:chgData name="Steve Shellhammer" userId="0e71f22d-ee3e-49c0-82ff-dbc290af8082" providerId="ADAL" clId="{B2223A41-F242-4799-AA49-B390EDE1B2B4}" dt="2022-10-14T23:00:47.876" v="797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2:59:08.277" v="780" actId="14100"/>
          <ac:spMkLst>
            <pc:docMk/>
            <pc:sldMk cId="3754947169" sldId="541"/>
            <ac:spMk id="3" creationId="{6F9403BF-0B25-30CB-5F97-585029BD723F}"/>
          </ac:spMkLst>
        </pc:spChg>
        <pc:picChg chg="add mod">
          <ac:chgData name="Steve Shellhammer" userId="0e71f22d-ee3e-49c0-82ff-dbc290af8082" providerId="ADAL" clId="{B2223A41-F242-4799-AA49-B390EDE1B2B4}" dt="2022-10-14T22:59:38.614" v="784" actId="1076"/>
          <ac:picMkLst>
            <pc:docMk/>
            <pc:sldMk cId="3754947169" sldId="541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0:39.533" v="795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addSp delSp modSp add mod">
        <pc:chgData name="Steve Shellhammer" userId="0e71f22d-ee3e-49c0-82ff-dbc290af8082" providerId="ADAL" clId="{B2223A41-F242-4799-AA49-B390EDE1B2B4}" dt="2022-10-14T23:19:03.646" v="1026" actId="1076"/>
        <pc:sldMkLst>
          <pc:docMk/>
          <pc:sldMk cId="1781948088" sldId="542"/>
        </pc:sldMkLst>
        <pc:spChg chg="mod">
          <ac:chgData name="Steve Shellhammer" userId="0e71f22d-ee3e-49c0-82ff-dbc290af8082" providerId="ADAL" clId="{B2223A41-F242-4799-AA49-B390EDE1B2B4}" dt="2022-10-14T23:01:05.660" v="806" actId="20577"/>
          <ac:spMkLst>
            <pc:docMk/>
            <pc:sldMk cId="1781948088" sldId="542"/>
            <ac:spMk id="2" creationId="{431B49A4-F45B-419A-F005-B9685A3F0927}"/>
          </ac:spMkLst>
        </pc:spChg>
        <pc:spChg chg="mod">
          <ac:chgData name="Steve Shellhammer" userId="0e71f22d-ee3e-49c0-82ff-dbc290af8082" providerId="ADAL" clId="{B2223A41-F242-4799-AA49-B390EDE1B2B4}" dt="2022-10-14T23:05:44.333" v="868" actId="1076"/>
          <ac:spMkLst>
            <pc:docMk/>
            <pc:sldMk cId="1781948088" sldId="542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B2223A41-F242-4799-AA49-B390EDE1B2B4}" dt="2022-10-14T23:19:03.646" v="1026" actId="1076"/>
          <ac:spMkLst>
            <pc:docMk/>
            <pc:sldMk cId="1781948088" sldId="542"/>
            <ac:spMk id="11" creationId="{E0F15609-CDF8-08FA-C55E-602DD9236B12}"/>
          </ac:spMkLst>
        </pc:spChg>
        <pc:picChg chg="del">
          <ac:chgData name="Steve Shellhammer" userId="0e71f22d-ee3e-49c0-82ff-dbc290af8082" providerId="ADAL" clId="{B2223A41-F242-4799-AA49-B390EDE1B2B4}" dt="2022-10-14T23:04:13.036" v="809" actId="478"/>
          <ac:picMkLst>
            <pc:docMk/>
            <pc:sldMk cId="1781948088" sldId="542"/>
            <ac:picMk id="8" creationId="{15D3A5EB-8C53-E2D1-E548-A2CDF465E603}"/>
          </ac:picMkLst>
        </pc:picChg>
        <pc:picChg chg="add mod">
          <ac:chgData name="Steve Shellhammer" userId="0e71f22d-ee3e-49c0-82ff-dbc290af8082" providerId="ADAL" clId="{B2223A41-F242-4799-AA49-B390EDE1B2B4}" dt="2022-10-14T23:05:55.010" v="871" actId="1076"/>
          <ac:picMkLst>
            <pc:docMk/>
            <pc:sldMk cId="1781948088" sldId="542"/>
            <ac:picMk id="9" creationId="{7D2E4D54-A269-193C-FE7D-3C24CBF2C943}"/>
          </ac:picMkLst>
        </pc:picChg>
        <pc:picChg chg="del">
          <ac:chgData name="Steve Shellhammer" userId="0e71f22d-ee3e-49c0-82ff-dbc290af8082" providerId="ADAL" clId="{B2223A41-F242-4799-AA49-B390EDE1B2B4}" dt="2022-10-14T23:04:14.300" v="810" actId="478"/>
          <ac:picMkLst>
            <pc:docMk/>
            <pc:sldMk cId="1781948088" sldId="542"/>
            <ac:picMk id="10" creationId="{50E874F3-CFF5-7DF1-440E-59BBD58107A3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34:52.614" v="1659" actId="207"/>
        <pc:sldMkLst>
          <pc:docMk/>
          <pc:sldMk cId="1135066213" sldId="543"/>
        </pc:sldMkLst>
        <pc:spChg chg="mod">
          <ac:chgData name="Steve Shellhammer" userId="0e71f22d-ee3e-49c0-82ff-dbc290af8082" providerId="ADAL" clId="{B2223A41-F242-4799-AA49-B390EDE1B2B4}" dt="2022-10-14T23:34:52.614" v="1659" actId="207"/>
          <ac:spMkLst>
            <pc:docMk/>
            <pc:sldMk cId="1135066213" sldId="543"/>
            <ac:spMk id="2" creationId="{DE8F3999-DD71-C329-1C06-30EFBEB6A4CB}"/>
          </ac:spMkLst>
        </pc:spChg>
        <pc:spChg chg="mod">
          <ac:chgData name="Steve Shellhammer" userId="0e71f22d-ee3e-49c0-82ff-dbc290af8082" providerId="ADAL" clId="{B2223A41-F242-4799-AA49-B390EDE1B2B4}" dt="2022-10-14T23:31:30.752" v="1381" actId="33524"/>
          <ac:spMkLst>
            <pc:docMk/>
            <pc:sldMk cId="1135066213" sldId="543"/>
            <ac:spMk id="3" creationId="{2EB118D8-C42F-23BF-EF34-6313446AFA67}"/>
          </ac:spMkLst>
        </pc:spChg>
        <pc:picChg chg="add mod">
          <ac:chgData name="Steve Shellhammer" userId="0e71f22d-ee3e-49c0-82ff-dbc290af8082" providerId="ADAL" clId="{B2223A41-F242-4799-AA49-B390EDE1B2B4}" dt="2022-10-14T23:28:53.549" v="1069" actId="1076"/>
          <ac:picMkLst>
            <pc:docMk/>
            <pc:sldMk cId="1135066213" sldId="543"/>
            <ac:picMk id="8" creationId="{DCCDAF53-F6C6-6121-04AC-62915AE79E88}"/>
          </ac:picMkLst>
        </pc:picChg>
        <pc:picChg chg="add del">
          <ac:chgData name="Steve Shellhammer" userId="0e71f22d-ee3e-49c0-82ff-dbc290af8082" providerId="ADAL" clId="{B2223A41-F242-4799-AA49-B390EDE1B2B4}" dt="2022-10-14T23:29:20.177" v="1079" actId="478"/>
          <ac:picMkLst>
            <pc:docMk/>
            <pc:sldMk cId="1135066213" sldId="543"/>
            <ac:picMk id="10" creationId="{DB66176F-1F2B-09C8-99C2-7C43B3DB3FD5}"/>
          </ac:picMkLst>
        </pc:picChg>
      </pc:sldChg>
      <pc:sldChg chg="add del">
        <pc:chgData name="Steve Shellhammer" userId="0e71f22d-ee3e-49c0-82ff-dbc290af8082" providerId="ADAL" clId="{B2223A41-F242-4799-AA49-B390EDE1B2B4}" dt="2022-10-14T23:04:09.746" v="808" actId="47"/>
        <pc:sldMkLst>
          <pc:docMk/>
          <pc:sldMk cId="3073245416" sldId="543"/>
        </pc:sldMkLst>
      </pc:sldChg>
      <pc:sldChg chg="modSp new mod">
        <pc:chgData name="Steve Shellhammer" userId="0e71f22d-ee3e-49c0-82ff-dbc290af8082" providerId="ADAL" clId="{B2223A41-F242-4799-AA49-B390EDE1B2B4}" dt="2022-10-14T23:34:46.462" v="1658" actId="1076"/>
        <pc:sldMkLst>
          <pc:docMk/>
          <pc:sldMk cId="3185913972" sldId="544"/>
        </pc:sldMkLst>
        <pc:spChg chg="mod">
          <ac:chgData name="Steve Shellhammer" userId="0e71f22d-ee3e-49c0-82ff-dbc290af8082" providerId="ADAL" clId="{B2223A41-F242-4799-AA49-B390EDE1B2B4}" dt="2022-10-14T23:31:46.560" v="1405" actId="20577"/>
          <ac:spMkLst>
            <pc:docMk/>
            <pc:sldMk cId="3185913972" sldId="544"/>
            <ac:spMk id="2" creationId="{5AAD7ED6-E74B-2ECA-CFB1-571C2E2D33BC}"/>
          </ac:spMkLst>
        </pc:spChg>
        <pc:spChg chg="mod">
          <ac:chgData name="Steve Shellhammer" userId="0e71f22d-ee3e-49c0-82ff-dbc290af8082" providerId="ADAL" clId="{B2223A41-F242-4799-AA49-B390EDE1B2B4}" dt="2022-10-14T23:34:46.462" v="1658" actId="1076"/>
          <ac:spMkLst>
            <pc:docMk/>
            <pc:sldMk cId="3185913972" sldId="544"/>
            <ac:spMk id="3" creationId="{EA2EA52E-FB35-D78A-4B16-F741BB88AB3F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37:52.114" v="1711" actId="1038"/>
        <pc:sldMkLst>
          <pc:docMk/>
          <pc:sldMk cId="2025649819" sldId="545"/>
        </pc:sldMkLst>
        <pc:spChg chg="mod">
          <ac:chgData name="Steve Shellhammer" userId="0e71f22d-ee3e-49c0-82ff-dbc290af8082" providerId="ADAL" clId="{B2223A41-F242-4799-AA49-B390EDE1B2B4}" dt="2022-10-14T23:37:52.114" v="1711" actId="1038"/>
          <ac:spMkLst>
            <pc:docMk/>
            <pc:sldMk cId="2025649819" sldId="545"/>
            <ac:spMk id="2" creationId="{5AAD7ED6-E74B-2ECA-CFB1-571C2E2D33BC}"/>
          </ac:spMkLst>
        </pc:spChg>
        <pc:spChg chg="del mod">
          <ac:chgData name="Steve Shellhammer" userId="0e71f22d-ee3e-49c0-82ff-dbc290af8082" providerId="ADAL" clId="{B2223A41-F242-4799-AA49-B390EDE1B2B4}" dt="2022-10-14T23:37:22.522" v="1701" actId="478"/>
          <ac:spMkLst>
            <pc:docMk/>
            <pc:sldMk cId="2025649819" sldId="545"/>
            <ac:spMk id="3" creationId="{EA2EA52E-FB35-D78A-4B16-F741BB88AB3F}"/>
          </ac:spMkLst>
        </pc:spChg>
        <pc:spChg chg="add del mod">
          <ac:chgData name="Steve Shellhammer" userId="0e71f22d-ee3e-49c0-82ff-dbc290af8082" providerId="ADAL" clId="{B2223A41-F242-4799-AA49-B390EDE1B2B4}" dt="2022-10-14T23:37:25.152" v="1702" actId="478"/>
          <ac:spMkLst>
            <pc:docMk/>
            <pc:sldMk cId="2025649819" sldId="545"/>
            <ac:spMk id="8" creationId="{572308D5-1EF7-1D3E-8214-CB6440E345CF}"/>
          </ac:spMkLst>
        </pc:spChg>
        <pc:spChg chg="add 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9" creationId="{BA5DB5EF-E72C-4C14-509B-F43484F62811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3" creationId="{45B8C990-68BC-72F6-0503-408E2A984724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4" creationId="{7BF36C82-6ACA-18DA-3C9E-334F0D768E30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5" creationId="{1A107080-4A3F-4115-99E0-8C1AFD825788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6" creationId="{8B7543E8-7522-0D3D-6391-67590652BACE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7" creationId="{EA71B8CB-15DE-619C-ECB3-0409C0B9257C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8" creationId="{B6BC141B-9861-3A45-B447-7D2DB87002A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19" creationId="{12B68DDB-CB25-6FC3-CC13-0D9BB4833C0A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0" creationId="{BB49C617-AC58-D22B-6D3B-86D65A568D9F}"/>
          </ac:spMkLst>
        </pc:spChg>
        <pc:spChg chg="mod">
          <ac:chgData name="Steve Shellhammer" userId="0e71f22d-ee3e-49c0-82ff-dbc290af8082" providerId="ADAL" clId="{B2223A41-F242-4799-AA49-B390EDE1B2B4}" dt="2022-10-14T23:37:25.860" v="1703"/>
          <ac:spMkLst>
            <pc:docMk/>
            <pc:sldMk cId="2025649819" sldId="545"/>
            <ac:spMk id="21" creationId="{3D0A8B34-6649-B711-E532-4520B86BA15B}"/>
          </ac:spMkLst>
        </pc:spChg>
        <pc:grpChg chg="add mod">
          <ac:chgData name="Steve Shellhammer" userId="0e71f22d-ee3e-49c0-82ff-dbc290af8082" providerId="ADAL" clId="{B2223A41-F242-4799-AA49-B390EDE1B2B4}" dt="2022-10-14T23:37:25.860" v="1703"/>
          <ac:grpSpMkLst>
            <pc:docMk/>
            <pc:sldMk cId="2025649819" sldId="545"/>
            <ac:grpSpMk id="10" creationId="{C74D91DF-2F91-1BF6-6807-23137053AA08}"/>
          </ac:grpSpMkLst>
        </pc:grp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1" creationId="{AA9AB798-B6A3-7603-9BA3-71F3325BC10B}"/>
          </ac:picMkLst>
        </pc:picChg>
        <pc:picChg chg="mod">
          <ac:chgData name="Steve Shellhammer" userId="0e71f22d-ee3e-49c0-82ff-dbc290af8082" providerId="ADAL" clId="{B2223A41-F242-4799-AA49-B390EDE1B2B4}" dt="2022-10-14T23:37:25.860" v="1703"/>
          <ac:picMkLst>
            <pc:docMk/>
            <pc:sldMk cId="2025649819" sldId="545"/>
            <ac:picMk id="12" creationId="{E34C2E18-7AE1-7A0B-9E62-ED23F6BD9924}"/>
          </ac:picMkLst>
        </pc:picChg>
      </pc:sldChg>
      <pc:sldChg chg="addSp delSp modSp new mod">
        <pc:chgData name="Steve Shellhammer" userId="0e71f22d-ee3e-49c0-82ff-dbc290af8082" providerId="ADAL" clId="{B2223A41-F242-4799-AA49-B390EDE1B2B4}" dt="2022-10-14T23:40:11.779" v="1756" actId="20577"/>
        <pc:sldMkLst>
          <pc:docMk/>
          <pc:sldMk cId="219007463" sldId="546"/>
        </pc:sldMkLst>
        <pc:spChg chg="mod">
          <ac:chgData name="Steve Shellhammer" userId="0e71f22d-ee3e-49c0-82ff-dbc290af8082" providerId="ADAL" clId="{B2223A41-F242-4799-AA49-B390EDE1B2B4}" dt="2022-10-14T23:40:11.779" v="1756" actId="20577"/>
          <ac:spMkLst>
            <pc:docMk/>
            <pc:sldMk cId="219007463" sldId="546"/>
            <ac:spMk id="2" creationId="{AEC99C31-D35A-8837-F37C-B6B1DB6859AC}"/>
          </ac:spMkLst>
        </pc:spChg>
        <pc:spChg chg="del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3" creationId="{1133CDD0-EC48-B7DE-24CB-9F5A11B4C688}"/>
          </ac:spMkLst>
        </pc:spChg>
        <pc:spChg chg="add mod">
          <ac:chgData name="Steve Shellhammer" userId="0e71f22d-ee3e-49c0-82ff-dbc290af8082" providerId="ADAL" clId="{B2223A41-F242-4799-AA49-B390EDE1B2B4}" dt="2022-10-14T23:40:00.253" v="1713"/>
          <ac:spMkLst>
            <pc:docMk/>
            <pc:sldMk cId="219007463" sldId="546"/>
            <ac:spMk id="7" creationId="{691FD60F-EF17-E515-7DD6-893FC883DD19}"/>
          </ac:spMkLst>
        </pc:spChg>
      </pc:sldChg>
      <pc:sldChg chg="modSp new mod">
        <pc:chgData name="Steve Shellhammer" userId="0e71f22d-ee3e-49c0-82ff-dbc290af8082" providerId="ADAL" clId="{B2223A41-F242-4799-AA49-B390EDE1B2B4}" dt="2022-10-14T23:47:00.805" v="2261" actId="207"/>
        <pc:sldMkLst>
          <pc:docMk/>
          <pc:sldMk cId="4083141371" sldId="547"/>
        </pc:sldMkLst>
        <pc:spChg chg="mod">
          <ac:chgData name="Steve Shellhammer" userId="0e71f22d-ee3e-49c0-82ff-dbc290af8082" providerId="ADAL" clId="{B2223A41-F242-4799-AA49-B390EDE1B2B4}" dt="2022-10-14T23:45:26.569" v="1967" actId="207"/>
          <ac:spMkLst>
            <pc:docMk/>
            <pc:sldMk cId="4083141371" sldId="547"/>
            <ac:spMk id="2" creationId="{391B4210-8803-E310-60C2-F18B2F1DACF0}"/>
          </ac:spMkLst>
        </pc:spChg>
        <pc:spChg chg="mod">
          <ac:chgData name="Steve Shellhammer" userId="0e71f22d-ee3e-49c0-82ff-dbc290af8082" providerId="ADAL" clId="{B2223A41-F242-4799-AA49-B390EDE1B2B4}" dt="2022-10-14T23:47:00.805" v="2261" actId="207"/>
          <ac:spMkLst>
            <pc:docMk/>
            <pc:sldMk cId="4083141371" sldId="547"/>
            <ac:spMk id="3" creationId="{7E2F2A0C-1015-06A5-D421-584BFF391ACE}"/>
          </ac:spMkLst>
        </pc:spChg>
      </pc:sldChg>
      <pc:sldChg chg="addSp delSp modSp new mod">
        <pc:chgData name="Steve Shellhammer" userId="0e71f22d-ee3e-49c0-82ff-dbc290af8082" providerId="ADAL" clId="{B2223A41-F242-4799-AA49-B390EDE1B2B4}" dt="2022-10-14T23:54:35.301" v="2590" actId="1076"/>
        <pc:sldMkLst>
          <pc:docMk/>
          <pc:sldMk cId="1425276553" sldId="548"/>
        </pc:sldMkLst>
        <pc:spChg chg="mod">
          <ac:chgData name="Steve Shellhammer" userId="0e71f22d-ee3e-49c0-82ff-dbc290af8082" providerId="ADAL" clId="{B2223A41-F242-4799-AA49-B390EDE1B2B4}" dt="2022-10-14T23:53:41.085" v="2549" actId="14100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4:35.301" v="2590" actId="1076"/>
          <ac:spMkLst>
            <pc:docMk/>
            <pc:sldMk cId="1425276553" sldId="548"/>
            <ac:spMk id="3" creationId="{8CF9166D-F79F-7F06-880F-EC8633ECA916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7" creationId="{185D8AA7-EC5C-3204-2BC6-2C545F40AA9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0" creationId="{8C55FCB4-FAB5-4E42-2676-477EA608A443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3" creationId="{ED7C599D-B2A1-FD87-C2DD-8598791CC594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6" creationId="{40D70863-BA57-444A-AE17-FEBC13ECE1B7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19" creationId="{38E2464E-97FB-5B83-7423-C593D07C0FC2}"/>
          </ac:spMkLst>
        </pc:spChg>
        <pc:spChg chg="add del mod">
          <ac:chgData name="Steve Shellhammer" userId="0e71f22d-ee3e-49c0-82ff-dbc290af8082" providerId="ADAL" clId="{B2223A41-F242-4799-AA49-B390EDE1B2B4}" dt="2022-10-14T23:54:01.006" v="2556"/>
          <ac:spMkLst>
            <pc:docMk/>
            <pc:sldMk cId="1425276553" sldId="548"/>
            <ac:spMk id="21" creationId="{5F71BE2C-B0DE-5BFB-F191-01E80E1AEF88}"/>
          </ac:spMkLst>
        </pc:spChg>
        <pc:spChg chg="add mod">
          <ac:chgData name="Steve Shellhammer" userId="0e71f22d-ee3e-49c0-82ff-dbc290af8082" providerId="ADAL" clId="{B2223A41-F242-4799-AA49-B390EDE1B2B4}" dt="2022-10-14T23:54:30.470" v="2589" actId="20577"/>
          <ac:spMkLst>
            <pc:docMk/>
            <pc:sldMk cId="1425276553" sldId="548"/>
            <ac:spMk id="23" creationId="{2443B82B-03E5-FF31-25ED-C65EC21D88CC}"/>
          </ac:spMkLst>
        </pc:spChg>
        <pc:grpChg chg="add mod">
          <ac:chgData name="Steve Shellhammer" userId="0e71f22d-ee3e-49c0-82ff-dbc290af8082" providerId="ADAL" clId="{B2223A41-F242-4799-AA49-B390EDE1B2B4}" dt="2022-10-14T23:54:00.384" v="2555" actId="164"/>
          <ac:grpSpMkLst>
            <pc:docMk/>
            <pc:sldMk cId="1425276553" sldId="548"/>
            <ac:grpSpMk id="22" creationId="{D945132D-CEB2-6036-48F9-C52598D31818}"/>
          </ac:grpSpMkLst>
        </pc:grp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9" creationId="{BFC28FC9-A143-5CD7-0FD7-D322CF7C8C54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2" creationId="{674C5C6A-9B80-DE4E-31B1-02709C0DA7BA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5" creationId="{900699B2-EEC5-5BB9-E3B4-DD5E1B50B416}"/>
          </ac:picMkLst>
        </pc:picChg>
        <pc:picChg chg="add del mod">
          <ac:chgData name="Steve Shellhammer" userId="0e71f22d-ee3e-49c0-82ff-dbc290af8082" providerId="ADAL" clId="{B2223A41-F242-4799-AA49-B390EDE1B2B4}" dt="2022-10-14T23:54:01.006" v="2556"/>
          <ac:picMkLst>
            <pc:docMk/>
            <pc:sldMk cId="1425276553" sldId="548"/>
            <ac:picMk id="18" creationId="{F1F495EF-3271-F007-6D93-0AF14AC519AB}"/>
          </ac:picMkLst>
        </pc:pic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8" creationId="{50AB3A7D-5BB9-DD5C-EB1F-59447092835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1" creationId="{6058A729-6E66-36C6-0CD6-6C295DE4FD7C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4" creationId="{8F43F537-C353-909E-90A5-3E3392B25120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17" creationId="{10D07B7B-129A-7180-9CEC-84B572BF13CA}"/>
          </ac:cxnSpMkLst>
        </pc:cxnChg>
        <pc:cxnChg chg="add del mod">
          <ac:chgData name="Steve Shellhammer" userId="0e71f22d-ee3e-49c0-82ff-dbc290af8082" providerId="ADAL" clId="{B2223A41-F242-4799-AA49-B390EDE1B2B4}" dt="2022-10-14T23:54:01.006" v="2556"/>
          <ac:cxnSpMkLst>
            <pc:docMk/>
            <pc:sldMk cId="1425276553" sldId="548"/>
            <ac:cxnSpMk id="20" creationId="{439DAD73-B6E4-0751-975E-7167905A8E1E}"/>
          </ac:cxnSpMkLst>
        </pc:cxnChg>
      </pc:sldChg>
      <pc:sldChg chg="modSp new mod">
        <pc:chgData name="Steve Shellhammer" userId="0e71f22d-ee3e-49c0-82ff-dbc290af8082" providerId="ADAL" clId="{B2223A41-F242-4799-AA49-B390EDE1B2B4}" dt="2022-10-14T23:48:23.155" v="2418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B2223A41-F242-4799-AA49-B390EDE1B2B4}" dt="2022-10-14T23:47:38.306" v="2263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B2223A41-F242-4799-AA49-B390EDE1B2B4}" dt="2022-10-14T23:48:23.155" v="2418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modSp new mod">
        <pc:chgData name="Steve Shellhammer" userId="0e71f22d-ee3e-49c0-82ff-dbc290af8082" providerId="ADAL" clId="{B2223A41-F242-4799-AA49-B390EDE1B2B4}" dt="2022-10-14T23:51:29.114" v="2452" actId="14100"/>
        <pc:sldMkLst>
          <pc:docMk/>
          <pc:sldMk cId="1027423436" sldId="550"/>
        </pc:sldMkLst>
        <pc:spChg chg="mod">
          <ac:chgData name="Steve Shellhammer" userId="0e71f22d-ee3e-49c0-82ff-dbc290af8082" providerId="ADAL" clId="{B2223A41-F242-4799-AA49-B390EDE1B2B4}" dt="2022-10-14T23:50:59.130" v="2445" actId="14100"/>
          <ac:spMkLst>
            <pc:docMk/>
            <pc:sldMk cId="1027423436" sldId="550"/>
            <ac:spMk id="2" creationId="{D0751D94-10CE-4705-7A42-226094FED376}"/>
          </ac:spMkLst>
        </pc:spChg>
        <pc:spChg chg="mod">
          <ac:chgData name="Steve Shellhammer" userId="0e71f22d-ee3e-49c0-82ff-dbc290af8082" providerId="ADAL" clId="{B2223A41-F242-4799-AA49-B390EDE1B2B4}" dt="2022-10-14T23:51:29.114" v="2452" actId="14100"/>
          <ac:spMkLst>
            <pc:docMk/>
            <pc:sldMk cId="1027423436" sldId="550"/>
            <ac:spMk id="3" creationId="{7453E3FC-43A6-E58B-4D08-FA1B5C2F81E8}"/>
          </ac:spMkLst>
        </pc:spChg>
      </pc:sldChg>
      <pc:sldChg chg="addSp delSp modSp add mod">
        <pc:chgData name="Steve Shellhammer" userId="0e71f22d-ee3e-49c0-82ff-dbc290af8082" providerId="ADAL" clId="{B2223A41-F242-4799-AA49-B390EDE1B2B4}" dt="2022-10-14T23:52:13.284" v="2463" actId="1076"/>
        <pc:sldMkLst>
          <pc:docMk/>
          <pc:sldMk cId="1632774051" sldId="551"/>
        </pc:sldMkLst>
        <pc:spChg chg="del mod">
          <ac:chgData name="Steve Shellhammer" userId="0e71f22d-ee3e-49c0-82ff-dbc290af8082" providerId="ADAL" clId="{B2223A41-F242-4799-AA49-B390EDE1B2B4}" dt="2022-10-14T23:52:07.307" v="2460" actId="478"/>
          <ac:spMkLst>
            <pc:docMk/>
            <pc:sldMk cId="1632774051" sldId="551"/>
            <ac:spMk id="3" creationId="{7453E3FC-43A6-E58B-4D08-FA1B5C2F81E8}"/>
          </ac:spMkLst>
        </pc:spChg>
        <pc:spChg chg="add del mod">
          <ac:chgData name="Steve Shellhammer" userId="0e71f22d-ee3e-49c0-82ff-dbc290af8082" providerId="ADAL" clId="{B2223A41-F242-4799-AA49-B390EDE1B2B4}" dt="2022-10-14T23:52:09.956" v="2461" actId="478"/>
          <ac:spMkLst>
            <pc:docMk/>
            <pc:sldMk cId="1632774051" sldId="551"/>
            <ac:spMk id="8" creationId="{07C4380D-6162-8813-1E1F-D976280D127E}"/>
          </ac:spMkLst>
        </pc:spChg>
        <pc:picChg chg="add mod">
          <ac:chgData name="Steve Shellhammer" userId="0e71f22d-ee3e-49c0-82ff-dbc290af8082" providerId="ADAL" clId="{B2223A41-F242-4799-AA49-B390EDE1B2B4}" dt="2022-10-14T23:52:13.284" v="2463" actId="1076"/>
          <ac:picMkLst>
            <pc:docMk/>
            <pc:sldMk cId="1632774051" sldId="551"/>
            <ac:picMk id="9" creationId="{0EE70D54-E98F-E1D5-761F-578B3175B849}"/>
          </ac:picMkLst>
        </pc:picChg>
      </pc:sldChg>
      <pc:sldChg chg="modSp add mod">
        <pc:chgData name="Steve Shellhammer" userId="0e71f22d-ee3e-49c0-82ff-dbc290af8082" providerId="ADAL" clId="{B2223A41-F242-4799-AA49-B390EDE1B2B4}" dt="2022-10-14T23:55:17.375" v="2622" actId="404"/>
        <pc:sldMkLst>
          <pc:docMk/>
          <pc:sldMk cId="562319474" sldId="552"/>
        </pc:sldMkLst>
        <pc:spChg chg="mod">
          <ac:chgData name="Steve Shellhammer" userId="0e71f22d-ee3e-49c0-82ff-dbc290af8082" providerId="ADAL" clId="{B2223A41-F242-4799-AA49-B390EDE1B2B4}" dt="2022-10-14T23:54:58.390" v="2609" actId="20577"/>
          <ac:spMkLst>
            <pc:docMk/>
            <pc:sldMk cId="562319474" sldId="552"/>
            <ac:spMk id="2" creationId="{CC67FD0F-5A03-EB17-C714-922CE8669A34}"/>
          </ac:spMkLst>
        </pc:spChg>
        <pc:spChg chg="mod">
          <ac:chgData name="Steve Shellhammer" userId="0e71f22d-ee3e-49c0-82ff-dbc290af8082" providerId="ADAL" clId="{B2223A41-F242-4799-AA49-B390EDE1B2B4}" dt="2022-10-14T23:55:17.375" v="2622" actId="404"/>
          <ac:spMkLst>
            <pc:docMk/>
            <pc:sldMk cId="562319474" sldId="552"/>
            <ac:spMk id="23" creationId="{2443B82B-03E5-FF31-25ED-C65EC21D88CC}"/>
          </ac:spMkLst>
        </pc:spChg>
      </pc:sldChg>
    </pc:docChg>
  </pc:docChgLst>
  <pc:docChgLst>
    <pc:chgData name="Steve Shellhammer" userId="0e71f22d-ee3e-49c0-82ff-dbc290af8082" providerId="ADAL" clId="{FC49B6D1-531D-4D23-BAE4-B35DFCA18F42}"/>
    <pc:docChg chg="custSel addSld modSld sldOrd">
      <pc:chgData name="Steve Shellhammer" userId="0e71f22d-ee3e-49c0-82ff-dbc290af8082" providerId="ADAL" clId="{FC49B6D1-531D-4D23-BAE4-B35DFCA18F42}" dt="2020-09-09T19:04:48.053" v="1796" actId="20577"/>
      <pc:docMkLst>
        <pc:docMk/>
      </pc:docMkLst>
      <pc:sldChg chg="modSp mod">
        <pc:chgData name="Steve Shellhammer" userId="0e71f22d-ee3e-49c0-82ff-dbc290af8082" providerId="ADAL" clId="{FC49B6D1-531D-4D23-BAE4-B35DFCA18F42}" dt="2020-09-08T19:47:31.833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FC49B6D1-531D-4D23-BAE4-B35DFCA18F42}" dt="2020-09-08T19:47:31.833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FC49B6D1-531D-4D23-BAE4-B35DFCA18F42}" dt="2020-09-08T19:56:58.713" v="91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FC49B6D1-531D-4D23-BAE4-B35DFCA18F42}" dt="2020-09-08T19:56:58.713" v="914" actId="20577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FC49B6D1-531D-4D23-BAE4-B35DFCA18F42}" dt="2020-09-09T18:57:13.266" v="1697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FC49B6D1-531D-4D23-BAE4-B35DFCA18F42}" dt="2020-09-09T18:55:23.411" v="1696" actId="20577"/>
          <ac:spMkLst>
            <pc:docMk/>
            <pc:sldMk cId="323650932" sldId="483"/>
            <ac:spMk id="2" creationId="{F2038184-57B0-496C-90EE-3FC0489E37DD}"/>
          </ac:spMkLst>
        </pc:spChg>
        <pc:spChg chg="mod">
          <ac:chgData name="Steve Shellhammer" userId="0e71f22d-ee3e-49c0-82ff-dbc290af8082" providerId="ADAL" clId="{FC49B6D1-531D-4D23-BAE4-B35DFCA18F42}" dt="2020-09-09T18:57:13.266" v="1697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1334691016" sldId="485"/>
        </pc:sldMkLst>
      </pc:sldChg>
      <pc:sldChg chg="modSp mod">
        <pc:chgData name="Steve Shellhammer" userId="0e71f22d-ee3e-49c0-82ff-dbc290af8082" providerId="ADAL" clId="{FC49B6D1-531D-4D23-BAE4-B35DFCA18F42}" dt="2020-09-08T22:28:26.660" v="1044" actId="20577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FC49B6D1-531D-4D23-BAE4-B35DFCA18F42}" dt="2020-09-08T22:28:26.660" v="1044" actId="20577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ord">
        <pc:chgData name="Steve Shellhammer" userId="0e71f22d-ee3e-49c0-82ff-dbc290af8082" providerId="ADAL" clId="{FC49B6D1-531D-4D23-BAE4-B35DFCA18F42}" dt="2020-09-08T19:56:28.959" v="892"/>
        <pc:sldMkLst>
          <pc:docMk/>
          <pc:sldMk cId="506027600" sldId="490"/>
        </pc:sldMkLst>
      </pc:sldChg>
      <pc:sldChg chg="delSp modSp new mod">
        <pc:chgData name="Steve Shellhammer" userId="0e71f22d-ee3e-49c0-82ff-dbc290af8082" providerId="ADAL" clId="{FC49B6D1-531D-4D23-BAE4-B35DFCA18F42}" dt="2020-09-08T19:49:24.169" v="113" actId="404"/>
        <pc:sldMkLst>
          <pc:docMk/>
          <pc:sldMk cId="313986917" sldId="491"/>
        </pc:sldMkLst>
        <pc:spChg chg="mod">
          <ac:chgData name="Steve Shellhammer" userId="0e71f22d-ee3e-49c0-82ff-dbc290af8082" providerId="ADAL" clId="{FC49B6D1-531D-4D23-BAE4-B35DFCA18F42}" dt="2020-09-08T19:49:24.169" v="113" actId="404"/>
          <ac:spMkLst>
            <pc:docMk/>
            <pc:sldMk cId="313986917" sldId="491"/>
            <ac:spMk id="2" creationId="{D7AD36B4-5E6E-4204-A200-FF4A3582E29F}"/>
          </ac:spMkLst>
        </pc:spChg>
        <pc:spChg chg="del">
          <ac:chgData name="Steve Shellhammer" userId="0e71f22d-ee3e-49c0-82ff-dbc290af8082" providerId="ADAL" clId="{FC49B6D1-531D-4D23-BAE4-B35DFCA18F42}" dt="2020-09-08T19:49:15.861" v="107" actId="478"/>
          <ac:spMkLst>
            <pc:docMk/>
            <pc:sldMk cId="313986917" sldId="491"/>
            <ac:spMk id="3" creationId="{BD090F05-3347-40A0-8CEA-8DDE6C187A43}"/>
          </ac:spMkLst>
        </pc:spChg>
      </pc:sldChg>
      <pc:sldChg chg="modSp new mod">
        <pc:chgData name="Steve Shellhammer" userId="0e71f22d-ee3e-49c0-82ff-dbc290af8082" providerId="ADAL" clId="{FC49B6D1-531D-4D23-BAE4-B35DFCA18F42}" dt="2020-09-08T20:01:57.300" v="989" actId="1076"/>
        <pc:sldMkLst>
          <pc:docMk/>
          <pc:sldMk cId="2263938305" sldId="492"/>
        </pc:sldMkLst>
        <pc:spChg chg="mod">
          <ac:chgData name="Steve Shellhammer" userId="0e71f22d-ee3e-49c0-82ff-dbc290af8082" providerId="ADAL" clId="{FC49B6D1-531D-4D23-BAE4-B35DFCA18F42}" dt="2020-09-08T19:56:16.509" v="890" actId="14100"/>
          <ac:spMkLst>
            <pc:docMk/>
            <pc:sldMk cId="2263938305" sldId="492"/>
            <ac:spMk id="2" creationId="{D040DFCF-B353-4D39-B28B-DD328507CEBA}"/>
          </ac:spMkLst>
        </pc:spChg>
        <pc:spChg chg="mod">
          <ac:chgData name="Steve Shellhammer" userId="0e71f22d-ee3e-49c0-82ff-dbc290af8082" providerId="ADAL" clId="{FC49B6D1-531D-4D23-BAE4-B35DFCA18F42}" dt="2020-09-08T20:01:57.300" v="989" actId="1076"/>
          <ac:spMkLst>
            <pc:docMk/>
            <pc:sldMk cId="2263938305" sldId="492"/>
            <ac:spMk id="3" creationId="{24DF8E25-6F62-4349-86E8-454BB5237C1F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4:48.053" v="1796" actId="20577"/>
        <pc:sldMkLst>
          <pc:docMk/>
          <pc:sldMk cId="3297841625" sldId="493"/>
        </pc:sldMkLst>
        <pc:spChg chg="mod">
          <ac:chgData name="Steve Shellhammer" userId="0e71f22d-ee3e-49c0-82ff-dbc290af8082" providerId="ADAL" clId="{FC49B6D1-531D-4D23-BAE4-B35DFCA18F42}" dt="2020-09-09T19:04:48.053" v="1796" actId="20577"/>
          <ac:spMkLst>
            <pc:docMk/>
            <pc:sldMk cId="3297841625" sldId="493"/>
            <ac:spMk id="2" creationId="{45018BB3-22A3-4490-AF3E-A9525A46F6C5}"/>
          </ac:spMkLst>
        </pc:spChg>
        <pc:spChg chg="mod">
          <ac:chgData name="Steve Shellhammer" userId="0e71f22d-ee3e-49c0-82ff-dbc290af8082" providerId="ADAL" clId="{FC49B6D1-531D-4D23-BAE4-B35DFCA18F42}" dt="2020-09-09T18:55:09.888" v="1693" actId="20577"/>
          <ac:spMkLst>
            <pc:docMk/>
            <pc:sldMk cId="3297841625" sldId="493"/>
            <ac:spMk id="3" creationId="{9672F7A1-1651-4BBA-AB39-D03EBE5E37A2}"/>
          </ac:spMkLst>
        </pc:spChg>
      </pc:sldChg>
      <pc:sldChg chg="modSp new mod">
        <pc:chgData name="Steve Shellhammer" userId="0e71f22d-ee3e-49c0-82ff-dbc290af8082" providerId="ADAL" clId="{FC49B6D1-531D-4D23-BAE4-B35DFCA18F42}" dt="2020-09-09T19:00:12.756" v="1794" actId="20577"/>
        <pc:sldMkLst>
          <pc:docMk/>
          <pc:sldMk cId="346948756" sldId="494"/>
        </pc:sldMkLst>
        <pc:spChg chg="mod">
          <ac:chgData name="Steve Shellhammer" userId="0e71f22d-ee3e-49c0-82ff-dbc290af8082" providerId="ADAL" clId="{FC49B6D1-531D-4D23-BAE4-B35DFCA18F42}" dt="2020-09-09T18:59:41.563" v="1779" actId="20577"/>
          <ac:spMkLst>
            <pc:docMk/>
            <pc:sldMk cId="346948756" sldId="494"/>
            <ac:spMk id="2" creationId="{EF1B32FA-F53F-472D-AF4D-29D7874EB198}"/>
          </ac:spMkLst>
        </pc:spChg>
        <pc:spChg chg="mod">
          <ac:chgData name="Steve Shellhammer" userId="0e71f22d-ee3e-49c0-82ff-dbc290af8082" providerId="ADAL" clId="{FC49B6D1-531D-4D23-BAE4-B35DFCA18F42}" dt="2020-09-09T19:00:12.756" v="1794" actId="20577"/>
          <ac:spMkLst>
            <pc:docMk/>
            <pc:sldMk cId="346948756" sldId="494"/>
            <ac:spMk id="3" creationId="{FFE4DCA8-2C23-4120-8CB0-D2B39B05032C}"/>
          </ac:spMkLst>
        </pc:spChg>
      </pc:sldChg>
    </pc:docChg>
  </pc:docChgLst>
  <pc:docChgLst>
    <pc:chgData name="Steve Shellhammer" userId="0e71f22d-ee3e-49c0-82ff-dbc290af8082" providerId="ADAL" clId="{A2488D35-FE12-4302-A988-1C9330BE6A82}"/>
    <pc:docChg chg="custSel addSld delSld modSld modMainMaster">
      <pc:chgData name="Steve Shellhammer" userId="0e71f22d-ee3e-49c0-82ff-dbc290af8082" providerId="ADAL" clId="{A2488D35-FE12-4302-A988-1C9330BE6A82}" dt="2024-01-10T16:39:31.795" v="3331" actId="6549"/>
      <pc:docMkLst>
        <pc:docMk/>
      </pc:docMkLst>
      <pc:sldChg chg="modSp mod">
        <pc:chgData name="Steve Shellhammer" userId="0e71f22d-ee3e-49c0-82ff-dbc290af8082" providerId="ADAL" clId="{A2488D35-FE12-4302-A988-1C9330BE6A82}" dt="2024-01-10T16:39:31.795" v="3331" actId="6549"/>
        <pc:sldMkLst>
          <pc:docMk/>
          <pc:sldMk cId="0" sldId="256"/>
        </pc:sldMkLst>
        <pc:spChg chg="mod">
          <ac:chgData name="Steve Shellhammer" userId="0e71f22d-ee3e-49c0-82ff-dbc290af8082" providerId="ADAL" clId="{A2488D35-FE12-4302-A988-1C9330BE6A82}" dt="2024-01-03T16:42:43.376" v="2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2488D35-FE12-4302-A988-1C9330BE6A82}" dt="2024-01-10T16:39:31.795" v="3331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A2488D35-FE12-4302-A988-1C9330BE6A82}" dt="2024-01-03T17:38:30.836" v="3286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A2488D35-FE12-4302-A988-1C9330BE6A82}" dt="2024-01-03T17:38:30.836" v="32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A2488D35-FE12-4302-A988-1C9330BE6A82}" dt="2024-01-03T17:18:07.023" v="2550" actId="20577"/>
          <ac:spMkLst>
            <pc:docMk/>
            <pc:sldMk cId="3395715029" sldId="551"/>
            <ac:spMk id="3" creationId="{F56E1B75-0EB1-C23E-A656-120AA61F66FB}"/>
          </ac:spMkLst>
        </pc:spChg>
      </pc:sldChg>
      <pc:sldChg chg="modSp mod">
        <pc:chgData name="Steve Shellhammer" userId="0e71f22d-ee3e-49c0-82ff-dbc290af8082" providerId="ADAL" clId="{A2488D35-FE12-4302-A988-1C9330BE6A82}" dt="2024-01-03T17:17:13.307" v="2545" actId="313"/>
        <pc:sldMkLst>
          <pc:docMk/>
          <pc:sldMk cId="2326612348" sldId="552"/>
        </pc:sldMkLst>
        <pc:spChg chg="mod">
          <ac:chgData name="Steve Shellhammer" userId="0e71f22d-ee3e-49c0-82ff-dbc290af8082" providerId="ADAL" clId="{A2488D35-FE12-4302-A988-1C9330BE6A82}" dt="2024-01-03T17:17:13.307" v="2545" actId="313"/>
          <ac:spMkLst>
            <pc:docMk/>
            <pc:sldMk cId="2326612348" sldId="552"/>
            <ac:spMk id="3" creationId="{1A164C09-C4AA-BDC9-764F-6BD4B032D61F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604637952" sldId="553"/>
        </pc:sldMkLst>
      </pc:sldChg>
      <pc:sldChg chg="modSp new mod">
        <pc:chgData name="Steve Shellhammer" userId="0e71f22d-ee3e-49c0-82ff-dbc290af8082" providerId="ADAL" clId="{A2488D35-FE12-4302-A988-1C9330BE6A82}" dt="2024-01-03T16:58:24.519" v="1300" actId="20577"/>
        <pc:sldMkLst>
          <pc:docMk/>
          <pc:sldMk cId="2630663359" sldId="553"/>
        </pc:sldMkLst>
        <pc:spChg chg="mod">
          <ac:chgData name="Steve Shellhammer" userId="0e71f22d-ee3e-49c0-82ff-dbc290af8082" providerId="ADAL" clId="{A2488D35-FE12-4302-A988-1C9330BE6A82}" dt="2024-01-03T16:53:41.801" v="878" actId="20577"/>
          <ac:spMkLst>
            <pc:docMk/>
            <pc:sldMk cId="2630663359" sldId="553"/>
            <ac:spMk id="2" creationId="{F5326FB8-9220-72FF-4E7A-52D3243D9F77}"/>
          </ac:spMkLst>
        </pc:spChg>
        <pc:spChg chg="mod">
          <ac:chgData name="Steve Shellhammer" userId="0e71f22d-ee3e-49c0-82ff-dbc290af8082" providerId="ADAL" clId="{A2488D35-FE12-4302-A988-1C9330BE6A82}" dt="2024-01-03T16:58:24.519" v="1300" actId="20577"/>
          <ac:spMkLst>
            <pc:docMk/>
            <pc:sldMk cId="2630663359" sldId="553"/>
            <ac:spMk id="3" creationId="{46D82083-FF82-6951-D9AF-9D51B04A1E1E}"/>
          </ac:spMkLst>
        </pc:spChg>
      </pc:sldChg>
      <pc:sldChg chg="modSp new mod">
        <pc:chgData name="Steve Shellhammer" userId="0e71f22d-ee3e-49c0-82ff-dbc290af8082" providerId="ADAL" clId="{A2488D35-FE12-4302-A988-1C9330BE6A82}" dt="2024-01-03T17:03:41.913" v="1645" actId="20577"/>
        <pc:sldMkLst>
          <pc:docMk/>
          <pc:sldMk cId="938295078" sldId="554"/>
        </pc:sldMkLst>
        <pc:spChg chg="mod">
          <ac:chgData name="Steve Shellhammer" userId="0e71f22d-ee3e-49c0-82ff-dbc290af8082" providerId="ADAL" clId="{A2488D35-FE12-4302-A988-1C9330BE6A82}" dt="2024-01-03T17:00:11.187" v="1315" actId="20577"/>
          <ac:spMkLst>
            <pc:docMk/>
            <pc:sldMk cId="938295078" sldId="554"/>
            <ac:spMk id="2" creationId="{92DA6CCC-11E0-4C4C-D3E3-CC656B9D55FA}"/>
          </ac:spMkLst>
        </pc:spChg>
        <pc:spChg chg="mod">
          <ac:chgData name="Steve Shellhammer" userId="0e71f22d-ee3e-49c0-82ff-dbc290af8082" providerId="ADAL" clId="{A2488D35-FE12-4302-A988-1C9330BE6A82}" dt="2024-01-03T17:03:41.913" v="1645" actId="20577"/>
          <ac:spMkLst>
            <pc:docMk/>
            <pc:sldMk cId="938295078" sldId="554"/>
            <ac:spMk id="3" creationId="{87C50D84-4B04-C876-B643-E07D4A81206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457085430" sldId="554"/>
        </pc:sldMkLst>
      </pc:sldChg>
      <pc:sldChg chg="modSp new mod">
        <pc:chgData name="Steve Shellhammer" userId="0e71f22d-ee3e-49c0-82ff-dbc290af8082" providerId="ADAL" clId="{A2488D35-FE12-4302-A988-1C9330BE6A82}" dt="2024-01-03T17:19:03.867" v="2552" actId="15"/>
        <pc:sldMkLst>
          <pc:docMk/>
          <pc:sldMk cId="1049664783" sldId="555"/>
        </pc:sldMkLst>
        <pc:spChg chg="mod">
          <ac:chgData name="Steve Shellhammer" userId="0e71f22d-ee3e-49c0-82ff-dbc290af8082" providerId="ADAL" clId="{A2488D35-FE12-4302-A988-1C9330BE6A82}" dt="2024-01-03T17:04:22.928" v="1669" actId="20577"/>
          <ac:spMkLst>
            <pc:docMk/>
            <pc:sldMk cId="1049664783" sldId="555"/>
            <ac:spMk id="2" creationId="{09A28094-2A83-0078-E9E6-9311E197E604}"/>
          </ac:spMkLst>
        </pc:spChg>
        <pc:spChg chg="mod">
          <ac:chgData name="Steve Shellhammer" userId="0e71f22d-ee3e-49c0-82ff-dbc290af8082" providerId="ADAL" clId="{A2488D35-FE12-4302-A988-1C9330BE6A82}" dt="2024-01-03T17:19:03.867" v="2552" actId="15"/>
          <ac:spMkLst>
            <pc:docMk/>
            <pc:sldMk cId="1049664783" sldId="555"/>
            <ac:spMk id="3" creationId="{0EBA6BBF-8F3B-E27C-5995-0418C1F7C85E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453849157" sldId="555"/>
        </pc:sldMkLst>
      </pc:sldChg>
      <pc:sldChg chg="modSp new mod">
        <pc:chgData name="Steve Shellhammer" userId="0e71f22d-ee3e-49c0-82ff-dbc290af8082" providerId="ADAL" clId="{A2488D35-FE12-4302-A988-1C9330BE6A82}" dt="2024-01-03T17:19:28.586" v="2556" actId="20577"/>
        <pc:sldMkLst>
          <pc:docMk/>
          <pc:sldMk cId="1723103911" sldId="556"/>
        </pc:sldMkLst>
        <pc:spChg chg="mod">
          <ac:chgData name="Steve Shellhammer" userId="0e71f22d-ee3e-49c0-82ff-dbc290af8082" providerId="ADAL" clId="{A2488D35-FE12-4302-A988-1C9330BE6A82}" dt="2024-01-03T17:11:15.472" v="2351" actId="20577"/>
          <ac:spMkLst>
            <pc:docMk/>
            <pc:sldMk cId="1723103911" sldId="556"/>
            <ac:spMk id="2" creationId="{31802437-8038-7DAC-9966-A9B3EFB1049A}"/>
          </ac:spMkLst>
        </pc:spChg>
        <pc:spChg chg="mod">
          <ac:chgData name="Steve Shellhammer" userId="0e71f22d-ee3e-49c0-82ff-dbc290af8082" providerId="ADAL" clId="{A2488D35-FE12-4302-A988-1C9330BE6A82}" dt="2024-01-03T17:19:28.586" v="2556" actId="20577"/>
          <ac:spMkLst>
            <pc:docMk/>
            <pc:sldMk cId="1723103911" sldId="556"/>
            <ac:spMk id="3" creationId="{770E587B-8A0D-03E2-90E8-FED575130193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812002114" sldId="556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225879143" sldId="557"/>
        </pc:sldMkLst>
      </pc:sldChg>
      <pc:sldChg chg="addSp delSp modSp new mod">
        <pc:chgData name="Steve Shellhammer" userId="0e71f22d-ee3e-49c0-82ff-dbc290af8082" providerId="ADAL" clId="{A2488D35-FE12-4302-A988-1C9330BE6A82}" dt="2024-01-03T17:22:05.770" v="2571" actId="14100"/>
        <pc:sldMkLst>
          <pc:docMk/>
          <pc:sldMk cId="2347523016" sldId="557"/>
        </pc:sldMkLst>
        <pc:spChg chg="mod">
          <ac:chgData name="Steve Shellhammer" userId="0e71f22d-ee3e-49c0-82ff-dbc290af8082" providerId="ADAL" clId="{A2488D35-FE12-4302-A988-1C9330BE6A82}" dt="2024-01-03T17:22:05.770" v="2571" actId="14100"/>
          <ac:spMkLst>
            <pc:docMk/>
            <pc:sldMk cId="2347523016" sldId="557"/>
            <ac:spMk id="2" creationId="{2C7D7236-6671-6FD8-1A11-B3642C8249B6}"/>
          </ac:spMkLst>
        </pc:spChg>
        <pc:spChg chg="del">
          <ac:chgData name="Steve Shellhammer" userId="0e71f22d-ee3e-49c0-82ff-dbc290af8082" providerId="ADAL" clId="{A2488D35-FE12-4302-A988-1C9330BE6A82}" dt="2024-01-03T17:21:41.620" v="2569" actId="478"/>
          <ac:spMkLst>
            <pc:docMk/>
            <pc:sldMk cId="2347523016" sldId="557"/>
            <ac:spMk id="3" creationId="{37153886-128C-923A-7EC0-0EE8A5DF6483}"/>
          </ac:spMkLst>
        </pc:spChg>
        <pc:graphicFrameChg chg="add mod">
          <ac:chgData name="Steve Shellhammer" userId="0e71f22d-ee3e-49c0-82ff-dbc290af8082" providerId="ADAL" clId="{A2488D35-FE12-4302-A988-1C9330BE6A82}" dt="2024-01-03T17:21:54.571" v="2570"/>
          <ac:graphicFrameMkLst>
            <pc:docMk/>
            <pc:sldMk cId="2347523016" sldId="557"/>
            <ac:graphicFrameMk id="7" creationId="{6B610DE0-3904-883D-BEAA-AE4AF8D666CB}"/>
          </ac:graphicFrameMkLst>
        </pc:graphicFrameChg>
      </pc:sldChg>
      <pc:sldChg chg="addSp delSp modSp new mod">
        <pc:chgData name="Steve Shellhammer" userId="0e71f22d-ee3e-49c0-82ff-dbc290af8082" providerId="ADAL" clId="{A2488D35-FE12-4302-A988-1C9330BE6A82}" dt="2024-01-03T17:32:08.904" v="2726" actId="404"/>
        <pc:sldMkLst>
          <pc:docMk/>
          <pc:sldMk cId="1587592730" sldId="558"/>
        </pc:sldMkLst>
        <pc:spChg chg="mod">
          <ac:chgData name="Steve Shellhammer" userId="0e71f22d-ee3e-49c0-82ff-dbc290af8082" providerId="ADAL" clId="{A2488D35-FE12-4302-A988-1C9330BE6A82}" dt="2024-01-03T17:32:08.904" v="2726" actId="404"/>
          <ac:spMkLst>
            <pc:docMk/>
            <pc:sldMk cId="1587592730" sldId="558"/>
            <ac:spMk id="2" creationId="{E6D7E438-B428-E929-EA05-84DCC4F56FF3}"/>
          </ac:spMkLst>
        </pc:spChg>
        <pc:spChg chg="mod">
          <ac:chgData name="Steve Shellhammer" userId="0e71f22d-ee3e-49c0-82ff-dbc290af8082" providerId="ADAL" clId="{A2488D35-FE12-4302-A988-1C9330BE6A82}" dt="2024-01-03T17:24:47.207" v="2600" actId="1076"/>
          <ac:spMkLst>
            <pc:docMk/>
            <pc:sldMk cId="1587592730" sldId="558"/>
            <ac:spMk id="3" creationId="{2D300107-4655-15F1-F167-5B750DF34523}"/>
          </ac:spMkLst>
        </pc:spChg>
        <pc:spChg chg="add del">
          <ac:chgData name="Steve Shellhammer" userId="0e71f22d-ee3e-49c0-82ff-dbc290af8082" providerId="ADAL" clId="{A2488D35-FE12-4302-A988-1C9330BE6A82}" dt="2024-01-03T17:23:17.940" v="2588" actId="478"/>
          <ac:spMkLst>
            <pc:docMk/>
            <pc:sldMk cId="1587592730" sldId="558"/>
            <ac:spMk id="8" creationId="{A8C95155-11BC-A23F-B443-A858AEB84D55}"/>
          </ac:spMkLst>
        </pc:spChg>
        <pc:graphicFrameChg chg="add mod">
          <ac:chgData name="Steve Shellhammer" userId="0e71f22d-ee3e-49c0-82ff-dbc290af8082" providerId="ADAL" clId="{A2488D35-FE12-4302-A988-1C9330BE6A82}" dt="2024-01-03T17:24:52.135" v="2601" actId="1036"/>
          <ac:graphicFrameMkLst>
            <pc:docMk/>
            <pc:sldMk cId="1587592730" sldId="558"/>
            <ac:graphicFrameMk id="9" creationId="{2FE88953-A1B0-11AC-D2B1-5F940E0FD46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4256139869" sldId="558"/>
        </pc:sldMkLst>
      </pc:sldChg>
      <pc:sldChg chg="addSp modSp new mod">
        <pc:chgData name="Steve Shellhammer" userId="0e71f22d-ee3e-49c0-82ff-dbc290af8082" providerId="ADAL" clId="{A2488D35-FE12-4302-A988-1C9330BE6A82}" dt="2024-01-03T17:31:18.534" v="2724" actId="14100"/>
        <pc:sldMkLst>
          <pc:docMk/>
          <pc:sldMk cId="1047456920" sldId="559"/>
        </pc:sldMkLst>
        <pc:spChg chg="mod">
          <ac:chgData name="Steve Shellhammer" userId="0e71f22d-ee3e-49c0-82ff-dbc290af8082" providerId="ADAL" clId="{A2488D35-FE12-4302-A988-1C9330BE6A82}" dt="2024-01-03T17:28:36.946" v="2643" actId="20577"/>
          <ac:spMkLst>
            <pc:docMk/>
            <pc:sldMk cId="1047456920" sldId="559"/>
            <ac:spMk id="2" creationId="{30D58338-2447-0FD1-A3BE-71175E018A8F}"/>
          </ac:spMkLst>
        </pc:spChg>
        <pc:spChg chg="mod">
          <ac:chgData name="Steve Shellhammer" userId="0e71f22d-ee3e-49c0-82ff-dbc290af8082" providerId="ADAL" clId="{A2488D35-FE12-4302-A988-1C9330BE6A82}" dt="2024-01-03T17:31:18.534" v="2724" actId="14100"/>
          <ac:spMkLst>
            <pc:docMk/>
            <pc:sldMk cId="1047456920" sldId="559"/>
            <ac:spMk id="3" creationId="{340F2039-1BD8-0CBE-B524-1B6829FCF8DC}"/>
          </ac:spMkLst>
        </pc:spChg>
        <pc:graphicFrameChg chg="add mod">
          <ac:chgData name="Steve Shellhammer" userId="0e71f22d-ee3e-49c0-82ff-dbc290af8082" providerId="ADAL" clId="{A2488D35-FE12-4302-A988-1C9330BE6A82}" dt="2024-01-03T17:31:13.443" v="2723" actId="1036"/>
          <ac:graphicFrameMkLst>
            <pc:docMk/>
            <pc:sldMk cId="1047456920" sldId="559"/>
            <ac:graphicFrameMk id="7" creationId="{9D294069-017D-9C5D-3DD8-23E1E020EBF5}"/>
          </ac:graphicFrameMkLst>
        </pc:graphicFrame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1550233356" sldId="559"/>
        </pc:sldMkLst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031651474" sldId="560"/>
        </pc:sldMkLst>
      </pc:sldChg>
      <pc:sldChg chg="modSp new mod">
        <pc:chgData name="Steve Shellhammer" userId="0e71f22d-ee3e-49c0-82ff-dbc290af8082" providerId="ADAL" clId="{A2488D35-FE12-4302-A988-1C9330BE6A82}" dt="2024-01-10T16:37:34.586" v="3317" actId="20577"/>
        <pc:sldMkLst>
          <pc:docMk/>
          <pc:sldMk cId="3066311610" sldId="560"/>
        </pc:sldMkLst>
        <pc:spChg chg="mod">
          <ac:chgData name="Steve Shellhammer" userId="0e71f22d-ee3e-49c0-82ff-dbc290af8082" providerId="ADAL" clId="{A2488D35-FE12-4302-A988-1C9330BE6A82}" dt="2024-01-10T16:37:34.586" v="3317" actId="20577"/>
          <ac:spMkLst>
            <pc:docMk/>
            <pc:sldMk cId="3066311610" sldId="560"/>
            <ac:spMk id="2" creationId="{EEF48DDB-5575-2CD4-0388-E6F1FACF3A93}"/>
          </ac:spMkLst>
        </pc:spChg>
        <pc:spChg chg="mod">
          <ac:chgData name="Steve Shellhammer" userId="0e71f22d-ee3e-49c0-82ff-dbc290af8082" providerId="ADAL" clId="{A2488D35-FE12-4302-A988-1C9330BE6A82}" dt="2024-01-03T17:33:38.700" v="2873" actId="20577"/>
          <ac:spMkLst>
            <pc:docMk/>
            <pc:sldMk cId="3066311610" sldId="560"/>
            <ac:spMk id="3" creationId="{05238714-BB69-56C7-D924-FCCFB8516C9A}"/>
          </ac:spMkLst>
        </pc:spChg>
      </pc:sldChg>
      <pc:sldChg chg="modSp new mod">
        <pc:chgData name="Steve Shellhammer" userId="0e71f22d-ee3e-49c0-82ff-dbc290af8082" providerId="ADAL" clId="{A2488D35-FE12-4302-A988-1C9330BE6A82}" dt="2024-01-03T17:39:48.292" v="3301" actId="14100"/>
        <pc:sldMkLst>
          <pc:docMk/>
          <pc:sldMk cId="2842279863" sldId="561"/>
        </pc:sldMkLst>
        <pc:spChg chg="mod">
          <ac:chgData name="Steve Shellhammer" userId="0e71f22d-ee3e-49c0-82ff-dbc290af8082" providerId="ADAL" clId="{A2488D35-FE12-4302-A988-1C9330BE6A82}" dt="2024-01-03T17:33:48.256" v="2881" actId="20577"/>
          <ac:spMkLst>
            <pc:docMk/>
            <pc:sldMk cId="2842279863" sldId="561"/>
            <ac:spMk id="2" creationId="{83D97A66-E52E-E14B-BACB-A0B3B464646E}"/>
          </ac:spMkLst>
        </pc:spChg>
        <pc:spChg chg="mod">
          <ac:chgData name="Steve Shellhammer" userId="0e71f22d-ee3e-49c0-82ff-dbc290af8082" providerId="ADAL" clId="{A2488D35-FE12-4302-A988-1C9330BE6A82}" dt="2024-01-03T17:39:48.292" v="3301" actId="14100"/>
          <ac:spMkLst>
            <pc:docMk/>
            <pc:sldMk cId="2842279863" sldId="561"/>
            <ac:spMk id="3" creationId="{0124D27C-1567-9456-E270-142831EF1AA7}"/>
          </ac:spMkLst>
        </pc:spChg>
      </pc:sldChg>
      <pc:sldChg chg="del">
        <pc:chgData name="Steve Shellhammer" userId="0e71f22d-ee3e-49c0-82ff-dbc290af8082" providerId="ADAL" clId="{A2488D35-FE12-4302-A988-1C9330BE6A82}" dt="2024-01-03T16:51:43.205" v="849" actId="47"/>
        <pc:sldMkLst>
          <pc:docMk/>
          <pc:sldMk cId="3574499274" sldId="561"/>
        </pc:sldMkLst>
      </pc:sldChg>
      <pc:sldMasterChg chg="modSldLayout">
        <pc:chgData name="Steve Shellhammer" userId="0e71f22d-ee3e-49c0-82ff-dbc290af8082" providerId="ADAL" clId="{A2488D35-FE12-4302-A988-1C9330BE6A82}" dt="2024-01-10T16:39:21.134" v="3325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2488D35-FE12-4302-A988-1C9330BE6A82}" dt="2024-01-10T16:39:21.134" v="3325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2488D35-FE12-4302-A988-1C9330BE6A82}" dt="2024-01-10T16:39:21.134" v="3325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5A3FF76-3816-4680-880A-C8354C4368AB}"/>
    <pc:docChg chg="undo custSel addSld delSld modSld modMainMaster">
      <pc:chgData name="Steve Shellhammer" userId="0e71f22d-ee3e-49c0-82ff-dbc290af8082" providerId="ADAL" clId="{45A3FF76-3816-4680-880A-C8354C4368AB}" dt="2023-03-20T23:09:30.819" v="7177" actId="20577"/>
      <pc:docMkLst>
        <pc:docMk/>
      </pc:docMkLst>
      <pc:sldChg chg="modSp mod">
        <pc:chgData name="Steve Shellhammer" userId="0e71f22d-ee3e-49c0-82ff-dbc290af8082" providerId="ADAL" clId="{45A3FF76-3816-4680-880A-C8354C4368AB}" dt="2023-03-20T15:42:09.508" v="3392" actId="13926"/>
        <pc:sldMkLst>
          <pc:docMk/>
          <pc:sldMk cId="0" sldId="256"/>
        </pc:sldMkLst>
        <pc:spChg chg="mod">
          <ac:chgData name="Steve Shellhammer" userId="0e71f22d-ee3e-49c0-82ff-dbc290af8082" providerId="ADAL" clId="{45A3FF76-3816-4680-880A-C8354C4368AB}" dt="2023-03-20T15:41:44.382" v="3387" actId="13926"/>
          <ac:spMkLst>
            <pc:docMk/>
            <pc:sldMk cId="0" sldId="256"/>
            <ac:spMk id="2" creationId="{7DDAD952-1B41-482B-A153-F47D4CB6A945}"/>
          </ac:spMkLst>
        </pc:spChg>
        <pc:spChg chg="mod">
          <ac:chgData name="Steve Shellhammer" userId="0e71f22d-ee3e-49c0-82ff-dbc290af8082" providerId="ADAL" clId="{45A3FF76-3816-4680-880A-C8354C4368AB}" dt="2023-03-13T16:06:40.014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45A3FF76-3816-4680-880A-C8354C4368AB}" dt="2023-03-20T15:42:09.508" v="3392" actId="13926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45A3FF76-3816-4680-880A-C8354C4368AB}" dt="2023-03-13T16:11:28.882" v="55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45A3FF76-3816-4680-880A-C8354C4368AB}" dt="2023-03-20T15:42:16.503" v="3393" actId="1076"/>
        <pc:sldMkLst>
          <pc:docMk/>
          <pc:sldMk cId="529197180" sldId="538"/>
        </pc:sldMkLst>
        <pc:spChg chg="mod">
          <ac:chgData name="Steve Shellhammer" userId="0e71f22d-ee3e-49c0-82ff-dbc290af8082" providerId="ADAL" clId="{45A3FF76-3816-4680-880A-C8354C4368AB}" dt="2023-03-13T17:58:48.100" v="927" actId="14100"/>
          <ac:spMkLst>
            <pc:docMk/>
            <pc:sldMk cId="529197180" sldId="538"/>
            <ac:spMk id="2" creationId="{76647AFF-F7CF-4EB9-5FDA-25E40C3290F7}"/>
          </ac:spMkLst>
        </pc:spChg>
        <pc:spChg chg="mod">
          <ac:chgData name="Steve Shellhammer" userId="0e71f22d-ee3e-49c0-82ff-dbc290af8082" providerId="ADAL" clId="{45A3FF76-3816-4680-880A-C8354C4368AB}" dt="2023-03-20T15:42:16.503" v="3393" actId="1076"/>
          <ac:spMkLst>
            <pc:docMk/>
            <pc:sldMk cId="529197180" sldId="538"/>
            <ac:spMk id="3" creationId="{7278D672-8B76-F916-922D-22B8827E2245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3:02.758" v="6719" actId="20577"/>
        <pc:sldMkLst>
          <pc:docMk/>
          <pc:sldMk cId="2856481569" sldId="539"/>
        </pc:sldMkLst>
        <pc:spChg chg="mod">
          <ac:chgData name="Steve Shellhammer" userId="0e71f22d-ee3e-49c0-82ff-dbc290af8082" providerId="ADAL" clId="{45A3FF76-3816-4680-880A-C8354C4368AB}" dt="2023-03-20T23:02:42.306" v="6714" actId="14100"/>
          <ac:spMkLst>
            <pc:docMk/>
            <pc:sldMk cId="2856481569" sldId="539"/>
            <ac:spMk id="2" creationId="{E481A092-8554-46D3-488F-9B48757BC318}"/>
          </ac:spMkLst>
        </pc:spChg>
        <pc:spChg chg="mod">
          <ac:chgData name="Steve Shellhammer" userId="0e71f22d-ee3e-49c0-82ff-dbc290af8082" providerId="ADAL" clId="{45A3FF76-3816-4680-880A-C8354C4368AB}" dt="2023-03-20T23:03:02.758" v="6719" actId="20577"/>
          <ac:spMkLst>
            <pc:docMk/>
            <pc:sldMk cId="2856481569" sldId="539"/>
            <ac:spMk id="3" creationId="{C188F4A6-6EA0-520E-2197-7D35B99A773D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39150511" sldId="539"/>
        </pc:sldMkLst>
      </pc:sldChg>
      <pc:sldChg chg="modSp new mod">
        <pc:chgData name="Steve Shellhammer" userId="0e71f22d-ee3e-49c0-82ff-dbc290af8082" providerId="ADAL" clId="{45A3FF76-3816-4680-880A-C8354C4368AB}" dt="2023-03-20T23:04:39.125" v="6834" actId="20577"/>
        <pc:sldMkLst>
          <pc:docMk/>
          <pc:sldMk cId="2321826473" sldId="540"/>
        </pc:sldMkLst>
        <pc:spChg chg="mod">
          <ac:chgData name="Steve Shellhammer" userId="0e71f22d-ee3e-49c0-82ff-dbc290af8082" providerId="ADAL" clId="{45A3FF76-3816-4680-880A-C8354C4368AB}" dt="2023-03-20T15:43:56.181" v="3659" actId="14100"/>
          <ac:spMkLst>
            <pc:docMk/>
            <pc:sldMk cId="2321826473" sldId="540"/>
            <ac:spMk id="2" creationId="{68B383DC-C434-8E6E-8BCD-AB0A39B39E0E}"/>
          </ac:spMkLst>
        </pc:spChg>
        <pc:spChg chg="mod">
          <ac:chgData name="Steve Shellhammer" userId="0e71f22d-ee3e-49c0-82ff-dbc290af8082" providerId="ADAL" clId="{45A3FF76-3816-4680-880A-C8354C4368AB}" dt="2023-03-20T23:04:39.125" v="6834" actId="20577"/>
          <ac:spMkLst>
            <pc:docMk/>
            <pc:sldMk cId="2321826473" sldId="540"/>
            <ac:spMk id="3" creationId="{C9618087-0477-D712-F030-FF07F5543826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270413454" sldId="540"/>
        </pc:sldMkLst>
      </pc:sldChg>
      <pc:sldChg chg="modSp new mod">
        <pc:chgData name="Steve Shellhammer" userId="0e71f22d-ee3e-49c0-82ff-dbc290af8082" providerId="ADAL" clId="{45A3FF76-3816-4680-880A-C8354C4368AB}" dt="2023-03-20T15:46:03.550" v="3861" actId="20577"/>
        <pc:sldMkLst>
          <pc:docMk/>
          <pc:sldMk cId="547413672" sldId="541"/>
        </pc:sldMkLst>
        <pc:spChg chg="mod">
          <ac:chgData name="Steve Shellhammer" userId="0e71f22d-ee3e-49c0-82ff-dbc290af8082" providerId="ADAL" clId="{45A3FF76-3816-4680-880A-C8354C4368AB}" dt="2023-03-17T18:44:57.340" v="2766" actId="20577"/>
          <ac:spMkLst>
            <pc:docMk/>
            <pc:sldMk cId="547413672" sldId="541"/>
            <ac:spMk id="2" creationId="{F8937240-53B7-6D9A-2B71-B67992A44016}"/>
          </ac:spMkLst>
        </pc:spChg>
        <pc:spChg chg="mod">
          <ac:chgData name="Steve Shellhammer" userId="0e71f22d-ee3e-49c0-82ff-dbc290af8082" providerId="ADAL" clId="{45A3FF76-3816-4680-880A-C8354C4368AB}" dt="2023-03-20T15:46:03.550" v="3861" actId="20577"/>
          <ac:spMkLst>
            <pc:docMk/>
            <pc:sldMk cId="547413672" sldId="541"/>
            <ac:spMk id="3" creationId="{2DDD8497-6651-10D3-A91E-A9FD4C8BC53E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54947169" sldId="54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81948088" sldId="542"/>
        </pc:sldMkLst>
      </pc:sldChg>
      <pc:sldChg chg="modSp add mod">
        <pc:chgData name="Steve Shellhammer" userId="0e71f22d-ee3e-49c0-82ff-dbc290af8082" providerId="ADAL" clId="{45A3FF76-3816-4680-880A-C8354C4368AB}" dt="2023-03-20T23:06:25.594" v="6896" actId="20577"/>
        <pc:sldMkLst>
          <pc:docMk/>
          <pc:sldMk cId="3322368629" sldId="542"/>
        </pc:sldMkLst>
        <pc:spChg chg="mod">
          <ac:chgData name="Steve Shellhammer" userId="0e71f22d-ee3e-49c0-82ff-dbc290af8082" providerId="ADAL" clId="{45A3FF76-3816-4680-880A-C8354C4368AB}" dt="2023-03-20T23:06:25.594" v="6896" actId="20577"/>
          <ac:spMkLst>
            <pc:docMk/>
            <pc:sldMk cId="3322368629" sldId="542"/>
            <ac:spMk id="3" creationId="{2DDD8497-6651-10D3-A91E-A9FD4C8BC53E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6:52.726" v="6932" actId="20577"/>
        <pc:sldMkLst>
          <pc:docMk/>
          <pc:sldMk cId="4081781769" sldId="543"/>
        </pc:sldMkLst>
        <pc:spChg chg="mod">
          <ac:chgData name="Steve Shellhammer" userId="0e71f22d-ee3e-49c0-82ff-dbc290af8082" providerId="ADAL" clId="{45A3FF76-3816-4680-880A-C8354C4368AB}" dt="2023-03-20T15:53:03.800" v="4929" actId="14100"/>
          <ac:spMkLst>
            <pc:docMk/>
            <pc:sldMk cId="4081781769" sldId="543"/>
            <ac:spMk id="2" creationId="{071CEEC3-A8FE-0331-89BD-21186BDEF1DC}"/>
          </ac:spMkLst>
        </pc:spChg>
        <pc:spChg chg="mod">
          <ac:chgData name="Steve Shellhammer" userId="0e71f22d-ee3e-49c0-82ff-dbc290af8082" providerId="ADAL" clId="{45A3FF76-3816-4680-880A-C8354C4368AB}" dt="2023-03-20T23:06:52.726" v="6932" actId="20577"/>
          <ac:spMkLst>
            <pc:docMk/>
            <pc:sldMk cId="4081781769" sldId="543"/>
            <ac:spMk id="3" creationId="{CF880706-BBAC-CD2C-6877-1ED31794C2D1}"/>
          </ac:spMkLst>
        </pc:spChg>
      </pc:sldChg>
      <pc:sldChg chg="modSp new mod">
        <pc:chgData name="Steve Shellhammer" userId="0e71f22d-ee3e-49c0-82ff-dbc290af8082" providerId="ADAL" clId="{45A3FF76-3816-4680-880A-C8354C4368AB}" dt="2023-03-20T15:56:39.860" v="5497" actId="12"/>
        <pc:sldMkLst>
          <pc:docMk/>
          <pc:sldMk cId="713590355" sldId="544"/>
        </pc:sldMkLst>
        <pc:spChg chg="mod">
          <ac:chgData name="Steve Shellhammer" userId="0e71f22d-ee3e-49c0-82ff-dbc290af8082" providerId="ADAL" clId="{45A3FF76-3816-4680-880A-C8354C4368AB}" dt="2023-03-20T15:54:22.676" v="5108" actId="20577"/>
          <ac:spMkLst>
            <pc:docMk/>
            <pc:sldMk cId="713590355" sldId="544"/>
            <ac:spMk id="2" creationId="{3250A710-35A8-2E84-F771-D0CAD454874E}"/>
          </ac:spMkLst>
        </pc:spChg>
        <pc:spChg chg="mod">
          <ac:chgData name="Steve Shellhammer" userId="0e71f22d-ee3e-49c0-82ff-dbc290af8082" providerId="ADAL" clId="{45A3FF76-3816-4680-880A-C8354C4368AB}" dt="2023-03-20T15:56:39.860" v="5497" actId="12"/>
          <ac:spMkLst>
            <pc:docMk/>
            <pc:sldMk cId="713590355" sldId="544"/>
            <ac:spMk id="3" creationId="{DBEEC497-E465-7900-A915-7118D08796A7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5913972" sldId="544"/>
        </pc:sldMkLst>
      </pc:sldChg>
      <pc:sldChg chg="modSp new mod">
        <pc:chgData name="Steve Shellhammer" userId="0e71f22d-ee3e-49c0-82ff-dbc290af8082" providerId="ADAL" clId="{45A3FF76-3816-4680-880A-C8354C4368AB}" dt="2023-03-20T15:59:22.628" v="5842" actId="20577"/>
        <pc:sldMkLst>
          <pc:docMk/>
          <pc:sldMk cId="294370876" sldId="545"/>
        </pc:sldMkLst>
        <pc:spChg chg="mod">
          <ac:chgData name="Steve Shellhammer" userId="0e71f22d-ee3e-49c0-82ff-dbc290af8082" providerId="ADAL" clId="{45A3FF76-3816-4680-880A-C8354C4368AB}" dt="2023-03-20T15:57:40.247" v="5539" actId="313"/>
          <ac:spMkLst>
            <pc:docMk/>
            <pc:sldMk cId="294370876" sldId="545"/>
            <ac:spMk id="2" creationId="{8BB0FA07-A150-22B9-4700-E08CF791F0B8}"/>
          </ac:spMkLst>
        </pc:spChg>
        <pc:spChg chg="mod">
          <ac:chgData name="Steve Shellhammer" userId="0e71f22d-ee3e-49c0-82ff-dbc290af8082" providerId="ADAL" clId="{45A3FF76-3816-4680-880A-C8354C4368AB}" dt="2023-03-20T15:59:22.628" v="5842" actId="20577"/>
          <ac:spMkLst>
            <pc:docMk/>
            <pc:sldMk cId="294370876" sldId="545"/>
            <ac:spMk id="3" creationId="{EFCD269F-CF7B-6265-3899-387BB7CD3591}"/>
          </ac:spMkLst>
        </pc:spChg>
      </pc:sldChg>
      <pc:sldChg chg="modSp new mod">
        <pc:chgData name="Steve Shellhammer" userId="0e71f22d-ee3e-49c0-82ff-dbc290af8082" providerId="ADAL" clId="{45A3FF76-3816-4680-880A-C8354C4368AB}" dt="2023-03-20T16:00:12.570" v="5966" actId="12"/>
        <pc:sldMkLst>
          <pc:docMk/>
          <pc:sldMk cId="2773607339" sldId="546"/>
        </pc:sldMkLst>
        <pc:spChg chg="mod">
          <ac:chgData name="Steve Shellhammer" userId="0e71f22d-ee3e-49c0-82ff-dbc290af8082" providerId="ADAL" clId="{45A3FF76-3816-4680-880A-C8354C4368AB}" dt="2023-03-20T15:59:35.011" v="5853" actId="20577"/>
          <ac:spMkLst>
            <pc:docMk/>
            <pc:sldMk cId="2773607339" sldId="546"/>
            <ac:spMk id="2" creationId="{A498B821-FC42-042C-49E2-9F66C0D31B21}"/>
          </ac:spMkLst>
        </pc:spChg>
        <pc:spChg chg="mod">
          <ac:chgData name="Steve Shellhammer" userId="0e71f22d-ee3e-49c0-82ff-dbc290af8082" providerId="ADAL" clId="{45A3FF76-3816-4680-880A-C8354C4368AB}" dt="2023-03-20T16:00:12.570" v="5966" actId="12"/>
          <ac:spMkLst>
            <pc:docMk/>
            <pc:sldMk cId="2773607339" sldId="546"/>
            <ac:spMk id="3" creationId="{ED5D4A68-A016-8EFA-2BE7-49CF1C27E4B4}"/>
          </ac:spMkLst>
        </pc:spChg>
      </pc:sldChg>
      <pc:sldChg chg="modSp new mod">
        <pc:chgData name="Steve Shellhammer" userId="0e71f22d-ee3e-49c0-82ff-dbc290af8082" providerId="ADAL" clId="{45A3FF76-3816-4680-880A-C8354C4368AB}" dt="2023-03-20T23:08:14.646" v="6959" actId="20577"/>
        <pc:sldMkLst>
          <pc:docMk/>
          <pc:sldMk cId="906805146" sldId="547"/>
        </pc:sldMkLst>
        <pc:spChg chg="mod">
          <ac:chgData name="Steve Shellhammer" userId="0e71f22d-ee3e-49c0-82ff-dbc290af8082" providerId="ADAL" clId="{45A3FF76-3816-4680-880A-C8354C4368AB}" dt="2023-03-20T16:00:44.194" v="6018" actId="20577"/>
          <ac:spMkLst>
            <pc:docMk/>
            <pc:sldMk cId="906805146" sldId="547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14.646" v="6959" actId="20577"/>
          <ac:spMkLst>
            <pc:docMk/>
            <pc:sldMk cId="906805146" sldId="547"/>
            <ac:spMk id="3" creationId="{4FE46673-C8FB-BBA8-4652-F232C6D63632}"/>
          </ac:spMkLst>
        </pc:spChg>
      </pc:sldChg>
      <pc:sldChg chg="modSp add mod">
        <pc:chgData name="Steve Shellhammer" userId="0e71f22d-ee3e-49c0-82ff-dbc290af8082" providerId="ADAL" clId="{45A3FF76-3816-4680-880A-C8354C4368AB}" dt="2023-03-20T23:08:42.173" v="6978" actId="20577"/>
        <pc:sldMkLst>
          <pc:docMk/>
          <pc:sldMk cId="1671508115" sldId="548"/>
        </pc:sldMkLst>
        <pc:spChg chg="mod">
          <ac:chgData name="Steve Shellhammer" userId="0e71f22d-ee3e-49c0-82ff-dbc290af8082" providerId="ADAL" clId="{45A3FF76-3816-4680-880A-C8354C4368AB}" dt="2023-03-20T16:03:06.914" v="6229" actId="20577"/>
          <ac:spMkLst>
            <pc:docMk/>
            <pc:sldMk cId="1671508115" sldId="548"/>
            <ac:spMk id="2" creationId="{12310F88-6513-D536-7EEA-B81400E8BAC9}"/>
          </ac:spMkLst>
        </pc:spChg>
        <pc:spChg chg="mod">
          <ac:chgData name="Steve Shellhammer" userId="0e71f22d-ee3e-49c0-82ff-dbc290af8082" providerId="ADAL" clId="{45A3FF76-3816-4680-880A-C8354C4368AB}" dt="2023-03-20T23:08:42.173" v="6978" actId="20577"/>
          <ac:spMkLst>
            <pc:docMk/>
            <pc:sldMk cId="1671508115" sldId="548"/>
            <ac:spMk id="3" creationId="{4FE46673-C8FB-BBA8-4652-F232C6D63632}"/>
          </ac:spMkLst>
        </pc:spChg>
      </pc:sldChg>
      <pc:sldChg chg="addSp modSp new mod">
        <pc:chgData name="Steve Shellhammer" userId="0e71f22d-ee3e-49c0-82ff-dbc290af8082" providerId="ADAL" clId="{45A3FF76-3816-4680-880A-C8354C4368AB}" dt="2023-03-20T23:01:50.881" v="6697" actId="14100"/>
        <pc:sldMkLst>
          <pc:docMk/>
          <pc:sldMk cId="70344728" sldId="549"/>
        </pc:sldMkLst>
        <pc:spChg chg="mod">
          <ac:chgData name="Steve Shellhammer" userId="0e71f22d-ee3e-49c0-82ff-dbc290af8082" providerId="ADAL" clId="{45A3FF76-3816-4680-880A-C8354C4368AB}" dt="2023-03-20T21:56:08.224" v="6469" actId="20577"/>
          <ac:spMkLst>
            <pc:docMk/>
            <pc:sldMk cId="70344728" sldId="549"/>
            <ac:spMk id="2" creationId="{4FE865EA-58CA-C96A-3A80-2A6DD8F61F59}"/>
          </ac:spMkLst>
        </pc:spChg>
        <pc:spChg chg="mod">
          <ac:chgData name="Steve Shellhammer" userId="0e71f22d-ee3e-49c0-82ff-dbc290af8082" providerId="ADAL" clId="{45A3FF76-3816-4680-880A-C8354C4368AB}" dt="2023-03-20T23:01:50.881" v="6697" actId="14100"/>
          <ac:spMkLst>
            <pc:docMk/>
            <pc:sldMk cId="70344728" sldId="549"/>
            <ac:spMk id="3" creationId="{6F85A2C2-9CE3-44D0-7F8D-128CFB328619}"/>
          </ac:spMkLst>
        </pc:spChg>
        <pc:spChg chg="add mod">
          <ac:chgData name="Steve Shellhammer" userId="0e71f22d-ee3e-49c0-82ff-dbc290af8082" providerId="ADAL" clId="{45A3FF76-3816-4680-880A-C8354C4368AB}" dt="2023-03-20T23:00:27.323" v="6600" actId="1076"/>
          <ac:spMkLst>
            <pc:docMk/>
            <pc:sldMk cId="70344728" sldId="549"/>
            <ac:spMk id="11" creationId="{BE3E6C72-E795-B606-0D4A-FEEF42333C7A}"/>
          </ac:spMkLst>
        </pc:spChg>
        <pc:picChg chg="add mod">
          <ac:chgData name="Steve Shellhammer" userId="0e71f22d-ee3e-49c0-82ff-dbc290af8082" providerId="ADAL" clId="{45A3FF76-3816-4680-880A-C8354C4368AB}" dt="2023-03-20T21:56:43.600" v="6479" actId="1076"/>
          <ac:picMkLst>
            <pc:docMk/>
            <pc:sldMk cId="70344728" sldId="549"/>
            <ac:picMk id="8" creationId="{3C6A0D72-F07F-83A3-BDE8-FEA5DF8E2E96}"/>
          </ac:picMkLst>
        </pc:picChg>
        <pc:picChg chg="add mod">
          <ac:chgData name="Steve Shellhammer" userId="0e71f22d-ee3e-49c0-82ff-dbc290af8082" providerId="ADAL" clId="{45A3FF76-3816-4680-880A-C8354C4368AB}" dt="2023-03-20T21:56:37.730" v="6478" actId="1076"/>
          <ac:picMkLst>
            <pc:docMk/>
            <pc:sldMk cId="70344728" sldId="549"/>
            <ac:picMk id="10" creationId="{2142CFDE-46D7-2697-7D66-CBC31FD7D787}"/>
          </ac:picMkLst>
        </pc:pic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8109814" sldId="549"/>
        </pc:sldMkLst>
      </pc:sldChg>
      <pc:sldChg chg="modSp new mod">
        <pc:chgData name="Steve Shellhammer" userId="0e71f22d-ee3e-49c0-82ff-dbc290af8082" providerId="ADAL" clId="{45A3FF76-3816-4680-880A-C8354C4368AB}" dt="2023-03-20T23:09:30.819" v="7177" actId="20577"/>
        <pc:sldMkLst>
          <pc:docMk/>
          <pc:sldMk cId="745406975" sldId="550"/>
        </pc:sldMkLst>
        <pc:spChg chg="mod">
          <ac:chgData name="Steve Shellhammer" userId="0e71f22d-ee3e-49c0-82ff-dbc290af8082" providerId="ADAL" clId="{45A3FF76-3816-4680-880A-C8354C4368AB}" dt="2023-03-20T23:08:52.814" v="6990" actId="20577"/>
          <ac:spMkLst>
            <pc:docMk/>
            <pc:sldMk cId="745406975" sldId="550"/>
            <ac:spMk id="2" creationId="{0B7C9E96-97E1-0E16-9139-DBC100F02AC7}"/>
          </ac:spMkLst>
        </pc:spChg>
        <pc:spChg chg="mod">
          <ac:chgData name="Steve Shellhammer" userId="0e71f22d-ee3e-49c0-82ff-dbc290af8082" providerId="ADAL" clId="{45A3FF76-3816-4680-880A-C8354C4368AB}" dt="2023-03-20T23:09:30.819" v="7177" actId="20577"/>
          <ac:spMkLst>
            <pc:docMk/>
            <pc:sldMk cId="745406975" sldId="550"/>
            <ac:spMk id="3" creationId="{F3A14F45-A875-1A75-5397-B1881C18BD6A}"/>
          </ac:spMkLst>
        </pc:spChg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286855190" sldId="55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87235473" sldId="55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794324091" sldId="556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4033374927" sldId="557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007808864" sldId="558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180985409" sldId="559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172269271" sldId="560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464544389" sldId="561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976483129" sldId="562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3972056907" sldId="563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949041964" sldId="564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2743555411" sldId="565"/>
        </pc:sldMkLst>
      </pc:sldChg>
      <pc:sldChg chg="del">
        <pc:chgData name="Steve Shellhammer" userId="0e71f22d-ee3e-49c0-82ff-dbc290af8082" providerId="ADAL" clId="{45A3FF76-3816-4680-880A-C8354C4368AB}" dt="2023-03-13T18:00:15.551" v="1024" actId="47"/>
        <pc:sldMkLst>
          <pc:docMk/>
          <pc:sldMk cId="1755746894" sldId="566"/>
        </pc:sldMkLst>
      </pc:sldChg>
      <pc:sldMasterChg chg="modSldLayout">
        <pc:chgData name="Steve Shellhammer" userId="0e71f22d-ee3e-49c0-82ff-dbc290af8082" providerId="ADAL" clId="{45A3FF76-3816-4680-880A-C8354C4368AB}" dt="2023-03-13T18:00:46.620" v="1034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45A3FF76-3816-4680-880A-C8354C4368AB}" dt="2023-03-13T18:00:46.620" v="1034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45A3FF76-3816-4680-880A-C8354C4368AB}" dt="2023-03-13T18:00:46.620" v="103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C15423F7-7331-4EBB-B0DF-94D16AFE56C5}"/>
    <pc:docChg chg="modSld modMainMaster">
      <pc:chgData name="Steve Shellhammer" userId="0e71f22d-ee3e-49c0-82ff-dbc290af8082" providerId="ADAL" clId="{C15423F7-7331-4EBB-B0DF-94D16AFE56C5}" dt="2021-10-12T19:40:25.557" v="133" actId="6549"/>
      <pc:docMkLst>
        <pc:docMk/>
      </pc:docMkLst>
      <pc:sldChg chg="modSp mod">
        <pc:chgData name="Steve Shellhammer" userId="0e71f22d-ee3e-49c0-82ff-dbc290af8082" providerId="ADAL" clId="{C15423F7-7331-4EBB-B0DF-94D16AFE56C5}" dt="2021-10-12T19:33:14.689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C15423F7-7331-4EBB-B0DF-94D16AFE56C5}" dt="2021-10-12T19:33:14.689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C15423F7-7331-4EBB-B0DF-94D16AFE56C5}" dt="2021-10-12T19:37:08.066" v="91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C15423F7-7331-4EBB-B0DF-94D16AFE56C5}" dt="2021-10-12T19:37:08.066" v="91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C15423F7-7331-4EBB-B0DF-94D16AFE56C5}" dt="2021-10-12T19:37:36.004" v="95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C15423F7-7331-4EBB-B0DF-94D16AFE56C5}" dt="2021-10-12T19:37:29.565" v="93" actId="1076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C15423F7-7331-4EBB-B0DF-94D16AFE56C5}" dt="2021-10-12T19:37:36.004" v="95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C15423F7-7331-4EBB-B0DF-94D16AFE56C5}" dt="2021-10-12T19:39:44.435" v="132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C15423F7-7331-4EBB-B0DF-94D16AFE56C5}" dt="2021-10-12T19:39:44.435" v="132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mod">
        <pc:chgData name="Steve Shellhammer" userId="0e71f22d-ee3e-49c0-82ff-dbc290af8082" providerId="ADAL" clId="{C15423F7-7331-4EBB-B0DF-94D16AFE56C5}" dt="2021-10-12T19:38:05.651" v="101" actId="20577"/>
        <pc:sldMkLst>
          <pc:docMk/>
          <pc:sldMk cId="2716857888" sldId="537"/>
        </pc:sldMkLst>
        <pc:spChg chg="mod">
          <ac:chgData name="Steve Shellhammer" userId="0e71f22d-ee3e-49c0-82ff-dbc290af8082" providerId="ADAL" clId="{C15423F7-7331-4EBB-B0DF-94D16AFE56C5}" dt="2021-10-12T19:38:05.651" v="101" actId="20577"/>
          <ac:spMkLst>
            <pc:docMk/>
            <pc:sldMk cId="2716857888" sldId="537"/>
            <ac:spMk id="3" creationId="{FF2DE659-4786-4C44-B6D7-E9E05E77C420}"/>
          </ac:spMkLst>
        </pc:spChg>
      </pc:sldChg>
      <pc:sldChg chg="modSp mod">
        <pc:chgData name="Steve Shellhammer" userId="0e71f22d-ee3e-49c0-82ff-dbc290af8082" providerId="ADAL" clId="{C15423F7-7331-4EBB-B0DF-94D16AFE56C5}" dt="2021-10-12T19:40:25.557" v="133" actId="6549"/>
        <pc:sldMkLst>
          <pc:docMk/>
          <pc:sldMk cId="341061038" sldId="549"/>
        </pc:sldMkLst>
        <pc:spChg chg="mod">
          <ac:chgData name="Steve Shellhammer" userId="0e71f22d-ee3e-49c0-82ff-dbc290af8082" providerId="ADAL" clId="{C15423F7-7331-4EBB-B0DF-94D16AFE56C5}" dt="2021-10-12T19:40:25.557" v="133" actId="6549"/>
          <ac:spMkLst>
            <pc:docMk/>
            <pc:sldMk cId="341061038" sldId="549"/>
            <ac:spMk id="3" creationId="{F2F3AABC-1308-48ED-AF2F-B2974160B87E}"/>
          </ac:spMkLst>
        </pc:spChg>
      </pc:sldChg>
      <pc:sldMasterChg chg="modSldLayout">
        <pc:chgData name="Steve Shellhammer" userId="0e71f22d-ee3e-49c0-82ff-dbc290af8082" providerId="ADAL" clId="{C15423F7-7331-4EBB-B0DF-94D16AFE56C5}" dt="2021-09-28T23:17:59.955" v="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15423F7-7331-4EBB-B0DF-94D16AFE56C5}" dt="2021-09-28T23:17:59.955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15423F7-7331-4EBB-B0DF-94D16AFE56C5}" dt="2021-09-28T23:17:59.955" v="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1320C1ED-4977-4F4D-9F26-34CFF3446D5E}"/>
    <pc:docChg chg="custSel addSld delSld modSld sldOrd">
      <pc:chgData name="Steve Shellhammer" userId="0e71f22d-ee3e-49c0-82ff-dbc290af8082" providerId="ADAL" clId="{1320C1ED-4977-4F4D-9F26-34CFF3446D5E}" dt="2022-10-20T22:24:22.435" v="2759" actId="20577"/>
      <pc:docMkLst>
        <pc:docMk/>
      </pc:docMkLst>
      <pc:sldChg chg="addSp modSp mod">
        <pc:chgData name="Steve Shellhammer" userId="0e71f22d-ee3e-49c0-82ff-dbc290af8082" providerId="ADAL" clId="{1320C1ED-4977-4F4D-9F26-34CFF3446D5E}" dt="2022-10-17T22:53:46.361" v="226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1320C1ED-4977-4F4D-9F26-34CFF3446D5E}" dt="2022-10-17T22:52:09.138" v="144" actId="14100"/>
          <ac:spMkLst>
            <pc:docMk/>
            <pc:sldMk cId="3754947169" sldId="541"/>
            <ac:spMk id="2" creationId="{431B49A4-F45B-419A-F005-B9685A3F0927}"/>
          </ac:spMkLst>
        </pc:spChg>
        <pc:spChg chg="mod">
          <ac:chgData name="Steve Shellhammer" userId="0e71f22d-ee3e-49c0-82ff-dbc290af8082" providerId="ADAL" clId="{1320C1ED-4977-4F4D-9F26-34CFF3446D5E}" dt="2022-10-17T22:52:12.103" v="145" actId="1076"/>
          <ac:spMkLst>
            <pc:docMk/>
            <pc:sldMk cId="3754947169" sldId="541"/>
            <ac:spMk id="3" creationId="{6F9403BF-0B25-30CB-5F97-585029BD723F}"/>
          </ac:spMkLst>
        </pc:spChg>
        <pc:spChg chg="add mod">
          <ac:chgData name="Steve Shellhammer" userId="0e71f22d-ee3e-49c0-82ff-dbc290af8082" providerId="ADAL" clId="{1320C1ED-4977-4F4D-9F26-34CFF3446D5E}" dt="2022-10-17T22:53:46.361" v="226" actId="20577"/>
          <ac:spMkLst>
            <pc:docMk/>
            <pc:sldMk cId="3754947169" sldId="541"/>
            <ac:spMk id="7" creationId="{D5D9B914-67DC-1249-5443-DD9223B3F014}"/>
          </ac:spMkLst>
        </pc:spChg>
        <pc:picChg chg="mod">
          <ac:chgData name="Steve Shellhammer" userId="0e71f22d-ee3e-49c0-82ff-dbc290af8082" providerId="ADAL" clId="{1320C1ED-4977-4F4D-9F26-34CFF3446D5E}" dt="2022-10-17T22:52:14.876" v="146" actId="1076"/>
          <ac:picMkLst>
            <pc:docMk/>
            <pc:sldMk cId="3754947169" sldId="541"/>
            <ac:picMk id="8" creationId="{15D3A5EB-8C53-E2D1-E548-A2CDF465E603}"/>
          </ac:picMkLst>
        </pc:picChg>
        <pc:picChg chg="mod">
          <ac:chgData name="Steve Shellhammer" userId="0e71f22d-ee3e-49c0-82ff-dbc290af8082" providerId="ADAL" clId="{1320C1ED-4977-4F4D-9F26-34CFF3446D5E}" dt="2022-10-17T22:52:17.805" v="147" actId="1076"/>
          <ac:picMkLst>
            <pc:docMk/>
            <pc:sldMk cId="3754947169" sldId="541"/>
            <ac:picMk id="10" creationId="{50E874F3-CFF5-7DF1-440E-59BBD58107A3}"/>
          </ac:picMkLst>
        </pc:picChg>
      </pc:sldChg>
      <pc:sldChg chg="modSp mod">
        <pc:chgData name="Steve Shellhammer" userId="0e71f22d-ee3e-49c0-82ff-dbc290af8082" providerId="ADAL" clId="{1320C1ED-4977-4F4D-9F26-34CFF3446D5E}" dt="2022-10-17T22:54:28.507" v="239" actId="14100"/>
        <pc:sldMkLst>
          <pc:docMk/>
          <pc:sldMk cId="1781948088" sldId="542"/>
        </pc:sldMkLst>
        <pc:spChg chg="mod">
          <ac:chgData name="Steve Shellhammer" userId="0e71f22d-ee3e-49c0-82ff-dbc290af8082" providerId="ADAL" clId="{1320C1ED-4977-4F4D-9F26-34CFF3446D5E}" dt="2022-10-17T22:54:28.507" v="239" actId="14100"/>
          <ac:spMkLst>
            <pc:docMk/>
            <pc:sldMk cId="1781948088" sldId="542"/>
            <ac:spMk id="11" creationId="{E0F15609-CDF8-08FA-C55E-602DD9236B12}"/>
          </ac:spMkLst>
        </pc:spChg>
      </pc:sldChg>
      <pc:sldChg chg="modSp mod">
        <pc:chgData name="Steve Shellhammer" userId="0e71f22d-ee3e-49c0-82ff-dbc290af8082" providerId="ADAL" clId="{1320C1ED-4977-4F4D-9F26-34CFF3446D5E}" dt="2022-10-17T23:30:20.630" v="632" actId="1076"/>
        <pc:sldMkLst>
          <pc:docMk/>
          <pc:sldMk cId="1135066213" sldId="543"/>
        </pc:sldMkLst>
        <pc:spChg chg="mod">
          <ac:chgData name="Steve Shellhammer" userId="0e71f22d-ee3e-49c0-82ff-dbc290af8082" providerId="ADAL" clId="{1320C1ED-4977-4F4D-9F26-34CFF3446D5E}" dt="2022-10-17T23:30:18.664" v="631" actId="14100"/>
          <ac:spMkLst>
            <pc:docMk/>
            <pc:sldMk cId="1135066213" sldId="543"/>
            <ac:spMk id="3" creationId="{2EB118D8-C42F-23BF-EF34-6313446AFA67}"/>
          </ac:spMkLst>
        </pc:spChg>
        <pc:picChg chg="mod">
          <ac:chgData name="Steve Shellhammer" userId="0e71f22d-ee3e-49c0-82ff-dbc290af8082" providerId="ADAL" clId="{1320C1ED-4977-4F4D-9F26-34CFF3446D5E}" dt="2022-10-17T23:30:20.630" v="632" actId="1076"/>
          <ac:picMkLst>
            <pc:docMk/>
            <pc:sldMk cId="1135066213" sldId="543"/>
            <ac:picMk id="8" creationId="{DCCDAF53-F6C6-6121-04AC-62915AE79E88}"/>
          </ac:picMkLst>
        </pc:picChg>
      </pc:sldChg>
      <pc:sldChg chg="addSp modSp del mod">
        <pc:chgData name="Steve Shellhammer" userId="0e71f22d-ee3e-49c0-82ff-dbc290af8082" providerId="ADAL" clId="{1320C1ED-4977-4F4D-9F26-34CFF3446D5E}" dt="2022-10-18T20:31:56.338" v="1684" actId="47"/>
        <pc:sldMkLst>
          <pc:docMk/>
          <pc:sldMk cId="4083141371" sldId="547"/>
        </pc:sldMkLst>
        <pc:spChg chg="mod">
          <ac:chgData name="Steve Shellhammer" userId="0e71f22d-ee3e-49c0-82ff-dbc290af8082" providerId="ADAL" clId="{1320C1ED-4977-4F4D-9F26-34CFF3446D5E}" dt="2022-10-17T23:56:22.562" v="1030" actId="20577"/>
          <ac:spMkLst>
            <pc:docMk/>
            <pc:sldMk cId="4083141371" sldId="547"/>
            <ac:spMk id="3" creationId="{7E2F2A0C-1015-06A5-D421-584BFF391ACE}"/>
          </ac:spMkLst>
        </pc:spChg>
        <pc:spChg chg="add mod">
          <ac:chgData name="Steve Shellhammer" userId="0e71f22d-ee3e-49c0-82ff-dbc290af8082" providerId="ADAL" clId="{1320C1ED-4977-4F4D-9F26-34CFF3446D5E}" dt="2022-10-17T23:56:50.417" v="1072" actId="1076"/>
          <ac:spMkLst>
            <pc:docMk/>
            <pc:sldMk cId="4083141371" sldId="547"/>
            <ac:spMk id="7" creationId="{69E08310-03DF-4B26-3AFD-AC8896D89A4E}"/>
          </ac:spMkLst>
        </pc:spChg>
      </pc:sldChg>
      <pc:sldChg chg="modSp mod">
        <pc:chgData name="Steve Shellhammer" userId="0e71f22d-ee3e-49c0-82ff-dbc290af8082" providerId="ADAL" clId="{1320C1ED-4977-4F4D-9F26-34CFF3446D5E}" dt="2022-10-20T20:04:35.702" v="1824" actId="20577"/>
        <pc:sldMkLst>
          <pc:docMk/>
          <pc:sldMk cId="1425276553" sldId="548"/>
        </pc:sldMkLst>
        <pc:spChg chg="mod">
          <ac:chgData name="Steve Shellhammer" userId="0e71f22d-ee3e-49c0-82ff-dbc290af8082" providerId="ADAL" clId="{1320C1ED-4977-4F4D-9F26-34CFF3446D5E}" dt="2022-10-20T20:04:35.702" v="1824" actId="20577"/>
          <ac:spMkLst>
            <pc:docMk/>
            <pc:sldMk cId="1425276553" sldId="54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4:28.139" v="1816" actId="14100"/>
          <ac:spMkLst>
            <pc:docMk/>
            <pc:sldMk cId="1425276553" sldId="54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03:58.596" v="1781" actId="404"/>
          <ac:spMkLst>
            <pc:docMk/>
            <pc:sldMk cId="1425276553" sldId="548"/>
            <ac:spMk id="23" creationId="{2443B82B-03E5-FF31-25ED-C65EC21D88CC}"/>
          </ac:spMkLst>
        </pc:spChg>
      </pc:sldChg>
      <pc:sldChg chg="modSp mod">
        <pc:chgData name="Steve Shellhammer" userId="0e71f22d-ee3e-49c0-82ff-dbc290af8082" providerId="ADAL" clId="{1320C1ED-4977-4F4D-9F26-34CFF3446D5E}" dt="2022-10-20T20:02:40.617" v="1779"/>
        <pc:sldMkLst>
          <pc:docMk/>
          <pc:sldMk cId="2878109814" sldId="549"/>
        </pc:sldMkLst>
        <pc:spChg chg="mod">
          <ac:chgData name="Steve Shellhammer" userId="0e71f22d-ee3e-49c0-82ff-dbc290af8082" providerId="ADAL" clId="{1320C1ED-4977-4F4D-9F26-34CFF3446D5E}" dt="2022-10-18T20:32:05.915" v="1695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1320C1ED-4977-4F4D-9F26-34CFF3446D5E}" dt="2022-10-20T20:02:40.617" v="1779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1320C1ED-4977-4F4D-9F26-34CFF3446D5E}" dt="2022-10-20T20:05:55.527" v="1855" actId="47"/>
        <pc:sldMkLst>
          <pc:docMk/>
          <pc:sldMk cId="562319474" sldId="552"/>
        </pc:sldMkLst>
      </pc:sldChg>
      <pc:sldChg chg="add del">
        <pc:chgData name="Steve Shellhammer" userId="0e71f22d-ee3e-49c0-82ff-dbc290af8082" providerId="ADAL" clId="{1320C1ED-4977-4F4D-9F26-34CFF3446D5E}" dt="2022-10-17T22:55:06.286" v="241"/>
        <pc:sldMkLst>
          <pc:docMk/>
          <pc:sldMk cId="2146910713" sldId="553"/>
        </pc:sldMkLst>
      </pc:sldChg>
      <pc:sldChg chg="delSp modSp add mod">
        <pc:chgData name="Steve Shellhammer" userId="0e71f22d-ee3e-49c0-82ff-dbc290af8082" providerId="ADAL" clId="{1320C1ED-4977-4F4D-9F26-34CFF3446D5E}" dt="2022-10-17T23:50:52.618" v="1015" actId="20577"/>
        <pc:sldMkLst>
          <pc:docMk/>
          <pc:sldMk cId="2616618060" sldId="553"/>
        </pc:sldMkLst>
        <pc:spChg chg="mod">
          <ac:chgData name="Steve Shellhammer" userId="0e71f22d-ee3e-49c0-82ff-dbc290af8082" providerId="ADAL" clId="{1320C1ED-4977-4F4D-9F26-34CFF3446D5E}" dt="2022-10-17T22:55:21.909" v="250" actId="20577"/>
          <ac:spMkLst>
            <pc:docMk/>
            <pc:sldMk cId="2616618060" sldId="553"/>
            <ac:spMk id="2" creationId="{DE8F3999-DD71-C329-1C06-30EFBEB6A4CB}"/>
          </ac:spMkLst>
        </pc:spChg>
        <pc:spChg chg="mod">
          <ac:chgData name="Steve Shellhammer" userId="0e71f22d-ee3e-49c0-82ff-dbc290af8082" providerId="ADAL" clId="{1320C1ED-4977-4F4D-9F26-34CFF3446D5E}" dt="2022-10-17T23:50:52.618" v="1015" actId="20577"/>
          <ac:spMkLst>
            <pc:docMk/>
            <pc:sldMk cId="2616618060" sldId="553"/>
            <ac:spMk id="3" creationId="{2EB118D8-C42F-23BF-EF34-6313446AFA67}"/>
          </ac:spMkLst>
        </pc:spChg>
        <pc:picChg chg="del">
          <ac:chgData name="Steve Shellhammer" userId="0e71f22d-ee3e-49c0-82ff-dbc290af8082" providerId="ADAL" clId="{1320C1ED-4977-4F4D-9F26-34CFF3446D5E}" dt="2022-10-17T22:55:27.192" v="251" actId="478"/>
          <ac:picMkLst>
            <pc:docMk/>
            <pc:sldMk cId="2616618060" sldId="553"/>
            <ac:picMk id="8" creationId="{DCCDAF53-F6C6-6121-04AC-62915AE79E88}"/>
          </ac:picMkLst>
        </pc:picChg>
      </pc:sldChg>
      <pc:sldChg chg="modSp new mod ord">
        <pc:chgData name="Steve Shellhammer" userId="0e71f22d-ee3e-49c0-82ff-dbc290af8082" providerId="ADAL" clId="{1320C1ED-4977-4F4D-9F26-34CFF3446D5E}" dt="2022-10-18T20:18:47.187" v="1683"/>
        <pc:sldMkLst>
          <pc:docMk/>
          <pc:sldMk cId="4286855190" sldId="554"/>
        </pc:sldMkLst>
        <pc:spChg chg="mod">
          <ac:chgData name="Steve Shellhammer" userId="0e71f22d-ee3e-49c0-82ff-dbc290af8082" providerId="ADAL" clId="{1320C1ED-4977-4F4D-9F26-34CFF3446D5E}" dt="2022-10-18T19:05:55.470" v="1089" actId="20577"/>
          <ac:spMkLst>
            <pc:docMk/>
            <pc:sldMk cId="4286855190" sldId="554"/>
            <ac:spMk id="2" creationId="{F3370409-376B-B4B1-F75B-73966A7623BE}"/>
          </ac:spMkLst>
        </pc:spChg>
        <pc:spChg chg="mod">
          <ac:chgData name="Steve Shellhammer" userId="0e71f22d-ee3e-49c0-82ff-dbc290af8082" providerId="ADAL" clId="{1320C1ED-4977-4F4D-9F26-34CFF3446D5E}" dt="2022-10-18T19:14:34.431" v="1681" actId="20577"/>
          <ac:spMkLst>
            <pc:docMk/>
            <pc:sldMk cId="4286855190" sldId="554"/>
            <ac:spMk id="3" creationId="{C79C9CE4-8399-41AB-3C0E-C072F17F5299}"/>
          </ac:spMkLst>
        </pc:spChg>
      </pc:sldChg>
      <pc:sldChg chg="modSp add mod">
        <pc:chgData name="Steve Shellhammer" userId="0e71f22d-ee3e-49c0-82ff-dbc290af8082" providerId="ADAL" clId="{1320C1ED-4977-4F4D-9F26-34CFF3446D5E}" dt="2022-10-20T20:23:30.636" v="1925" actId="20577"/>
        <pc:sldMkLst>
          <pc:docMk/>
          <pc:sldMk cId="1672664259" sldId="555"/>
        </pc:sldMkLst>
        <pc:spChg chg="mod">
          <ac:chgData name="Steve Shellhammer" userId="0e71f22d-ee3e-49c0-82ff-dbc290af8082" providerId="ADAL" clId="{1320C1ED-4977-4F4D-9F26-34CFF3446D5E}" dt="2022-10-20T20:05:47.839" v="1854" actId="313"/>
          <ac:spMkLst>
            <pc:docMk/>
            <pc:sldMk cId="1672664259" sldId="555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0:05:37.813" v="1850" actId="20577"/>
          <ac:spMkLst>
            <pc:docMk/>
            <pc:sldMk cId="1672664259" sldId="555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0:23:30.636" v="1925" actId="20577"/>
          <ac:spMkLst>
            <pc:docMk/>
            <pc:sldMk cId="1672664259" sldId="555"/>
            <ac:spMk id="23" creationId="{2443B82B-03E5-FF31-25ED-C65EC21D88CC}"/>
          </ac:spMkLst>
        </pc:spChg>
      </pc:sldChg>
      <pc:sldChg chg="addSp delSp modSp new mod">
        <pc:chgData name="Steve Shellhammer" userId="0e71f22d-ee3e-49c0-82ff-dbc290af8082" providerId="ADAL" clId="{1320C1ED-4977-4F4D-9F26-34CFF3446D5E}" dt="2022-10-20T20:19:20.896" v="1911" actId="14100"/>
        <pc:sldMkLst>
          <pc:docMk/>
          <pc:sldMk cId="3412471563" sldId="556"/>
        </pc:sldMkLst>
        <pc:spChg chg="mod">
          <ac:chgData name="Steve Shellhammer" userId="0e71f22d-ee3e-49c0-82ff-dbc290af8082" providerId="ADAL" clId="{1320C1ED-4977-4F4D-9F26-34CFF3446D5E}" dt="2022-10-20T20:18:55.866" v="1905" actId="1076"/>
          <ac:spMkLst>
            <pc:docMk/>
            <pc:sldMk cId="3412471563" sldId="556"/>
            <ac:spMk id="2" creationId="{37F8AECE-AFBA-0841-45F2-164C773AC8B6}"/>
          </ac:spMkLst>
        </pc:spChg>
        <pc:spChg chg="del">
          <ac:chgData name="Steve Shellhammer" userId="0e71f22d-ee3e-49c0-82ff-dbc290af8082" providerId="ADAL" clId="{1320C1ED-4977-4F4D-9F26-34CFF3446D5E}" dt="2022-10-20T20:17:19.048" v="1898" actId="478"/>
          <ac:spMkLst>
            <pc:docMk/>
            <pc:sldMk cId="3412471563" sldId="556"/>
            <ac:spMk id="3" creationId="{134771B9-844C-4183-18CE-1775D2A67C85}"/>
          </ac:spMkLst>
        </pc:spChg>
        <pc:picChg chg="add mod">
          <ac:chgData name="Steve Shellhammer" userId="0e71f22d-ee3e-49c0-82ff-dbc290af8082" providerId="ADAL" clId="{1320C1ED-4977-4F4D-9F26-34CFF3446D5E}" dt="2022-10-20T20:18:58.120" v="1906" actId="1076"/>
          <ac:picMkLst>
            <pc:docMk/>
            <pc:sldMk cId="3412471563" sldId="556"/>
            <ac:picMk id="8" creationId="{AD9C5DE4-2B32-CD51-1DE6-DC862FF1EA4C}"/>
          </ac:picMkLst>
        </pc:picChg>
        <pc:picChg chg="add mod">
          <ac:chgData name="Steve Shellhammer" userId="0e71f22d-ee3e-49c0-82ff-dbc290af8082" providerId="ADAL" clId="{1320C1ED-4977-4F4D-9F26-34CFF3446D5E}" dt="2022-10-20T20:19:20.896" v="1911" actId="14100"/>
          <ac:picMkLst>
            <pc:docMk/>
            <pc:sldMk cId="3412471563" sldId="556"/>
            <ac:picMk id="10" creationId="{E24CA9C9-5B4B-7971-27F9-7C1B64F9E94C}"/>
          </ac:picMkLst>
        </pc:picChg>
      </pc:sldChg>
      <pc:sldChg chg="modSp add mod">
        <pc:chgData name="Steve Shellhammer" userId="0e71f22d-ee3e-49c0-82ff-dbc290af8082" providerId="ADAL" clId="{1320C1ED-4977-4F4D-9F26-34CFF3446D5E}" dt="2022-10-20T22:24:11.672" v="2755" actId="14100"/>
        <pc:sldMkLst>
          <pc:docMk/>
          <pc:sldMk cId="2403684380" sldId="557"/>
        </pc:sldMkLst>
        <pc:spChg chg="mod">
          <ac:chgData name="Steve Shellhammer" userId="0e71f22d-ee3e-49c0-82ff-dbc290af8082" providerId="ADAL" clId="{1320C1ED-4977-4F4D-9F26-34CFF3446D5E}" dt="2022-10-20T20:23:13.854" v="1914" actId="20577"/>
          <ac:spMkLst>
            <pc:docMk/>
            <pc:sldMk cId="2403684380" sldId="557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11.672" v="2755" actId="14100"/>
          <ac:spMkLst>
            <pc:docMk/>
            <pc:sldMk cId="2403684380" sldId="557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36.206" v="2642" actId="1076"/>
          <ac:spMkLst>
            <pc:docMk/>
            <pc:sldMk cId="2403684380" sldId="557"/>
            <ac:spMk id="23" creationId="{2443B82B-03E5-FF31-25ED-C65EC21D88CC}"/>
          </ac:spMkLst>
        </pc:spChg>
      </pc:sldChg>
      <pc:sldChg chg="modSp add mod">
        <pc:chgData name="Steve Shellhammer" userId="0e71f22d-ee3e-49c0-82ff-dbc290af8082" providerId="ADAL" clId="{1320C1ED-4977-4F4D-9F26-34CFF3446D5E}" dt="2022-10-20T22:24:22.435" v="2759" actId="20577"/>
        <pc:sldMkLst>
          <pc:docMk/>
          <pc:sldMk cId="2938677378" sldId="558"/>
        </pc:sldMkLst>
        <pc:spChg chg="mod">
          <ac:chgData name="Steve Shellhammer" userId="0e71f22d-ee3e-49c0-82ff-dbc290af8082" providerId="ADAL" clId="{1320C1ED-4977-4F4D-9F26-34CFF3446D5E}" dt="2022-10-20T22:22:36.911" v="2587" actId="14100"/>
          <ac:spMkLst>
            <pc:docMk/>
            <pc:sldMk cId="2938677378" sldId="558"/>
            <ac:spMk id="2" creationId="{CC67FD0F-5A03-EB17-C714-922CE8669A34}"/>
          </ac:spMkLst>
        </pc:spChg>
        <pc:spChg chg="mod">
          <ac:chgData name="Steve Shellhammer" userId="0e71f22d-ee3e-49c0-82ff-dbc290af8082" providerId="ADAL" clId="{1320C1ED-4977-4F4D-9F26-34CFF3446D5E}" dt="2022-10-20T22:24:22.435" v="2759" actId="20577"/>
          <ac:spMkLst>
            <pc:docMk/>
            <pc:sldMk cId="2938677378" sldId="558"/>
            <ac:spMk id="3" creationId="{8CF9166D-F79F-7F06-880F-EC8633ECA916}"/>
          </ac:spMkLst>
        </pc:spChg>
        <pc:spChg chg="mod">
          <ac:chgData name="Steve Shellhammer" userId="0e71f22d-ee3e-49c0-82ff-dbc290af8082" providerId="ADAL" clId="{1320C1ED-4977-4F4D-9F26-34CFF3446D5E}" dt="2022-10-20T22:23:12.400" v="2600" actId="20577"/>
          <ac:spMkLst>
            <pc:docMk/>
            <pc:sldMk cId="2938677378" sldId="558"/>
            <ac:spMk id="23" creationId="{2443B82B-03E5-FF31-25ED-C65EC21D88CC}"/>
          </ac:spMkLst>
        </pc:spChg>
      </pc:sldChg>
    </pc:docChg>
  </pc:docChgLst>
  <pc:docChgLst>
    <pc:chgData name="Manideep Dunna" userId="351d0aa0-c4ce-4e11-98e3-f902e5e222bf" providerId="ADAL" clId="{0D62C77B-9012-4D5A-80EF-99877CC482E7}"/>
    <pc:docChg chg="undo redo custSel addSld delSld modSld sldOrd modMainMaster">
      <pc:chgData name="Manideep Dunna" userId="351d0aa0-c4ce-4e11-98e3-f902e5e222bf" providerId="ADAL" clId="{0D62C77B-9012-4D5A-80EF-99877CC482E7}" dt="2024-08-30T23:29:40.698" v="7412" actId="20577"/>
      <pc:docMkLst>
        <pc:docMk/>
      </pc:docMkLst>
      <pc:sldChg chg="modSp mod">
        <pc:chgData name="Manideep Dunna" userId="351d0aa0-c4ce-4e11-98e3-f902e5e222bf" providerId="ADAL" clId="{0D62C77B-9012-4D5A-80EF-99877CC482E7}" dt="2024-08-20T20:59:36.640" v="188" actId="20577"/>
        <pc:sldMkLst>
          <pc:docMk/>
          <pc:sldMk cId="0" sldId="256"/>
        </pc:sldMkLst>
        <pc:spChg chg="mod">
          <ac:chgData name="Manideep Dunna" userId="351d0aa0-c4ce-4e11-98e3-f902e5e222bf" providerId="ADAL" clId="{0D62C77B-9012-4D5A-80EF-99877CC482E7}" dt="2024-08-19T19:10:38.361" v="8" actId="20577"/>
          <ac:spMkLst>
            <pc:docMk/>
            <pc:sldMk cId="0" sldId="256"/>
            <ac:spMk id="2" creationId="{7DDAD952-1B41-482B-A153-F47D4CB6A945}"/>
          </ac:spMkLst>
        </pc:spChg>
        <pc:spChg chg="mod">
          <ac:chgData name="Manideep Dunna" userId="351d0aa0-c4ce-4e11-98e3-f902e5e222bf" providerId="ADAL" clId="{0D62C77B-9012-4D5A-80EF-99877CC482E7}" dt="2024-08-20T20:59:36.640" v="188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21:36:49.456" v="15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19T19:15:26.487" v="14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Manideep Dunna" userId="351d0aa0-c4ce-4e11-98e3-f902e5e222bf" providerId="ADAL" clId="{0D62C77B-9012-4D5A-80EF-99877CC482E7}" dt="2024-08-19T19:20:30.777" v="87" actId="205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addSp modSp mod">
        <pc:chgData name="Manideep Dunna" userId="351d0aa0-c4ce-4e11-98e3-f902e5e222bf" providerId="ADAL" clId="{0D62C77B-9012-4D5A-80EF-99877CC482E7}" dt="2024-08-20T21:23:02.322" v="703" actId="1076"/>
        <pc:sldMkLst>
          <pc:docMk/>
          <pc:sldMk cId="2356345845" sldId="607"/>
        </pc:sldMkLst>
        <pc:spChg chg="mod">
          <ac:chgData name="Manideep Dunna" userId="351d0aa0-c4ce-4e11-98e3-f902e5e222bf" providerId="ADAL" clId="{0D62C77B-9012-4D5A-80EF-99877CC482E7}" dt="2024-08-19T21:18:27.472" v="113" actId="1076"/>
          <ac:spMkLst>
            <pc:docMk/>
            <pc:sldMk cId="2356345845" sldId="607"/>
            <ac:spMk id="2" creationId="{DE5451D0-7CD7-FC26-0289-EAD187DDA079}"/>
          </ac:spMkLst>
        </pc:spChg>
        <pc:spChg chg="mod">
          <ac:chgData name="Manideep Dunna" userId="351d0aa0-c4ce-4e11-98e3-f902e5e222bf" providerId="ADAL" clId="{0D62C77B-9012-4D5A-80EF-99877CC482E7}" dt="2024-08-20T21:15:45.028" v="475" actId="20577"/>
          <ac:spMkLst>
            <pc:docMk/>
            <pc:sldMk cId="2356345845" sldId="607"/>
            <ac:spMk id="3" creationId="{963FAABB-D23E-BEF7-7BE4-34B24860906F}"/>
          </ac:spMkLst>
        </pc:spChg>
        <pc:spChg chg="mod">
          <ac:chgData name="Manideep Dunna" userId="351d0aa0-c4ce-4e11-98e3-f902e5e222bf" providerId="ADAL" clId="{0D62C77B-9012-4D5A-80EF-99877CC482E7}" dt="2024-08-20T20:59:42.152" v="190" actId="20577"/>
          <ac:spMkLst>
            <pc:docMk/>
            <pc:sldMk cId="2356345845" sldId="607"/>
            <ac:spMk id="5" creationId="{63AD60F1-35FA-9C0D-CC25-150D795DA8D0}"/>
          </ac:spMkLst>
        </pc:spChg>
        <pc:spChg chg="mod">
          <ac:chgData name="Manideep Dunna" userId="351d0aa0-c4ce-4e11-98e3-f902e5e222bf" providerId="ADAL" clId="{0D62C77B-9012-4D5A-80EF-99877CC482E7}" dt="2024-08-20T20:59:57.623" v="191"/>
          <ac:spMkLst>
            <pc:docMk/>
            <pc:sldMk cId="2356345845" sldId="607"/>
            <ac:spMk id="6" creationId="{CC2ECBB3-4A66-CBB0-8087-600D5454C6D5}"/>
          </ac:spMkLst>
        </pc:spChg>
        <pc:spChg chg="add mod">
          <ac:chgData name="Manideep Dunna" userId="351d0aa0-c4ce-4e11-98e3-f902e5e222bf" providerId="ADAL" clId="{0D62C77B-9012-4D5A-80EF-99877CC482E7}" dt="2024-08-20T21:22:34.619" v="700" actId="1076"/>
          <ac:spMkLst>
            <pc:docMk/>
            <pc:sldMk cId="2356345845" sldId="607"/>
            <ac:spMk id="12" creationId="{FD73A678-7BB5-EF2D-5155-7E002127F2C5}"/>
          </ac:spMkLst>
        </pc:spChg>
        <pc:spChg chg="add mod">
          <ac:chgData name="Manideep Dunna" userId="351d0aa0-c4ce-4e11-98e3-f902e5e222bf" providerId="ADAL" clId="{0D62C77B-9012-4D5A-80EF-99877CC482E7}" dt="2024-08-20T21:22:31.064" v="699" actId="1076"/>
          <ac:spMkLst>
            <pc:docMk/>
            <pc:sldMk cId="2356345845" sldId="607"/>
            <ac:spMk id="13" creationId="{C4AB5E59-2C25-CC09-7FA4-8A97B86428FD}"/>
          </ac:spMkLst>
        </pc:spChg>
        <pc:spChg chg="add mod">
          <ac:chgData name="Manideep Dunna" userId="351d0aa0-c4ce-4e11-98e3-f902e5e222bf" providerId="ADAL" clId="{0D62C77B-9012-4D5A-80EF-99877CC482E7}" dt="2024-08-20T21:23:02.322" v="703" actId="1076"/>
          <ac:spMkLst>
            <pc:docMk/>
            <pc:sldMk cId="2356345845" sldId="607"/>
            <ac:spMk id="14" creationId="{591E3C40-6484-1322-E450-DD92EB11D8BA}"/>
          </ac:spMkLst>
        </pc:sp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7" creationId="{6AADB798-0424-B13B-7BEB-81AF7B210CD1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8" creationId="{678E1E1B-FB1D-EB3C-EA1F-AA86CCA0BA65}"/>
          </ac:picMkLst>
        </pc:picChg>
        <pc:picChg chg="add mod">
          <ac:chgData name="Manideep Dunna" userId="351d0aa0-c4ce-4e11-98e3-f902e5e222bf" providerId="ADAL" clId="{0D62C77B-9012-4D5A-80EF-99877CC482E7}" dt="2024-08-20T21:16:58.141" v="584" actId="1038"/>
          <ac:picMkLst>
            <pc:docMk/>
            <pc:sldMk cId="2356345845" sldId="607"/>
            <ac:picMk id="9" creationId="{6FBB13F9-D5BA-8866-C232-4E5E788960F6}"/>
          </ac:picMkLst>
        </pc:pic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0" creationId="{B5D973E4-87F0-8139-1E0D-9AB7F6733431}"/>
          </ac:cxnSpMkLst>
        </pc:cxnChg>
        <pc:cxnChg chg="add mod">
          <ac:chgData name="Manideep Dunna" userId="351d0aa0-c4ce-4e11-98e3-f902e5e222bf" providerId="ADAL" clId="{0D62C77B-9012-4D5A-80EF-99877CC482E7}" dt="2024-08-20T21:16:58.141" v="584" actId="1038"/>
          <ac:cxnSpMkLst>
            <pc:docMk/>
            <pc:sldMk cId="2356345845" sldId="607"/>
            <ac:cxnSpMk id="11" creationId="{59902BF3-80F2-A7B1-0B99-91EC57427E2A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780584040" sldId="609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892721412" sldId="611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559301762" sldId="620"/>
        </pc:sldMkLst>
      </pc:sldChg>
      <pc:sldChg chg="modSp mod">
        <pc:chgData name="Manideep Dunna" userId="351d0aa0-c4ce-4e11-98e3-f902e5e222bf" providerId="ADAL" clId="{0D62C77B-9012-4D5A-80EF-99877CC482E7}" dt="2024-08-26T21:39:56.472" v="3677" actId="20577"/>
        <pc:sldMkLst>
          <pc:docMk/>
          <pc:sldMk cId="3229970546" sldId="621"/>
        </pc:sldMkLst>
        <pc:spChg chg="mod">
          <ac:chgData name="Manideep Dunna" userId="351d0aa0-c4ce-4e11-98e3-f902e5e222bf" providerId="ADAL" clId="{0D62C77B-9012-4D5A-80EF-99877CC482E7}" dt="2024-08-26T21:39:56.472" v="3677" actId="20577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Dunna" userId="351d0aa0-c4ce-4e11-98e3-f902e5e222bf" providerId="ADAL" clId="{0D62C77B-9012-4D5A-80EF-99877CC482E7}" dt="2024-08-20T21:00:02.384" v="192"/>
          <ac:spMkLst>
            <pc:docMk/>
            <pc:sldMk cId="3229970546" sldId="621"/>
            <ac:spMk id="6" creationId="{9AA00E86-D0C8-7588-421C-4FD3049AB133}"/>
          </ac:spMkLst>
        </pc:spChg>
      </pc:sldChg>
      <pc:sldChg chg="addSp modSp new mod modNotesTx">
        <pc:chgData name="Manideep Dunna" userId="351d0aa0-c4ce-4e11-98e3-f902e5e222bf" providerId="ADAL" clId="{0D62C77B-9012-4D5A-80EF-99877CC482E7}" dt="2024-08-30T23:04:15.668" v="7084" actId="1076"/>
        <pc:sldMkLst>
          <pc:docMk/>
          <pc:sldMk cId="2451062404" sldId="622"/>
        </pc:sldMkLst>
        <pc:spChg chg="mod">
          <ac:chgData name="Manideep Dunna" userId="351d0aa0-c4ce-4e11-98e3-f902e5e222bf" providerId="ADAL" clId="{0D62C77B-9012-4D5A-80EF-99877CC482E7}" dt="2024-08-20T21:20:03.027" v="615" actId="20577"/>
          <ac:spMkLst>
            <pc:docMk/>
            <pc:sldMk cId="2451062404" sldId="622"/>
            <ac:spMk id="2" creationId="{1DFDB043-A9E7-FDB8-877E-2A7FF899CBC5}"/>
          </ac:spMkLst>
        </pc:spChg>
        <pc:spChg chg="mod">
          <ac:chgData name="Manideep Dunna" userId="351d0aa0-c4ce-4e11-98e3-f902e5e222bf" providerId="ADAL" clId="{0D62C77B-9012-4D5A-80EF-99877CC482E7}" dt="2024-08-30T20:53:26.120" v="5753" actId="20577"/>
          <ac:spMkLst>
            <pc:docMk/>
            <pc:sldMk cId="2451062404" sldId="622"/>
            <ac:spMk id="3" creationId="{04FB04D5-86D0-CC66-414C-DA714CB0E18D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7" creationId="{8F754F8A-037B-7B62-B4F2-8B7B028D6F77}"/>
          </ac:spMkLst>
        </pc:spChg>
        <pc:spChg chg="add mod">
          <ac:chgData name="Manideep Dunna" userId="351d0aa0-c4ce-4e11-98e3-f902e5e222bf" providerId="ADAL" clId="{0D62C77B-9012-4D5A-80EF-99877CC482E7}" dt="2024-08-30T20:46:39.992" v="5268" actId="1036"/>
          <ac:spMkLst>
            <pc:docMk/>
            <pc:sldMk cId="2451062404" sldId="622"/>
            <ac:spMk id="38" creationId="{768280EC-1BB6-F935-1C10-4B77790109DE}"/>
          </ac:spMkLst>
        </pc:spChg>
        <pc:spChg chg="add mod">
          <ac:chgData name="Manideep Dunna" userId="351d0aa0-c4ce-4e11-98e3-f902e5e222bf" providerId="ADAL" clId="{0D62C77B-9012-4D5A-80EF-99877CC482E7}" dt="2024-08-30T23:04:15.668" v="7084" actId="1076"/>
          <ac:spMkLst>
            <pc:docMk/>
            <pc:sldMk cId="2451062404" sldId="622"/>
            <ac:spMk id="39" creationId="{9D5E136C-57E8-578E-6BA4-7F37E7B03DB2}"/>
          </ac:spMkLst>
        </pc:spChg>
        <pc:grpChg chg="add mod">
          <ac:chgData name="Manideep Dunna" userId="351d0aa0-c4ce-4e11-98e3-f902e5e222bf" providerId="ADAL" clId="{0D62C77B-9012-4D5A-80EF-99877CC482E7}" dt="2024-08-30T20:46:39.992" v="5268" actId="1036"/>
          <ac:grpSpMkLst>
            <pc:docMk/>
            <pc:sldMk cId="2451062404" sldId="622"/>
            <ac:grpSpMk id="9" creationId="{2C6C0C43-B963-BB40-A11C-5C18CCDEECFB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10" creationId="{D5B74945-26D1-B684-0631-8CD8B5EE7B81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0" creationId="{5841A4FE-D317-5F4D-8380-11E252CC2EEC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2" creationId="{81C84079-1B48-6F04-2F01-10520DD26E35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3" creationId="{CD18EF8F-F767-F69B-A830-73BE66CF97E4}"/>
          </ac:grpSpMkLst>
        </pc:grpChg>
        <pc:grpChg chg="mod">
          <ac:chgData name="Manideep Dunna" userId="351d0aa0-c4ce-4e11-98e3-f902e5e222bf" providerId="ADAL" clId="{0D62C77B-9012-4D5A-80EF-99877CC482E7}" dt="2024-08-30T20:46:32.865" v="5265"/>
          <ac:grpSpMkLst>
            <pc:docMk/>
            <pc:sldMk cId="2451062404" sldId="622"/>
            <ac:grpSpMk id="24" creationId="{2CEE3DD3-A9E7-7921-2A03-2FC3AEDB1A31}"/>
          </ac:grpSpMkLst>
        </pc:grp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7" creationId="{C941897B-5B94-5C3A-F61A-C13A179C3264}"/>
          </ac:graphicFrameMkLst>
        </pc:graphicFrameChg>
        <pc:graphicFrameChg chg="add mod">
          <ac:chgData name="Manideep Dunna" userId="351d0aa0-c4ce-4e11-98e3-f902e5e222bf" providerId="ADAL" clId="{0D62C77B-9012-4D5A-80EF-99877CC482E7}" dt="2024-08-30T20:46:39.992" v="5268" actId="1036"/>
          <ac:graphicFrameMkLst>
            <pc:docMk/>
            <pc:sldMk cId="2451062404" sldId="622"/>
            <ac:graphicFrameMk id="8" creationId="{CC6F0750-A6F8-ACB8-ABAE-79EC5A7652D0}"/>
          </ac:graphicFrameMkLst>
        </pc:graphicFrame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1" creationId="{B65EF3F8-A7BF-6D8D-0826-244CD0AAC2EB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2" creationId="{D7A3F7C0-8932-756D-74FB-FF5B9DCCFE2E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3" creationId="{060B5120-1282-0A5B-BEF6-79BD4E0B5789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4" creationId="{DDE274FF-E215-6351-4234-521DE0E1F20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5" creationId="{F4CC85FC-3828-EDC8-3509-9BEF3F23785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6" creationId="{B724974C-C646-623D-824F-4CCFAF5FDE7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7" creationId="{F1007AF0-0B85-4465-D1DC-2544FF3CBB0F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8" creationId="{08F71BE3-D071-69FC-468F-688E04F4CCF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19" creationId="{28BEF4E1-8BD5-8B27-7402-49BEBF0C3F9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1" creationId="{452E0273-DB75-71B0-3568-FF4D8F2166E2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5" creationId="{7AD170BF-5454-18F4-5611-C99C1F6690C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6" creationId="{4BDA9F59-20A1-C401-AB94-D04B125A5A5D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7" creationId="{7C56CD0B-24E1-D952-B49A-2D4B1303C5A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8" creationId="{EC7EE452-8C05-00B7-F4D2-3462B613C198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29" creationId="{44DD85A1-255E-5224-342D-7BB964F9E2C1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0" creationId="{7663E7C3-8600-8C7C-19AC-4E3BD9DD712C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1" creationId="{BA4B9F82-EAAC-B485-AE8C-DA8F1A839CC7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2" creationId="{D80D44A8-A374-5B58-376A-1AAA1C8167FA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3" creationId="{83CAEB77-0F41-5ACF-D0DF-4FCADB18E5C0}"/>
          </ac:cxnSpMkLst>
        </pc:cxnChg>
        <pc:cxnChg chg="mod">
          <ac:chgData name="Manideep Dunna" userId="351d0aa0-c4ce-4e11-98e3-f902e5e222bf" providerId="ADAL" clId="{0D62C77B-9012-4D5A-80EF-99877CC482E7}" dt="2024-08-30T20:46:32.865" v="5265"/>
          <ac:cxnSpMkLst>
            <pc:docMk/>
            <pc:sldMk cId="2451062404" sldId="622"/>
            <ac:cxnSpMk id="34" creationId="{42C5B27E-A2CF-F38E-D66E-524E9FB8390F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5" creationId="{298579D3-3098-3FE6-1552-A5A2537BB1D6}"/>
          </ac:cxnSpMkLst>
        </pc:cxnChg>
        <pc:cxnChg chg="add mod">
          <ac:chgData name="Manideep Dunna" userId="351d0aa0-c4ce-4e11-98e3-f902e5e222bf" providerId="ADAL" clId="{0D62C77B-9012-4D5A-80EF-99877CC482E7}" dt="2024-08-30T20:46:39.992" v="5268" actId="1036"/>
          <ac:cxnSpMkLst>
            <pc:docMk/>
            <pc:sldMk cId="2451062404" sldId="622"/>
            <ac:cxnSpMk id="36" creationId="{262B39D6-DFDA-FAF6-058A-0547AEE3CE15}"/>
          </ac:cxnSpMkLst>
        </pc:cxnChg>
      </pc:sldChg>
      <pc:sldChg chg="new del">
        <pc:chgData name="Manideep Dunna" userId="351d0aa0-c4ce-4e11-98e3-f902e5e222bf" providerId="ADAL" clId="{0D62C77B-9012-4D5A-80EF-99877CC482E7}" dt="2024-08-20T20:59:15.618" v="186" actId="47"/>
        <pc:sldMkLst>
          <pc:docMk/>
          <pc:sldMk cId="106078813" sldId="623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52199429" sldId="623"/>
        </pc:sldMkLst>
      </pc:sldChg>
      <pc:sldChg chg="modSp new mod">
        <pc:chgData name="Manideep Dunna" userId="351d0aa0-c4ce-4e11-98e3-f902e5e222bf" providerId="ADAL" clId="{0D62C77B-9012-4D5A-80EF-99877CC482E7}" dt="2024-08-20T21:11:20.025" v="246" actId="11"/>
        <pc:sldMkLst>
          <pc:docMk/>
          <pc:sldMk cId="2029469669" sldId="623"/>
        </pc:sldMkLst>
        <pc:spChg chg="mod">
          <ac:chgData name="Manideep Dunna" userId="351d0aa0-c4ce-4e11-98e3-f902e5e222bf" providerId="ADAL" clId="{0D62C77B-9012-4D5A-80EF-99877CC482E7}" dt="2024-08-20T21:06:29.972" v="217" actId="20577"/>
          <ac:spMkLst>
            <pc:docMk/>
            <pc:sldMk cId="2029469669" sldId="623"/>
            <ac:spMk id="2" creationId="{DB3398EC-51C4-C06F-45C1-B274E38C4CA4}"/>
          </ac:spMkLst>
        </pc:spChg>
        <pc:spChg chg="mod">
          <ac:chgData name="Manideep Dunna" userId="351d0aa0-c4ce-4e11-98e3-f902e5e222bf" providerId="ADAL" clId="{0D62C77B-9012-4D5A-80EF-99877CC482E7}" dt="2024-08-20T21:11:20.025" v="246" actId="1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1:06:47.333" v="6004" actId="255"/>
        <pc:sldMkLst>
          <pc:docMk/>
          <pc:sldMk cId="1876337425" sldId="624"/>
        </pc:sldMkLst>
        <pc:spChg chg="mod">
          <ac:chgData name="Manideep Dunna" userId="351d0aa0-c4ce-4e11-98e3-f902e5e222bf" providerId="ADAL" clId="{0D62C77B-9012-4D5A-80EF-99877CC482E7}" dt="2024-08-30T20:36:52.714" v="4998" actId="20577"/>
          <ac:spMkLst>
            <pc:docMk/>
            <pc:sldMk cId="1876337425" sldId="624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0T21:54:59.887" v="1431" actId="478"/>
          <ac:spMkLst>
            <pc:docMk/>
            <pc:sldMk cId="1876337425" sldId="624"/>
            <ac:spMk id="3" creationId="{52936A8B-C461-A3A4-7EC0-2BA847B2B5B2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11" creationId="{07993B5A-E938-8116-EA77-061965A619C4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13" creationId="{4F77FC9F-BEC1-E0A6-EBAC-25C77A6085C0}"/>
          </ac:spMkLst>
        </pc:spChg>
        <pc:spChg chg="add mod">
          <ac:chgData name="Manideep Dunna" userId="351d0aa0-c4ce-4e11-98e3-f902e5e222bf" providerId="ADAL" clId="{0D62C77B-9012-4D5A-80EF-99877CC482E7}" dt="2024-08-30T20:28:45.828" v="4570" actId="688"/>
          <ac:spMkLst>
            <pc:docMk/>
            <pc:sldMk cId="1876337425" sldId="624"/>
            <ac:spMk id="14" creationId="{DB4AA7DE-F881-ED4D-5A83-660B8385E9FE}"/>
          </ac:spMkLst>
        </pc:spChg>
        <pc:spChg chg="add mod">
          <ac:chgData name="Manideep Dunna" userId="351d0aa0-c4ce-4e11-98e3-f902e5e222bf" providerId="ADAL" clId="{0D62C77B-9012-4D5A-80EF-99877CC482E7}" dt="2024-08-30T20:27:38.883" v="4554" actId="1076"/>
          <ac:spMkLst>
            <pc:docMk/>
            <pc:sldMk cId="1876337425" sldId="624"/>
            <ac:spMk id="16" creationId="{ADD7356F-43E2-9DAC-1097-FFE1EF39A014}"/>
          </ac:spMkLst>
        </pc:spChg>
        <pc:spChg chg="add mod">
          <ac:chgData name="Manideep Dunna" userId="351d0aa0-c4ce-4e11-98e3-f902e5e222bf" providerId="ADAL" clId="{0D62C77B-9012-4D5A-80EF-99877CC482E7}" dt="2024-08-20T21:57:21.909" v="1492"/>
          <ac:spMkLst>
            <pc:docMk/>
            <pc:sldMk cId="1876337425" sldId="624"/>
            <ac:spMk id="18" creationId="{9D64E7E8-C3FF-CE75-F7C5-F75684DA8935}"/>
          </ac:spMkLst>
        </pc:spChg>
        <pc:spChg chg="add del mod">
          <ac:chgData name="Manideep Dunna" userId="351d0aa0-c4ce-4e11-98e3-f902e5e222bf" providerId="ADAL" clId="{0D62C77B-9012-4D5A-80EF-99877CC482E7}" dt="2024-08-20T21:58:02.775" v="1497" actId="478"/>
          <ac:spMkLst>
            <pc:docMk/>
            <pc:sldMk cId="1876337425" sldId="624"/>
            <ac:spMk id="19" creationId="{4369D5B2-41AD-6D0B-CCA0-279EC62F0102}"/>
          </ac:spMkLst>
        </pc:spChg>
        <pc:spChg chg="add mod">
          <ac:chgData name="Manideep Dunna" userId="351d0aa0-c4ce-4e11-98e3-f902e5e222bf" providerId="ADAL" clId="{0D62C77B-9012-4D5A-80EF-99877CC482E7}" dt="2024-08-20T21:58:07.804" v="1500" actId="1076"/>
          <ac:spMkLst>
            <pc:docMk/>
            <pc:sldMk cId="1876337425" sldId="624"/>
            <ac:spMk id="20" creationId="{54643723-075F-7303-4F65-03E8E1B73486}"/>
          </ac:spMkLst>
        </pc:spChg>
        <pc:spChg chg="add mod">
          <ac:chgData name="Manideep Dunna" userId="351d0aa0-c4ce-4e11-98e3-f902e5e222bf" providerId="ADAL" clId="{0D62C77B-9012-4D5A-80EF-99877CC482E7}" dt="2024-08-20T21:58:19.388" v="1501"/>
          <ac:spMkLst>
            <pc:docMk/>
            <pc:sldMk cId="1876337425" sldId="624"/>
            <ac:spMk id="21" creationId="{4CCA10FF-A472-1239-C591-E59A7DD2022C}"/>
          </ac:spMkLst>
        </pc:spChg>
        <pc:spChg chg="add mod">
          <ac:chgData name="Manideep Dunna" userId="351d0aa0-c4ce-4e11-98e3-f902e5e222bf" providerId="ADAL" clId="{0D62C77B-9012-4D5A-80EF-99877CC482E7}" dt="2024-08-30T20:32:49.418" v="4714" actId="1038"/>
          <ac:spMkLst>
            <pc:docMk/>
            <pc:sldMk cId="1876337425" sldId="624"/>
            <ac:spMk id="21" creationId="{522B1BE4-A542-DC00-1232-5245F6C8D645}"/>
          </ac:spMkLst>
        </pc:spChg>
        <pc:spChg chg="add mod">
          <ac:chgData name="Manideep Dunna" userId="351d0aa0-c4ce-4e11-98e3-f902e5e222bf" providerId="ADAL" clId="{0D62C77B-9012-4D5A-80EF-99877CC482E7}" dt="2024-08-30T20:32:39.510" v="4690" actId="1076"/>
          <ac:spMkLst>
            <pc:docMk/>
            <pc:sldMk cId="1876337425" sldId="624"/>
            <ac:spMk id="22" creationId="{3A57F95D-C855-F7D1-B3D9-7D6022E33D22}"/>
          </ac:spMkLst>
        </pc:spChg>
        <pc:spChg chg="add mod">
          <ac:chgData name="Manideep Dunna" userId="351d0aa0-c4ce-4e11-98e3-f902e5e222bf" providerId="ADAL" clId="{0D62C77B-9012-4D5A-80EF-99877CC482E7}" dt="2024-08-30T20:39:02.966" v="5021" actId="113"/>
          <ac:spMkLst>
            <pc:docMk/>
            <pc:sldMk cId="1876337425" sldId="624"/>
            <ac:spMk id="23" creationId="{6C03B979-4836-E400-0578-18C57F0354FF}"/>
          </ac:spMkLst>
        </pc:spChg>
        <pc:spChg chg="add mod">
          <ac:chgData name="Manideep Dunna" userId="351d0aa0-c4ce-4e11-98e3-f902e5e222bf" providerId="ADAL" clId="{0D62C77B-9012-4D5A-80EF-99877CC482E7}" dt="2024-08-30T20:26:24.992" v="4482" actId="1036"/>
          <ac:spMkLst>
            <pc:docMk/>
            <pc:sldMk cId="1876337425" sldId="624"/>
            <ac:spMk id="29" creationId="{7F0DF2F3-DEE0-BC31-3E61-C6696B0C5BC9}"/>
          </ac:spMkLst>
        </pc:spChg>
        <pc:spChg chg="add mod">
          <ac:chgData name="Manideep Dunna" userId="351d0aa0-c4ce-4e11-98e3-f902e5e222bf" providerId="ADAL" clId="{0D62C77B-9012-4D5A-80EF-99877CC482E7}" dt="2024-08-30T20:28:31.485" v="4568" actId="1076"/>
          <ac:spMkLst>
            <pc:docMk/>
            <pc:sldMk cId="1876337425" sldId="624"/>
            <ac:spMk id="30" creationId="{1535430F-C7DB-4212-220E-ADC83E296BBE}"/>
          </ac:spMkLst>
        </pc:spChg>
        <pc:spChg chg="add mod">
          <ac:chgData name="Manideep Dunna" userId="351d0aa0-c4ce-4e11-98e3-f902e5e222bf" providerId="ADAL" clId="{0D62C77B-9012-4D5A-80EF-99877CC482E7}" dt="2024-08-30T20:27:27.420" v="4538" actId="20577"/>
          <ac:spMkLst>
            <pc:docMk/>
            <pc:sldMk cId="1876337425" sldId="624"/>
            <ac:spMk id="33" creationId="{F571B9E5-6ABB-88B6-2FA2-C78366058D15}"/>
          </ac:spMkLst>
        </pc:spChg>
        <pc:spChg chg="add mod">
          <ac:chgData name="Manideep Dunna" userId="351d0aa0-c4ce-4e11-98e3-f902e5e222bf" providerId="ADAL" clId="{0D62C77B-9012-4D5A-80EF-99877CC482E7}" dt="2024-08-30T21:06:47.333" v="6004" actId="255"/>
          <ac:spMkLst>
            <pc:docMk/>
            <pc:sldMk cId="1876337425" sldId="624"/>
            <ac:spMk id="34" creationId="{06E02B6B-6133-714B-EA13-170D35412D14}"/>
          </ac:spMkLst>
        </pc:spChg>
        <pc:spChg chg="add mod">
          <ac:chgData name="Manideep Dunna" userId="351d0aa0-c4ce-4e11-98e3-f902e5e222bf" providerId="ADAL" clId="{0D62C77B-9012-4D5A-80EF-99877CC482E7}" dt="2024-08-30T20:29:40.250" v="4575" actId="207"/>
          <ac:spMkLst>
            <pc:docMk/>
            <pc:sldMk cId="1876337425" sldId="624"/>
            <ac:spMk id="36" creationId="{BD8A7236-1171-A544-1B64-B08B92831BC2}"/>
          </ac:spMkLst>
        </pc:spChg>
        <pc:picChg chg="add del mod">
          <ac:chgData name="Manideep Dunna" userId="351d0aa0-c4ce-4e11-98e3-f902e5e222bf" providerId="ADAL" clId="{0D62C77B-9012-4D5A-80EF-99877CC482E7}" dt="2024-08-20T21:55:10.911" v="1454" actId="478"/>
          <ac:picMkLst>
            <pc:docMk/>
            <pc:sldMk cId="1876337425" sldId="624"/>
            <ac:picMk id="7" creationId="{451D3B95-D56C-DD74-BA80-63EB31CBB37E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8" creationId="{C40D875E-8B2F-B529-0ABE-2A5767F3747C}"/>
          </ac:picMkLst>
        </pc:picChg>
        <pc:picChg chg="add mod">
          <ac:chgData name="Manideep Dunna" userId="351d0aa0-c4ce-4e11-98e3-f902e5e222bf" providerId="ADAL" clId="{0D62C77B-9012-4D5A-80EF-99877CC482E7}" dt="2024-08-30T20:32:49.418" v="4714" actId="1038"/>
          <ac:picMkLst>
            <pc:docMk/>
            <pc:sldMk cId="1876337425" sldId="624"/>
            <ac:picMk id="17" creationId="{9DF9E3E8-BD8D-DBF1-CCEE-744B6CDA75DD}"/>
          </ac:picMkLst>
        </pc:picChg>
        <pc:cxnChg chg="add mod">
          <ac:chgData name="Manideep Dunna" userId="351d0aa0-c4ce-4e11-98e3-f902e5e222bf" providerId="ADAL" clId="{0D62C77B-9012-4D5A-80EF-99877CC482E7}" dt="2024-08-30T20:33:41.672" v="4717" actId="693"/>
          <ac:cxnSpMkLst>
            <pc:docMk/>
            <pc:sldMk cId="1876337425" sldId="624"/>
            <ac:cxnSpMk id="3" creationId="{B45A00CD-C5C6-1F51-7092-0CEA4228234A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9" creationId="{430DC678-9A56-7AE7-7AE6-589F4B99A597}"/>
          </ac:cxnSpMkLst>
        </pc:cxnChg>
        <pc:cxnChg chg="add mod">
          <ac:chgData name="Manideep Dunna" userId="351d0aa0-c4ce-4e11-98e3-f902e5e222bf" providerId="ADAL" clId="{0D62C77B-9012-4D5A-80EF-99877CC482E7}" dt="2024-08-30T20:32:49.418" v="4714" actId="1038"/>
          <ac:cxnSpMkLst>
            <pc:docMk/>
            <pc:sldMk cId="1876337425" sldId="624"/>
            <ac:cxnSpMk id="10" creationId="{942C42DA-2DA3-5E01-CC5E-A1392FEFB26D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2" creationId="{B3473E54-8988-FEF6-17DB-026247504E2A}"/>
          </ac:cxnSpMkLst>
        </pc:cxnChg>
        <pc:cxnChg chg="add mod">
          <ac:chgData name="Manideep Dunna" userId="351d0aa0-c4ce-4e11-98e3-f902e5e222bf" providerId="ADAL" clId="{0D62C77B-9012-4D5A-80EF-99877CC482E7}" dt="2024-08-30T20:26:24.992" v="4482" actId="1036"/>
          <ac:cxnSpMkLst>
            <pc:docMk/>
            <pc:sldMk cId="1876337425" sldId="624"/>
            <ac:cxnSpMk id="15" creationId="{364B323A-A10F-27D4-E898-527854FBB660}"/>
          </ac:cxnSpMkLst>
        </pc:cxnChg>
        <pc:cxnChg chg="add mod">
          <ac:chgData name="Manideep Dunna" userId="351d0aa0-c4ce-4e11-98e3-f902e5e222bf" providerId="ADAL" clId="{0D62C77B-9012-4D5A-80EF-99877CC482E7}" dt="2024-08-30T20:29:12.437" v="4571" actId="14100"/>
          <ac:cxnSpMkLst>
            <pc:docMk/>
            <pc:sldMk cId="1876337425" sldId="624"/>
            <ac:cxnSpMk id="28" creationId="{F5CAD5C8-02B3-8761-4C2F-E8455BDE263E}"/>
          </ac:cxnSpMkLst>
        </pc:cxnChg>
        <pc:cxnChg chg="add del mod">
          <ac:chgData name="Manideep Dunna" userId="351d0aa0-c4ce-4e11-98e3-f902e5e222bf" providerId="ADAL" clId="{0D62C77B-9012-4D5A-80EF-99877CC482E7}" dt="2024-08-30T20:26:56.046" v="4489" actId="478"/>
          <ac:cxnSpMkLst>
            <pc:docMk/>
            <pc:sldMk cId="1876337425" sldId="624"/>
            <ac:cxnSpMk id="31" creationId="{968F8912-0304-8CB9-B5FB-2D9EA9AE7019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562238620" sldId="624"/>
        </pc:sldMkLst>
      </pc:sldChg>
      <pc:sldChg chg="addSp delSp modSp new mod modNotesTx">
        <pc:chgData name="Manideep Dunna" userId="351d0aa0-c4ce-4e11-98e3-f902e5e222bf" providerId="ADAL" clId="{0D62C77B-9012-4D5A-80EF-99877CC482E7}" dt="2024-08-30T23:11:33.603" v="7124" actId="20577"/>
        <pc:sldMkLst>
          <pc:docMk/>
          <pc:sldMk cId="3764631598" sldId="625"/>
        </pc:sldMkLst>
        <pc:spChg chg="mod">
          <ac:chgData name="Manideep Dunna" userId="351d0aa0-c4ce-4e11-98e3-f902e5e222bf" providerId="ADAL" clId="{0D62C77B-9012-4D5A-80EF-99877CC482E7}" dt="2024-08-30T20:58:04.229" v="5780" actId="20577"/>
          <ac:spMkLst>
            <pc:docMk/>
            <pc:sldMk cId="3764631598" sldId="625"/>
            <ac:spMk id="2" creationId="{1CE44D79-2867-3C4E-887B-ED99A0B2D168}"/>
          </ac:spMkLst>
        </pc:spChg>
        <pc:spChg chg="mod">
          <ac:chgData name="Manideep Dunna" userId="351d0aa0-c4ce-4e11-98e3-f902e5e222bf" providerId="ADAL" clId="{0D62C77B-9012-4D5A-80EF-99877CC482E7}" dt="2024-08-26T20:13:33.041" v="2429" actId="20577"/>
          <ac:spMkLst>
            <pc:docMk/>
            <pc:sldMk cId="3764631598" sldId="625"/>
            <ac:spMk id="3" creationId="{BB2AF138-93A4-A888-6CD8-E6562165D9C4}"/>
          </ac:spMkLst>
        </pc:spChg>
        <pc:spChg chg="add mod">
          <ac:chgData name="Manideep Dunna" userId="351d0aa0-c4ce-4e11-98e3-f902e5e222bf" providerId="ADAL" clId="{0D62C77B-9012-4D5A-80EF-99877CC482E7}" dt="2024-08-26T20:07:34.629" v="2273" actId="1076"/>
          <ac:spMkLst>
            <pc:docMk/>
            <pc:sldMk cId="3764631598" sldId="625"/>
            <ac:spMk id="13" creationId="{3965286C-8A66-A7B6-598D-248A9E65C4D2}"/>
          </ac:spMkLst>
        </pc:spChg>
        <pc:spChg chg="add mod">
          <ac:chgData name="Manideep Dunna" userId="351d0aa0-c4ce-4e11-98e3-f902e5e222bf" providerId="ADAL" clId="{0D62C77B-9012-4D5A-80EF-99877CC482E7}" dt="2024-08-26T20:06:46.087" v="2272" actId="20577"/>
          <ac:spMkLst>
            <pc:docMk/>
            <pc:sldMk cId="3764631598" sldId="625"/>
            <ac:spMk id="16" creationId="{CB874622-22A0-5F31-DA55-26DE40BF758E}"/>
          </ac:spMkLst>
        </pc:spChg>
        <pc:grpChg chg="add mod">
          <ac:chgData name="Manideep Dunna" userId="351d0aa0-c4ce-4e11-98e3-f902e5e222bf" providerId="ADAL" clId="{0D62C77B-9012-4D5A-80EF-99877CC482E7}" dt="2024-08-26T20:09:55.352" v="2369" actId="1076"/>
          <ac:grpSpMkLst>
            <pc:docMk/>
            <pc:sldMk cId="3764631598" sldId="625"/>
            <ac:grpSpMk id="36" creationId="{8C913888-2DB1-658F-1846-F23C1A6F5D7C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37" creationId="{4A404BA9-7993-8BE1-40A9-35FEE64B6192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46" creationId="{79991664-2788-6D59-0012-5988D1B7F035}"/>
          </ac:grpSpMkLst>
        </pc:grpChg>
        <pc:grpChg chg="add del mod">
          <ac:chgData name="Manideep Dunna" userId="351d0aa0-c4ce-4e11-98e3-f902e5e222bf" providerId="ADAL" clId="{0D62C77B-9012-4D5A-80EF-99877CC482E7}" dt="2024-08-26T20:10:53.067" v="2377" actId="165"/>
          <ac:grpSpMkLst>
            <pc:docMk/>
            <pc:sldMk cId="3764631598" sldId="625"/>
            <ac:grpSpMk id="55" creationId="{D223738F-7CBB-0958-E52D-77D40DF136E4}"/>
          </ac:grpSpMkLst>
        </pc:grpChg>
        <pc:grpChg chg="add mod">
          <ac:chgData name="Manideep Dunna" userId="351d0aa0-c4ce-4e11-98e3-f902e5e222bf" providerId="ADAL" clId="{0D62C77B-9012-4D5A-80EF-99877CC482E7}" dt="2024-08-26T20:11:20.008" v="2381" actId="164"/>
          <ac:grpSpMkLst>
            <pc:docMk/>
            <pc:sldMk cId="3764631598" sldId="625"/>
            <ac:grpSpMk id="64" creationId="{C6456E02-49AC-21B7-F82D-1CF74C1BE167}"/>
          </ac:grpSpMkLst>
        </pc:grpChg>
        <pc:grpChg chg="add mod">
          <ac:chgData name="Manideep Dunna" userId="351d0aa0-c4ce-4e11-98e3-f902e5e222bf" providerId="ADAL" clId="{0D62C77B-9012-4D5A-80EF-99877CC482E7}" dt="2024-08-26T20:11:47.637" v="2384" actId="1076"/>
          <ac:grpSpMkLst>
            <pc:docMk/>
            <pc:sldMk cId="3764631598" sldId="625"/>
            <ac:grpSpMk id="65" creationId="{B00BA35A-17F5-41F9-AD5D-99088004DEE7}"/>
          </ac:grpSpMkLst>
        </pc:grpChg>
        <pc:grpChg chg="add del mod">
          <ac:chgData name="Manideep Dunna" userId="351d0aa0-c4ce-4e11-98e3-f902e5e222bf" providerId="ADAL" clId="{0D62C77B-9012-4D5A-80EF-99877CC482E7}" dt="2024-08-26T20:12:22.564" v="2390" actId="165"/>
          <ac:grpSpMkLst>
            <pc:docMk/>
            <pc:sldMk cId="3764631598" sldId="625"/>
            <ac:grpSpMk id="74" creationId="{500BFFAE-91A4-4DFC-B17E-73E7B168D7F4}"/>
          </ac:grpSpMkLst>
        </pc:grpChg>
        <pc:grpChg chg="add del mod">
          <ac:chgData name="Manideep Dunna" userId="351d0aa0-c4ce-4e11-98e3-f902e5e222bf" providerId="ADAL" clId="{0D62C77B-9012-4D5A-80EF-99877CC482E7}" dt="2024-08-26T20:12:18.640" v="2389" actId="165"/>
          <ac:grpSpMkLst>
            <pc:docMk/>
            <pc:sldMk cId="3764631598" sldId="625"/>
            <ac:grpSpMk id="83" creationId="{93DA4304-96D8-92C0-B85E-957389D6F425}"/>
          </ac:grpSpMkLst>
        </pc:grpChg>
        <pc:grpChg chg="add mod">
          <ac:chgData name="Manideep Dunna" userId="351d0aa0-c4ce-4e11-98e3-f902e5e222bf" providerId="ADAL" clId="{0D62C77B-9012-4D5A-80EF-99877CC482E7}" dt="2024-08-26T20:13:10.389" v="2396" actId="164"/>
          <ac:grpSpMkLst>
            <pc:docMk/>
            <pc:sldMk cId="3764631598" sldId="625"/>
            <ac:grpSpMk id="92" creationId="{F0C9A0FE-7AEF-3C45-AA17-0006FB2594EE}"/>
          </ac:grpSpMkLst>
        </pc:grpChg>
        <pc:grpChg chg="add mod">
          <ac:chgData name="Manideep Dunna" userId="351d0aa0-c4ce-4e11-98e3-f902e5e222bf" providerId="ADAL" clId="{0D62C77B-9012-4D5A-80EF-99877CC482E7}" dt="2024-08-26T20:13:14.141" v="2397" actId="164"/>
          <ac:grpSpMkLst>
            <pc:docMk/>
            <pc:sldMk cId="3764631598" sldId="625"/>
            <ac:grpSpMk id="93" creationId="{E330408A-FD8E-1DB4-6B39-48A5624410AB}"/>
          </ac:grpSpMkLst>
        </pc:grpChg>
        <pc:picChg chg="add del mod">
          <ac:chgData name="Manideep Dunna" userId="351d0aa0-c4ce-4e11-98e3-f902e5e222bf" providerId="ADAL" clId="{0D62C77B-9012-4D5A-80EF-99877CC482E7}" dt="2024-08-26T19:56:33.220" v="2131" actId="21"/>
          <ac:picMkLst>
            <pc:docMk/>
            <pc:sldMk cId="3764631598" sldId="625"/>
            <ac:picMk id="8" creationId="{03EFA197-3BE7-478D-BFCB-26F3962902B3}"/>
          </ac:picMkLst>
        </pc:picChg>
        <pc:picChg chg="add mod">
          <ac:chgData name="Manideep Dunna" userId="351d0aa0-c4ce-4e11-98e3-f902e5e222bf" providerId="ADAL" clId="{0D62C77B-9012-4D5A-80EF-99877CC482E7}" dt="2024-08-26T20:04:48.122" v="2250" actId="1076"/>
          <ac:picMkLst>
            <pc:docMk/>
            <pc:sldMk cId="3764631598" sldId="625"/>
            <ac:picMk id="10" creationId="{4E232D47-E746-29BA-D88B-A8D919BFE237}"/>
          </ac:picMkLst>
        </pc:picChg>
        <pc:picChg chg="add del mod">
          <ac:chgData name="Manideep Dunna" userId="351d0aa0-c4ce-4e11-98e3-f902e5e222bf" providerId="ADAL" clId="{0D62C77B-9012-4D5A-80EF-99877CC482E7}" dt="2024-08-26T20:06:32.310" v="2267" actId="478"/>
          <ac:picMkLst>
            <pc:docMk/>
            <pc:sldMk cId="3764631598" sldId="625"/>
            <ac:picMk id="12" creationId="{A0B5D413-0F5E-8C39-988A-762D38953CE5}"/>
          </ac:picMkLst>
        </pc:picChg>
        <pc:picChg chg="add mod">
          <ac:chgData name="Manideep Dunna" userId="351d0aa0-c4ce-4e11-98e3-f902e5e222bf" providerId="ADAL" clId="{0D62C77B-9012-4D5A-80EF-99877CC482E7}" dt="2024-08-26T20:06:28.907" v="2266" actId="1076"/>
          <ac:picMkLst>
            <pc:docMk/>
            <pc:sldMk cId="3764631598" sldId="625"/>
            <ac:picMk id="15" creationId="{253EE75D-D3BA-2A98-67FA-D0F9FC06E14A}"/>
          </ac:picMkLst>
        </pc:pic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18" creationId="{CF75DEFC-4985-575F-29DC-54D46E7F1CE6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0" creationId="{B286E956-7254-BE65-DF1C-972970E0E413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2" creationId="{0B4E5765-CCF9-1C20-D3DB-F2A98352B9C8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3" creationId="{2359311D-F733-C48A-044C-2194776E5E0E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4" creationId="{ED7084C0-3F98-0A70-FB1E-3F51D38F46F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5" creationId="{746B5E36-A6C1-D3C3-67AF-B0AE599006C1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6" creationId="{B50EA28D-06DD-1486-74FF-91138C838F3D}"/>
          </ac:cxnSpMkLst>
        </pc:cxnChg>
        <pc:cxnChg chg="add mod">
          <ac:chgData name="Manideep Dunna" userId="351d0aa0-c4ce-4e11-98e3-f902e5e222bf" providerId="ADAL" clId="{0D62C77B-9012-4D5A-80EF-99877CC482E7}" dt="2024-08-26T20:09:47.478" v="2367" actId="164"/>
          <ac:cxnSpMkLst>
            <pc:docMk/>
            <pc:sldMk cId="3764631598" sldId="625"/>
            <ac:cxnSpMk id="27" creationId="{44589D12-2F82-2465-ED94-EC49F444A987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8" creationId="{B10A0535-AE0C-3C6D-5BAB-9AB1D7B421CE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29" creationId="{2ED7392B-AEC8-1DBF-9542-D8BA3A1F7A46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0" creationId="{053DF671-7B8F-4507-5366-126655B52EBD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1" creationId="{059354E1-8071-AE67-1E7B-76DB4B6EBAE5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2" creationId="{ACA5ADD7-5B58-9A75-95FC-03E0DC3FA15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3" creationId="{D97C5A59-F413-ABFA-20C2-B8561E4CC069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4" creationId="{D15CCD2D-93FC-EB4D-C2BE-B12407968324}"/>
          </ac:cxnSpMkLst>
        </pc:cxnChg>
        <pc:cxnChg chg="add del mod">
          <ac:chgData name="Manideep Dunna" userId="351d0aa0-c4ce-4e11-98e3-f902e5e222bf" providerId="ADAL" clId="{0D62C77B-9012-4D5A-80EF-99877CC482E7}" dt="2024-08-26T20:09:58.887" v="2370" actId="478"/>
          <ac:cxnSpMkLst>
            <pc:docMk/>
            <pc:sldMk cId="3764631598" sldId="625"/>
            <ac:cxnSpMk id="35" creationId="{F9DD27F9-BDCC-2193-2085-E8B0074D40AE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8" creationId="{B91C9F9A-750E-3F4C-C079-910EC5576318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39" creationId="{41E15AF9-BC4E-B124-9B7D-65D95C508FB6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0" creationId="{289DDC38-172D-6D7C-AA95-AC944CF46DCC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1" creationId="{543B69CB-577E-6084-052B-13652D84792F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2" creationId="{FDA4E1A1-086D-B50F-7D38-6D08C69D8C5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3" creationId="{D0DC0CD7-1CC1-EBFC-3971-C643BEE9242A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4" creationId="{2853024C-7B71-90E9-DD55-E814E9E110A5}"/>
          </ac:cxnSpMkLst>
        </pc:cxnChg>
        <pc:cxnChg chg="mod">
          <ac:chgData name="Manideep Dunna" userId="351d0aa0-c4ce-4e11-98e3-f902e5e222bf" providerId="ADAL" clId="{0D62C77B-9012-4D5A-80EF-99877CC482E7}" dt="2024-08-26T20:10:01.479" v="2371"/>
          <ac:cxnSpMkLst>
            <pc:docMk/>
            <pc:sldMk cId="3764631598" sldId="625"/>
            <ac:cxnSpMk id="45" creationId="{91A81DD0-FBEF-3CDA-A4AD-9580CAFCFA9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7" creationId="{8C0167D3-22C8-6217-BC74-943789809D4F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8" creationId="{815F6CB1-3363-A219-E08C-C879AFA132B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49" creationId="{FBD37296-305E-DE26-7A2F-28A6FC27D3D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0" creationId="{C8DE43F4-9359-51D8-4421-0E14C1720D03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1" creationId="{E9B19C5B-1FD3-7DC9-AAD8-1C7F18BB9E20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2" creationId="{92FBB7B5-FE89-8FEC-07AE-96B930AD1DD1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3" creationId="{F9F7A626-CB63-9BDC-4E66-124DA71C4175}"/>
          </ac:cxnSpMkLst>
        </pc:cxnChg>
        <pc:cxnChg chg="mod">
          <ac:chgData name="Manideep Dunna" userId="351d0aa0-c4ce-4e11-98e3-f902e5e222bf" providerId="ADAL" clId="{0D62C77B-9012-4D5A-80EF-99877CC482E7}" dt="2024-08-26T20:10:08.530" v="2373"/>
          <ac:cxnSpMkLst>
            <pc:docMk/>
            <pc:sldMk cId="3764631598" sldId="625"/>
            <ac:cxnSpMk id="54" creationId="{27BC87CC-9368-5438-20FE-379BDB35AF67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6" creationId="{D7EFDC72-ACE6-4EB6-6AA2-6A62CBE967F6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7" creationId="{0A126376-FB98-0325-2C2C-DD052BC1C04B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8" creationId="{B9EDAF30-C82B-F1DF-CC54-A4659ED29B53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59" creationId="{AE14D8D8-FAC9-0181-5465-B37678CC7CE8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0" creationId="{D65A66FE-0F4D-9375-FE2B-FC341DB79B02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1" creationId="{C924D1B9-C09E-A5A6-CB02-B55A3E4B2E6F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2" creationId="{6A1DCB1F-AA40-5DB7-7C2F-4638750FF4F4}"/>
          </ac:cxnSpMkLst>
        </pc:cxnChg>
        <pc:cxnChg chg="mod topLvl">
          <ac:chgData name="Manideep Dunna" userId="351d0aa0-c4ce-4e11-98e3-f902e5e222bf" providerId="ADAL" clId="{0D62C77B-9012-4D5A-80EF-99877CC482E7}" dt="2024-08-26T20:11:20.008" v="2381" actId="164"/>
          <ac:cxnSpMkLst>
            <pc:docMk/>
            <pc:sldMk cId="3764631598" sldId="625"/>
            <ac:cxnSpMk id="63" creationId="{0EF8774C-153A-2C1C-FA9F-18726CE10D1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6" creationId="{F3B28D35-F0E4-AA1D-9B8A-862DDADC0CE4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7" creationId="{3BA26473-5E95-F899-F68D-EA6906C9BC2D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8" creationId="{2377CD12-556A-FB6D-0E37-BAA13CF0B30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69" creationId="{8F0C3268-37B1-B159-182F-DD8B29D80CE5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0" creationId="{A6E42851-491A-8ACA-E474-AD246BB62741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1" creationId="{F0D09012-BE77-3902-24CA-362E9E443240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2" creationId="{7A3A74B2-1DCB-C602-712D-29DC389475A7}"/>
          </ac:cxnSpMkLst>
        </pc:cxnChg>
        <pc:cxnChg chg="mod">
          <ac:chgData name="Manideep Dunna" userId="351d0aa0-c4ce-4e11-98e3-f902e5e222bf" providerId="ADAL" clId="{0D62C77B-9012-4D5A-80EF-99877CC482E7}" dt="2024-08-26T20:11:38.407" v="2382"/>
          <ac:cxnSpMkLst>
            <pc:docMk/>
            <pc:sldMk cId="3764631598" sldId="625"/>
            <ac:cxnSpMk id="73" creationId="{5D683232-DDBC-E732-52CB-7CB4935330A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5" creationId="{E9F851E9-993C-9681-7B2F-0F12AE632E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6" creationId="{1076E7F7-015A-F60E-7B1D-33D71B626D1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7" creationId="{43917DE0-027C-35D4-1517-C1AFA59AF884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8" creationId="{643643D9-AE3C-DE7B-D99B-C89339434F3A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79" creationId="{F13D2651-0A0B-B16B-DD0A-E2ACA5A96B98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0" creationId="{1A8E5BA9-4AE9-BE2B-98FB-97D389A8D705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1" creationId="{B621F78D-B66C-22FE-8EFF-C0B99A91C37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2" creationId="{196EBD25-043A-E7B5-46D6-E65A9A2576B6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4" creationId="{05C746EA-F22A-21E0-F721-80819CBA8F8B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5" creationId="{8CAB0DF2-E08C-FA1D-4650-2080EF3E504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6" creationId="{4E604FDA-29E9-7136-7076-79551B0EE149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7" creationId="{BA0A23BD-92D1-2757-61F2-027CA48CEEA7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8" creationId="{56353A30-0C01-9D25-7349-4566841EE8F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89" creationId="{982DE679-D531-5903-1549-9DDFDAD1EEA1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0" creationId="{597902E2-FF3B-2150-D71C-9723CA40B843}"/>
          </ac:cxnSpMkLst>
        </pc:cxnChg>
        <pc:cxnChg chg="mod topLvl">
          <ac:chgData name="Manideep Dunna" userId="351d0aa0-c4ce-4e11-98e3-f902e5e222bf" providerId="ADAL" clId="{0D62C77B-9012-4D5A-80EF-99877CC482E7}" dt="2024-08-26T20:13:14.141" v="2397" actId="164"/>
          <ac:cxnSpMkLst>
            <pc:docMk/>
            <pc:sldMk cId="3764631598" sldId="625"/>
            <ac:cxnSpMk id="91" creationId="{7E1C77F7-2947-4B4B-C56C-30FA845ADCE0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30T23:13:39.803" v="7158" actId="20577"/>
        <pc:sldMkLst>
          <pc:docMk/>
          <pc:sldMk cId="99168477" sldId="626"/>
        </pc:sldMkLst>
        <pc:spChg chg="mod">
          <ac:chgData name="Manideep Dunna" userId="351d0aa0-c4ce-4e11-98e3-f902e5e222bf" providerId="ADAL" clId="{0D62C77B-9012-4D5A-80EF-99877CC482E7}" dt="2024-08-30T23:13:39.803" v="7158" actId="20577"/>
          <ac:spMkLst>
            <pc:docMk/>
            <pc:sldMk cId="99168477" sldId="626"/>
            <ac:spMk id="2" creationId="{2003E68B-26F7-C786-3577-C79D7990EE13}"/>
          </ac:spMkLst>
        </pc:spChg>
        <pc:spChg chg="del">
          <ac:chgData name="Manideep Dunna" userId="351d0aa0-c4ce-4e11-98e3-f902e5e222bf" providerId="ADAL" clId="{0D62C77B-9012-4D5A-80EF-99877CC482E7}" dt="2024-08-20T21:27:11.186" v="881" actId="478"/>
          <ac:spMkLst>
            <pc:docMk/>
            <pc:sldMk cId="99168477" sldId="626"/>
            <ac:spMk id="3" creationId="{5BA185F3-DB5C-2073-3C27-71687B4896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9" creationId="{DCD47F59-B251-E7EC-F833-5F0A5EE2220A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0" creationId="{BD6BE99D-8B7E-CA12-94ED-87998076986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1" creationId="{B67B56E3-E0A7-35F4-99B7-4C2BCF70BC7E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2" creationId="{3EE15B89-DD6C-BEC5-89CC-505DF3368A41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3" creationId="{7AB332FC-3C53-3BAD-58A9-72783C8B6F9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4" creationId="{04E07DCD-C42B-3DD7-B457-9C0006F1CC4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5" creationId="{5A5BDD78-E84B-717B-8F59-8A5DF7B0DA2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6" creationId="{DC062B65-31C2-EF6A-704F-2FF5265DDC6D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7" creationId="{678ABF53-7559-5CBD-C452-0A7C4A366873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8" creationId="{F3F29DA9-51CE-1151-FD28-1699CC0CCE58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19" creationId="{A923D87E-0DAE-C235-9C7E-F3C4BC2BBA06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0" creationId="{9FBBC30A-C625-0D3B-1F6F-7B745AB86275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1" creationId="{F66A03AF-A25D-0295-DC66-115FF077F4BF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2" creationId="{87E59E0B-AFC9-021E-9496-EEDE875372F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3" creationId="{BEC1FA3F-B70C-00B4-4136-2A046AC28B42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4" creationId="{F0E9AC7B-5E58-AB7D-FFBD-D22AFCF00907}"/>
          </ac:spMkLst>
        </pc:spChg>
        <pc:spChg chg="mod">
          <ac:chgData name="Manideep Dunna" userId="351d0aa0-c4ce-4e11-98e3-f902e5e222bf" providerId="ADAL" clId="{0D62C77B-9012-4D5A-80EF-99877CC482E7}" dt="2024-08-20T21:27:05.786" v="879"/>
          <ac:spMkLst>
            <pc:docMk/>
            <pc:sldMk cId="99168477" sldId="626"/>
            <ac:spMk id="25" creationId="{09DED4D1-3C8F-1133-8BDE-0990EE64037A}"/>
          </ac:spMkLst>
        </pc:spChg>
        <pc:spChg chg="mod">
          <ac:chgData name="Manideep Dunna" userId="351d0aa0-c4ce-4e11-98e3-f902e5e222bf" providerId="ADAL" clId="{0D62C77B-9012-4D5A-80EF-99877CC482E7}" dt="2024-08-26T20:23:47.375" v="2970" actId="20577"/>
          <ac:spMkLst>
            <pc:docMk/>
            <pc:sldMk cId="99168477" sldId="626"/>
            <ac:spMk id="26" creationId="{BF222532-81D7-462F-7687-D26140856BFE}"/>
          </ac:spMkLst>
        </pc:spChg>
        <pc:spChg chg="add mod">
          <ac:chgData name="Manideep Dunna" userId="351d0aa0-c4ce-4e11-98e3-f902e5e222bf" providerId="ADAL" clId="{0D62C77B-9012-4D5A-80EF-99877CC482E7}" dt="2024-08-20T21:27:36.304" v="883"/>
          <ac:spMkLst>
            <pc:docMk/>
            <pc:sldMk cId="99168477" sldId="626"/>
            <ac:spMk id="27" creationId="{2ECE3939-2B46-BA40-04FC-DEFA1A936240}"/>
          </ac:spMkLst>
        </pc:spChg>
        <pc:spChg chg="add mod">
          <ac:chgData name="Manideep Dunna" userId="351d0aa0-c4ce-4e11-98e3-f902e5e222bf" providerId="ADAL" clId="{0D62C77B-9012-4D5A-80EF-99877CC482E7}" dt="2024-08-26T20:32:37.872" v="3005" actId="1076"/>
          <ac:spMkLst>
            <pc:docMk/>
            <pc:sldMk cId="99168477" sldId="626"/>
            <ac:spMk id="28" creationId="{65CD8FDF-1D6B-A93B-79F6-46CD2A4CA4A6}"/>
          </ac:spMkLst>
        </pc:spChg>
        <pc:spChg chg="add mod">
          <ac:chgData name="Manideep Dunna" userId="351d0aa0-c4ce-4e11-98e3-f902e5e222bf" providerId="ADAL" clId="{0D62C77B-9012-4D5A-80EF-99877CC482E7}" dt="2024-08-26T21:43:14.571" v="3760" actId="20577"/>
          <ac:spMkLst>
            <pc:docMk/>
            <pc:sldMk cId="99168477" sldId="626"/>
            <ac:spMk id="29" creationId="{23FEC230-842A-47D1-5D3C-2ADD39D218C4}"/>
          </ac:spMkLst>
        </pc:spChg>
        <pc:grpChg chg="add mod">
          <ac:chgData name="Manideep Dunna" userId="351d0aa0-c4ce-4e11-98e3-f902e5e222bf" providerId="ADAL" clId="{0D62C77B-9012-4D5A-80EF-99877CC482E7}" dt="2024-08-30T21:17:59.297" v="6043" actId="1076"/>
          <ac:grpSpMkLst>
            <pc:docMk/>
            <pc:sldMk cId="99168477" sldId="626"/>
            <ac:grpSpMk id="7" creationId="{7B2416FD-EB15-BD33-619C-CD02EAAE765A}"/>
          </ac:grpSpMkLst>
        </pc:grpChg>
        <pc:picChg chg="add del mod">
          <ac:chgData name="Manideep Dunna" userId="351d0aa0-c4ce-4e11-98e3-f902e5e222bf" providerId="ADAL" clId="{0D62C77B-9012-4D5A-80EF-99877CC482E7}" dt="2024-08-26T20:32:19.683" v="2998" actId="478"/>
          <ac:picMkLst>
            <pc:docMk/>
            <pc:sldMk cId="99168477" sldId="626"/>
            <ac:picMk id="3" creationId="{BEDC7E20-4789-C53A-64F8-265708553401}"/>
          </ac:picMkLst>
        </pc:picChg>
        <pc:picChg chg="add mod">
          <ac:chgData name="Manideep Dunna" userId="351d0aa0-c4ce-4e11-98e3-f902e5e222bf" providerId="ADAL" clId="{0D62C77B-9012-4D5A-80EF-99877CC482E7}" dt="2024-08-26T20:32:26.167" v="3001" actId="1076"/>
          <ac:picMkLst>
            <pc:docMk/>
            <pc:sldMk cId="99168477" sldId="626"/>
            <ac:picMk id="27" creationId="{24BC4756-2BCA-D968-9A71-7EC90F2588E0}"/>
          </ac:picMkLst>
        </pc:picChg>
        <pc:cxnChg chg="mod">
          <ac:chgData name="Manideep Dunna" userId="351d0aa0-c4ce-4e11-98e3-f902e5e222bf" providerId="ADAL" clId="{0D62C77B-9012-4D5A-80EF-99877CC482E7}" dt="2024-08-20T21:27:05.786" v="879"/>
          <ac:cxnSpMkLst>
            <pc:docMk/>
            <pc:sldMk cId="99168477" sldId="626"/>
            <ac:cxnSpMk id="8" creationId="{48775C01-E2A6-877C-C9BC-94BC0F17196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1024516427" sldId="626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371029085" sldId="627"/>
        </pc:sldMkLst>
      </pc:sldChg>
      <pc:sldChg chg="addSp delSp modSp new mod ord modNotesTx">
        <pc:chgData name="Manideep Dunna" userId="351d0aa0-c4ce-4e11-98e3-f902e5e222bf" providerId="ADAL" clId="{0D62C77B-9012-4D5A-80EF-99877CC482E7}" dt="2024-08-30T23:15:27.348" v="7203" actId="20577"/>
        <pc:sldMkLst>
          <pc:docMk/>
          <pc:sldMk cId="854076364" sldId="627"/>
        </pc:sldMkLst>
        <pc:spChg chg="mod">
          <ac:chgData name="Manideep Dunna" userId="351d0aa0-c4ce-4e11-98e3-f902e5e222bf" providerId="ADAL" clId="{0D62C77B-9012-4D5A-80EF-99877CC482E7}" dt="2024-08-20T21:45:03.579" v="1245" actId="20577"/>
          <ac:spMkLst>
            <pc:docMk/>
            <pc:sldMk cId="854076364" sldId="627"/>
            <ac:spMk id="2" creationId="{143B1727-3377-C807-EC07-04C4BB605C6E}"/>
          </ac:spMkLst>
        </pc:spChg>
        <pc:spChg chg="del">
          <ac:chgData name="Manideep Dunna" userId="351d0aa0-c4ce-4e11-98e3-f902e5e222bf" providerId="ADAL" clId="{0D62C77B-9012-4D5A-80EF-99877CC482E7}" dt="2024-08-20T21:32:40.177" v="1095" actId="478"/>
          <ac:spMkLst>
            <pc:docMk/>
            <pc:sldMk cId="854076364" sldId="627"/>
            <ac:spMk id="3" creationId="{B996FA6A-9A07-445F-6AAD-0528732200B5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9" creationId="{C396F9BC-6EBC-FCF7-F369-EF3F0CB20BA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0" creationId="{CD8DAED8-E946-427D-D701-51A9450DA72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1" creationId="{F5D806C5-0D66-7019-B446-0A0BE348AB1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2" creationId="{3BB7F19D-D28C-D56F-BDAF-FEA0C9C9748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3" creationId="{8E9C3A94-749F-72E8-0B38-DF96E6397BF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4" creationId="{4458996F-A7B3-62A7-7708-F595AEE5B15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5" creationId="{BEC496CA-FEA8-87D4-578F-825AA49C1BF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6" creationId="{8189DD87-7BB4-7F45-E0CB-D15CFD276227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17" creationId="{E3B69729-E348-101E-9354-2CF501B1A9D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0" creationId="{EE655DBE-9695-86E5-1D12-9CCDE6283C9D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1" creationId="{95CF0E39-D2C4-4A94-BC9E-8BA4F37F5E5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2" creationId="{3B5C556F-5F36-0113-B681-00DCF0D01078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3" creationId="{3837031C-7A2B-54F0-8935-F3D5B9469AC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4" creationId="{1785B3DC-D00F-9D16-FC4F-B6DD9FC7892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5" creationId="{991A13AB-2E30-2ED7-9389-6B7E7DCEED14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6" creationId="{89224EB1-939A-1F4C-9014-4268E1B56266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7" creationId="{852E3750-2948-3A9C-A266-CDA67E86A4A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28" creationId="{E52EF1FF-0A2B-D8E1-FDF8-C2602B808F2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1" creationId="{154CD82A-036C-44C5-68B9-F2D84F1B1ADF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2" creationId="{1F4DFAA2-7CDA-BFDF-535F-559A2E4CCC2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3" creationId="{DBFF04FB-E37A-BFD0-2EC7-5B845BD47FD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4" creationId="{2B43D559-8ADD-A857-D88A-2FA16893889C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5" creationId="{4837A504-ED95-5091-ED07-B2E3D75C6C3B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6" creationId="{79A1C97F-5FD5-F4C5-CDEA-5E79CDE04A81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7" creationId="{08A7F239-0F72-5655-DC2A-D96C9BF4B4AE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8" creationId="{7A91CFF7-2A90-B889-61EE-76EE1944BE69}"/>
          </ac:spMkLst>
        </pc:spChg>
        <pc:spChg chg="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39" creationId="{3B282536-05EE-E15F-C3C4-7FEF60D79833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2" creationId="{3743402C-CBD9-7495-8735-BFCE44E59270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3" creationId="{0554AE9D-101D-79BA-AED9-34760A22B64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4" creationId="{A6F38B1D-C3CA-31C1-8F2A-84531698930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5" creationId="{9F696489-E071-CE3D-7AA8-4749675D812E}"/>
          </ac:spMkLst>
        </pc:spChg>
        <pc:spChg chg="add mod">
          <ac:chgData name="Manideep Dunna" userId="351d0aa0-c4ce-4e11-98e3-f902e5e222bf" providerId="ADAL" clId="{0D62C77B-9012-4D5A-80EF-99877CC482E7}" dt="2024-08-20T21:32:25.093" v="1083"/>
          <ac:spMkLst>
            <pc:docMk/>
            <pc:sldMk cId="854076364" sldId="627"/>
            <ac:spMk id="46" creationId="{E077F078-D01C-CD6D-335F-3E8FFC85BD91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49" creationId="{C9DAAE26-2B5E-9E8E-FECC-B599765381E4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0" creationId="{B7339218-085B-0DA3-FD71-4F3CB960FEF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1" creationId="{A9ADFF70-C765-41E6-313D-DD57380034C7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2" creationId="{6AC148AC-2A85-F220-B517-2168C7073D6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3" creationId="{E1AA4451-0FAD-72BB-9C1E-78126DABCE23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4" creationId="{5806F181-B812-320F-E175-C896D10A0846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5" creationId="{6A1A2239-E626-DDD9-5834-1763B896AB8D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6" creationId="{30EAD5C3-1193-C9CF-39CA-02A495A8E960}"/>
          </ac:spMkLst>
        </pc:spChg>
        <pc:spChg chg="mod">
          <ac:chgData name="Manideep Dunna" userId="351d0aa0-c4ce-4e11-98e3-f902e5e222bf" providerId="ADAL" clId="{0D62C77B-9012-4D5A-80EF-99877CC482E7}" dt="2024-08-20T21:32:29.576" v="1084"/>
          <ac:spMkLst>
            <pc:docMk/>
            <pc:sldMk cId="854076364" sldId="627"/>
            <ac:spMk id="57" creationId="{F5A0F874-F4CB-8DAB-CAC4-E614AB52F6A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0" creationId="{2C94C720-C35A-03FE-9F88-6D3267C830BF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1" creationId="{9908576B-D327-68FF-F493-6A83CE8F47F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2" creationId="{DDA7D42A-4C4C-0375-ED54-1E5CA0E1ED56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3" creationId="{84BB18FA-CA65-B431-1719-C5015E4149AE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4" creationId="{A5FB8836-B625-008A-F1F8-0E0ED6404EB8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5" creationId="{C37B8DAC-A867-497D-CB51-FEA37F33D895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6" creationId="{2727A540-5A3F-7F7F-D3F2-07F0F3B2EC2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7" creationId="{4137DFD3-A800-C637-5AA6-4CFE01D211DD}"/>
          </ac:spMkLst>
        </pc:spChg>
        <pc:spChg chg="mod topLvl">
          <ac:chgData name="Manideep Dunna" userId="351d0aa0-c4ce-4e11-98e3-f902e5e222bf" providerId="ADAL" clId="{0D62C77B-9012-4D5A-80EF-99877CC482E7}" dt="2024-08-30T20:59:23.542" v="5785" actId="164"/>
          <ac:spMkLst>
            <pc:docMk/>
            <pc:sldMk cId="854076364" sldId="627"/>
            <ac:spMk id="68" creationId="{B4E0E150-D406-3DD8-61CD-4418B8F336D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1" creationId="{C57876FF-8DDD-0AA8-C04F-96294E8707C2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2" creationId="{5B64A0D3-4937-D2B0-A6D6-7517D3254506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3" creationId="{66175408-3044-EB03-9E07-65FA9BF9B7E1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4" creationId="{86E5B8C9-BB1B-E5E6-54F3-E3F2E76F14E7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5" creationId="{5FE27122-845B-367D-C482-03CED5C11DFB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6" creationId="{D10F1DBE-67C2-D659-8280-E1D439C6E265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7" creationId="{C73D47AA-A7B1-ADCB-EB9D-59F4AC2CE90C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8" creationId="{53D5984A-0DFD-833F-0D2F-DAD599938DED}"/>
          </ac:spMkLst>
        </pc:spChg>
        <pc:spChg chg="mod topLvl">
          <ac:chgData name="Manideep Dunna" userId="351d0aa0-c4ce-4e11-98e3-f902e5e222bf" providerId="ADAL" clId="{0D62C77B-9012-4D5A-80EF-99877CC482E7}" dt="2024-08-30T21:00:07.513" v="5791" actId="164"/>
          <ac:spMkLst>
            <pc:docMk/>
            <pc:sldMk cId="854076364" sldId="627"/>
            <ac:spMk id="79" creationId="{D01FCF46-1048-F6C1-2A86-07BD0E110736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2" creationId="{DA54260D-2AEE-489F-3F9C-A1EC4D7270A3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3" creationId="{F6B14719-F930-C7AC-8080-C87A4306A5EC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4" creationId="{F985D472-1F95-F234-A580-B6AC6BA14DC4}"/>
          </ac:spMkLst>
        </pc:spChg>
        <pc:spChg chg="add mod">
          <ac:chgData name="Manideep Dunna" userId="351d0aa0-c4ce-4e11-98e3-f902e5e222bf" providerId="ADAL" clId="{0D62C77B-9012-4D5A-80EF-99877CC482E7}" dt="2024-08-30T21:05:46.518" v="6002" actId="1035"/>
          <ac:spMkLst>
            <pc:docMk/>
            <pc:sldMk cId="854076364" sldId="627"/>
            <ac:spMk id="85" creationId="{1AD89337-1D0F-B2B4-BC80-2410742769F0}"/>
          </ac:spMkLst>
        </pc:spChg>
        <pc:spChg chg="add mod">
          <ac:chgData name="Manideep Dunna" userId="351d0aa0-c4ce-4e11-98e3-f902e5e222bf" providerId="ADAL" clId="{0D62C77B-9012-4D5A-80EF-99877CC482E7}" dt="2024-08-30T21:05:52.003" v="6003" actId="1076"/>
          <ac:spMkLst>
            <pc:docMk/>
            <pc:sldMk cId="854076364" sldId="627"/>
            <ac:spMk id="86" creationId="{CF50422C-3991-497C-6081-7E83186643A1}"/>
          </ac:spMkLst>
        </pc:s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3" creationId="{1F9C3F2D-84E4-52CF-6AD0-A9CB02B9DECD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7" creationId="{85AA3A24-2D6B-47E7-4E96-796B5DCAED71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7" creationId="{A735F4E3-2190-FC5E-8DE9-5BB7C93EBD2E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18" creationId="{AA287E87-6A6C-67A9-5858-E0982342E9AD}"/>
          </ac:grpSpMkLst>
        </pc:grpChg>
        <pc:grpChg chg="add mod">
          <ac:chgData name="Manideep Dunna" userId="351d0aa0-c4ce-4e11-98e3-f902e5e222bf" providerId="ADAL" clId="{0D62C77B-9012-4D5A-80EF-99877CC482E7}" dt="2024-08-20T21:32:25.093" v="1083"/>
          <ac:grpSpMkLst>
            <pc:docMk/>
            <pc:sldMk cId="854076364" sldId="627"/>
            <ac:grpSpMk id="29" creationId="{3BF0CC16-55D0-3622-DDD6-2470AEDC2DF3}"/>
          </ac:grpSpMkLst>
        </pc:grpChg>
        <pc:grpChg chg="add mod">
          <ac:chgData name="Manideep Dunna" userId="351d0aa0-c4ce-4e11-98e3-f902e5e222bf" providerId="ADAL" clId="{0D62C77B-9012-4D5A-80EF-99877CC482E7}" dt="2024-08-30T21:05:46.518" v="6002" actId="1035"/>
          <ac:grpSpMkLst>
            <pc:docMk/>
            <pc:sldMk cId="854076364" sldId="627"/>
            <ac:grpSpMk id="47" creationId="{FB140BB7-7C3F-3FF2-91EA-9DF5A6CCDDFD}"/>
          </ac:grpSpMkLst>
        </pc:grpChg>
        <pc:grpChg chg="add del mod">
          <ac:chgData name="Manideep Dunna" userId="351d0aa0-c4ce-4e11-98e3-f902e5e222bf" providerId="ADAL" clId="{0D62C77B-9012-4D5A-80EF-99877CC482E7}" dt="2024-08-30T20:58:47.393" v="5781" actId="165"/>
          <ac:grpSpMkLst>
            <pc:docMk/>
            <pc:sldMk cId="854076364" sldId="627"/>
            <ac:grpSpMk id="58" creationId="{EF67627A-2DB0-39A7-A72F-3BEF4B85A30C}"/>
          </ac:grpSpMkLst>
        </pc:grpChg>
        <pc:grpChg chg="add del mod">
          <ac:chgData name="Manideep Dunna" userId="351d0aa0-c4ce-4e11-98e3-f902e5e222bf" providerId="ADAL" clId="{0D62C77B-9012-4D5A-80EF-99877CC482E7}" dt="2024-08-30T20:59:30.928" v="5786" actId="165"/>
          <ac:grpSpMkLst>
            <pc:docMk/>
            <pc:sldMk cId="854076364" sldId="627"/>
            <ac:grpSpMk id="69" creationId="{7F9FCBF7-1C48-3B5C-9AF7-281682A9D37C}"/>
          </ac:grpSpMkLst>
        </pc:grp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8" creationId="{8FED01C2-A318-5F9A-EC68-1E225474A562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19" creationId="{095860F4-606F-A5D2-32F3-886B453ACD54}"/>
          </ac:cxnSpMkLst>
        </pc:cxnChg>
        <pc:cxnChg chg="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30" creationId="{A3D3663F-507D-2632-DC5A-E8FAD4E80B7A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0" creationId="{464F1617-AEBA-5FB3-03E9-63177021E9EE}"/>
          </ac:cxnSpMkLst>
        </pc:cxnChg>
        <pc:cxnChg chg="add mod">
          <ac:chgData name="Manideep Dunna" userId="351d0aa0-c4ce-4e11-98e3-f902e5e222bf" providerId="ADAL" clId="{0D62C77B-9012-4D5A-80EF-99877CC482E7}" dt="2024-08-20T21:32:25.093" v="1083"/>
          <ac:cxnSpMkLst>
            <pc:docMk/>
            <pc:sldMk cId="854076364" sldId="627"/>
            <ac:cxnSpMk id="41" creationId="{FFE44623-541C-06B7-6ADB-79DC7DC9BAA4}"/>
          </ac:cxnSpMkLst>
        </pc:cxnChg>
        <pc:cxnChg chg="mod">
          <ac:chgData name="Manideep Dunna" userId="351d0aa0-c4ce-4e11-98e3-f902e5e222bf" providerId="ADAL" clId="{0D62C77B-9012-4D5A-80EF-99877CC482E7}" dt="2024-08-20T21:32:29.576" v="1084"/>
          <ac:cxnSpMkLst>
            <pc:docMk/>
            <pc:sldMk cId="854076364" sldId="627"/>
            <ac:cxnSpMk id="48" creationId="{A461E5C2-350B-0A9F-52E6-455C79D7B780}"/>
          </ac:cxnSpMkLst>
        </pc:cxnChg>
        <pc:cxnChg chg="mod topLvl">
          <ac:chgData name="Manideep Dunna" userId="351d0aa0-c4ce-4e11-98e3-f902e5e222bf" providerId="ADAL" clId="{0D62C77B-9012-4D5A-80EF-99877CC482E7}" dt="2024-08-30T20:59:23.542" v="5785" actId="164"/>
          <ac:cxnSpMkLst>
            <pc:docMk/>
            <pc:sldMk cId="854076364" sldId="627"/>
            <ac:cxnSpMk id="59" creationId="{28A4145E-9D68-DE5C-CE62-016D8EE1FC39}"/>
          </ac:cxnSpMkLst>
        </pc:cxnChg>
        <pc:cxnChg chg="mod topLvl">
          <ac:chgData name="Manideep Dunna" userId="351d0aa0-c4ce-4e11-98e3-f902e5e222bf" providerId="ADAL" clId="{0D62C77B-9012-4D5A-80EF-99877CC482E7}" dt="2024-08-30T21:00:07.513" v="5791" actId="164"/>
          <ac:cxnSpMkLst>
            <pc:docMk/>
            <pc:sldMk cId="854076364" sldId="627"/>
            <ac:cxnSpMk id="70" creationId="{D742B3A8-3AED-F6F6-C404-FE65F69F3DA2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0" creationId="{F09D8E2F-685A-9019-0BC9-6CAB0DBB2150}"/>
          </ac:cxnSpMkLst>
        </pc:cxnChg>
        <pc:cxnChg chg="add mod">
          <ac:chgData name="Manideep Dunna" userId="351d0aa0-c4ce-4e11-98e3-f902e5e222bf" providerId="ADAL" clId="{0D62C77B-9012-4D5A-80EF-99877CC482E7}" dt="2024-08-30T21:05:46.518" v="6002" actId="1035"/>
          <ac:cxnSpMkLst>
            <pc:docMk/>
            <pc:sldMk cId="854076364" sldId="627"/>
            <ac:cxnSpMk id="81" creationId="{347B4DE5-AFFD-6DB6-5DB4-537B84095BB2}"/>
          </ac:cxnSpMkLst>
        </pc:cxnChg>
      </pc:sldChg>
      <pc:sldChg chg="addSp delSp modSp new mod modNotesTx">
        <pc:chgData name="Manideep Dunna" userId="351d0aa0-c4ce-4e11-98e3-f902e5e222bf" providerId="ADAL" clId="{0D62C77B-9012-4D5A-80EF-99877CC482E7}" dt="2024-08-26T20:40:56.795" v="3423" actId="14100"/>
        <pc:sldMkLst>
          <pc:docMk/>
          <pc:sldMk cId="2191804473" sldId="628"/>
        </pc:sldMkLst>
        <pc:spChg chg="mod">
          <ac:chgData name="Manideep Dunna" userId="351d0aa0-c4ce-4e11-98e3-f902e5e222bf" providerId="ADAL" clId="{0D62C77B-9012-4D5A-80EF-99877CC482E7}" dt="2024-08-26T20:40:22.396" v="3402" actId="1076"/>
          <ac:spMkLst>
            <pc:docMk/>
            <pc:sldMk cId="2191804473" sldId="628"/>
            <ac:spMk id="2" creationId="{895449B8-2C4D-9813-8CF9-0DC5CA91ADA8}"/>
          </ac:spMkLst>
        </pc:spChg>
        <pc:spChg chg="del mod">
          <ac:chgData name="Manideep Dunna" userId="351d0aa0-c4ce-4e11-98e3-f902e5e222bf" providerId="ADAL" clId="{0D62C77B-9012-4D5A-80EF-99877CC482E7}" dt="2024-08-20T21:51:43.774" v="1408" actId="478"/>
          <ac:spMkLst>
            <pc:docMk/>
            <pc:sldMk cId="2191804473" sldId="628"/>
            <ac:spMk id="3" creationId="{9584D00F-781F-CF2C-D23E-9205FA5739B7}"/>
          </ac:spMkLst>
        </pc:spChg>
        <pc:spChg chg="add del mod">
          <ac:chgData name="Manideep Dunna" userId="351d0aa0-c4ce-4e11-98e3-f902e5e222bf" providerId="ADAL" clId="{0D62C77B-9012-4D5A-80EF-99877CC482E7}" dt="2024-08-26T20:40:31.522" v="3409" actId="767"/>
          <ac:spMkLst>
            <pc:docMk/>
            <pc:sldMk cId="2191804473" sldId="628"/>
            <ac:spMk id="3" creationId="{A5FB6A5D-9CE8-FF8A-FA0D-691934DECC03}"/>
          </ac:spMkLst>
        </pc:spChg>
        <pc:spChg chg="add mod">
          <ac:chgData name="Manideep Dunna" userId="351d0aa0-c4ce-4e11-98e3-f902e5e222bf" providerId="ADAL" clId="{0D62C77B-9012-4D5A-80EF-99877CC482E7}" dt="2024-08-26T20:40:56.795" v="3423" actId="14100"/>
          <ac:spMkLst>
            <pc:docMk/>
            <pc:sldMk cId="2191804473" sldId="628"/>
            <ac:spMk id="7" creationId="{A5FB6A5D-9CE8-FF8A-FA0D-691934DECC03}"/>
          </ac:spMkLst>
        </pc:spChg>
        <pc:spChg chg="add del mod">
          <ac:chgData name="Manideep Dunna" userId="351d0aa0-c4ce-4e11-98e3-f902e5e222bf" providerId="ADAL" clId="{0D62C77B-9012-4D5A-80EF-99877CC482E7}" dt="2024-08-20T21:51:46.569" v="1409" actId="478"/>
          <ac:spMkLst>
            <pc:docMk/>
            <pc:sldMk cId="2191804473" sldId="628"/>
            <ac:spMk id="8" creationId="{6CF6B717-47CC-0C7D-19D0-D0A0FA7D349B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1" creationId="{A2F3A7CB-FF3B-1866-0564-56CD0B3C915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2" creationId="{DC3C5E8E-690B-25A5-B6FC-2063099A601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3" creationId="{D4EB1024-C488-CD60-5656-825EFE5D4C87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4" creationId="{A71449B9-81C9-B0C2-47F5-D10A0F249750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5" creationId="{B0CA076D-C5AB-789A-23A4-043DA1D8A27C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6" creationId="{33B070C4-35F7-0882-7302-AD897F34EB5E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7" creationId="{2A0D2BF8-4AB3-6160-D8C0-DB48A34258D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8" creationId="{1E76D1B2-9AD4-4A45-DAD4-FCFF19A97A84}"/>
          </ac:spMkLst>
        </pc:spChg>
        <pc:spChg chg="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19" creationId="{157F38A1-E71B-DBC6-9099-6E5397BB2FF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0" creationId="{A54F1796-8D4A-90B8-6801-4B27DBD78634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1" creationId="{BFD7BBC8-08AC-1F66-01CB-C9756F6A423B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2" creationId="{762B2D01-05D3-4F2A-F9C9-BD3D7472EB99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5" creationId="{64552495-46AB-6F61-F9DC-F5398D6C22F5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6" creationId="{27C122EB-D6E7-5FBB-289F-FED66EE6A4FA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29" creationId="{04326410-A530-541B-7AE0-98791B7907D0}"/>
          </ac:spMkLst>
        </pc:spChg>
        <pc:spChg chg="add mod">
          <ac:chgData name="Manideep Dunna" userId="351d0aa0-c4ce-4e11-98e3-f902e5e222bf" providerId="ADAL" clId="{0D62C77B-9012-4D5A-80EF-99877CC482E7}" dt="2024-08-20T21:51:48.167" v="1410"/>
          <ac:spMkLst>
            <pc:docMk/>
            <pc:sldMk cId="2191804473" sldId="628"/>
            <ac:spMk id="30" creationId="{B94D2DE6-4329-3C9F-54BA-5880BF699E2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3" creationId="{DAD39F72-08D0-E43A-EAA6-D5F4D8EB62D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4" creationId="{B2C86321-8B5A-9801-6A4C-705CE7E92B2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5" creationId="{84C7BB34-41C3-68E5-5E6C-7B60F5A0EB4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6" creationId="{CA32414C-261A-06BA-FDAC-E097EB919FB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7" creationId="{02275F00-D923-D735-231D-56AACE0416E7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8" creationId="{93EADBA7-9164-46D6-EC6A-91C78FE26B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39" creationId="{B1BE3E4E-29FF-BA93-EAFB-BF94427508FE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0" creationId="{B619B4F5-9188-9591-5BFA-E969C3AAB3AD}"/>
          </ac:spMkLst>
        </pc:spChg>
        <pc:spChg chg="mod">
          <ac:chgData name="Manideep Dunna" userId="351d0aa0-c4ce-4e11-98e3-f902e5e222bf" providerId="ADAL" clId="{0D62C77B-9012-4D5A-80EF-99877CC482E7}" dt="2024-08-20T21:51:52.337" v="1411"/>
          <ac:spMkLst>
            <pc:docMk/>
            <pc:sldMk cId="2191804473" sldId="628"/>
            <ac:spMk id="41" creationId="{59062CB6-16D9-9588-85FE-F13617BC5F6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2" creationId="{FD00C67D-6BD0-E53A-984D-EFD227AB1DF8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3" creationId="{7AC2E97F-5ADF-CE7D-4A41-AA9B0377B95B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4" creationId="{29E398A8-14A2-19FF-34DD-7915EA53B750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7" creationId="{8ACB9B99-BC94-5221-2863-1CA795B2863A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48" creationId="{0E8CF2B0-5032-6B3B-1FDE-C40F9FCC4FAD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1" creationId="{8FACF07F-AD37-566C-ACEF-4B6B4A45E442}"/>
          </ac:spMkLst>
        </pc:spChg>
        <pc:spChg chg="add mod">
          <ac:chgData name="Manideep Dunna" userId="351d0aa0-c4ce-4e11-98e3-f902e5e222bf" providerId="ADAL" clId="{0D62C77B-9012-4D5A-80EF-99877CC482E7}" dt="2024-08-26T20:40:35.126" v="3416" actId="1035"/>
          <ac:spMkLst>
            <pc:docMk/>
            <pc:sldMk cId="2191804473" sldId="628"/>
            <ac:spMk id="52" creationId="{E022A311-CA54-2071-FF87-1A8818980369}"/>
          </ac:spMkLst>
        </pc:spChg>
        <pc:grpChg chg="add mod">
          <ac:chgData name="Manideep Dunna" userId="351d0aa0-c4ce-4e11-98e3-f902e5e222bf" providerId="ADAL" clId="{0D62C77B-9012-4D5A-80EF-99877CC482E7}" dt="2024-08-20T21:51:48.167" v="1410"/>
          <ac:grpSpMkLst>
            <pc:docMk/>
            <pc:sldMk cId="2191804473" sldId="628"/>
            <ac:grpSpMk id="9" creationId="{7BA8DFB9-1EB3-8B99-1BEE-595010DE745A}"/>
          </ac:grpSpMkLst>
        </pc:grpChg>
        <pc:grpChg chg="add mod">
          <ac:chgData name="Manideep Dunna" userId="351d0aa0-c4ce-4e11-98e3-f902e5e222bf" providerId="ADAL" clId="{0D62C77B-9012-4D5A-80EF-99877CC482E7}" dt="2024-08-26T20:40:35.126" v="3416" actId="1035"/>
          <ac:grpSpMkLst>
            <pc:docMk/>
            <pc:sldMk cId="2191804473" sldId="628"/>
            <ac:grpSpMk id="31" creationId="{7D637AEE-D4E7-92D1-E7BF-1AF076A3B2E6}"/>
          </ac:grpSpMkLst>
        </pc:grpChg>
        <pc:cxnChg chg="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10" creationId="{D22D1EAA-C691-9B43-BD0B-47662ADDE19C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3" creationId="{2B433B9A-A81F-C660-B13A-F2DBB33DE0E0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4" creationId="{731EF8C4-E450-61CF-4325-B0BBE648047F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7" creationId="{D67AF048-6BD9-8CF7-2543-9C92522C8DAD}"/>
          </ac:cxnSpMkLst>
        </pc:cxnChg>
        <pc:cxnChg chg="add mod">
          <ac:chgData name="Manideep Dunna" userId="351d0aa0-c4ce-4e11-98e3-f902e5e222bf" providerId="ADAL" clId="{0D62C77B-9012-4D5A-80EF-99877CC482E7}" dt="2024-08-20T21:51:48.167" v="1410"/>
          <ac:cxnSpMkLst>
            <pc:docMk/>
            <pc:sldMk cId="2191804473" sldId="628"/>
            <ac:cxnSpMk id="28" creationId="{68F6ECC5-1665-92C7-BF88-C1BE64D07833}"/>
          </ac:cxnSpMkLst>
        </pc:cxnChg>
        <pc:cxnChg chg="mod">
          <ac:chgData name="Manideep Dunna" userId="351d0aa0-c4ce-4e11-98e3-f902e5e222bf" providerId="ADAL" clId="{0D62C77B-9012-4D5A-80EF-99877CC482E7}" dt="2024-08-20T21:51:52.337" v="1411"/>
          <ac:cxnSpMkLst>
            <pc:docMk/>
            <pc:sldMk cId="2191804473" sldId="628"/>
            <ac:cxnSpMk id="32" creationId="{BFF539B2-0A51-CBB5-75B3-E24345569957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5" creationId="{8D49CD2C-DF34-DD21-D7D9-2AA0C7F5A199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6" creationId="{F0058866-E268-64B0-7C3A-E579B0158D40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49" creationId="{7CBC077C-8F4C-D3B7-55FA-397DE00D69F1}"/>
          </ac:cxnSpMkLst>
        </pc:cxnChg>
        <pc:cxnChg chg="add mod">
          <ac:chgData name="Manideep Dunna" userId="351d0aa0-c4ce-4e11-98e3-f902e5e222bf" providerId="ADAL" clId="{0D62C77B-9012-4D5A-80EF-99877CC482E7}" dt="2024-08-26T20:40:35.126" v="3416" actId="1035"/>
          <ac:cxnSpMkLst>
            <pc:docMk/>
            <pc:sldMk cId="2191804473" sldId="628"/>
            <ac:cxnSpMk id="50" creationId="{744DF22A-1A4E-D8D4-6411-6C16D0D56F30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032745782" sldId="628"/>
        </pc:sldMkLst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428368446" sldId="629"/>
        </pc:sldMkLst>
      </pc:sldChg>
      <pc:sldChg chg="addSp delSp modSp add mod ord modNotesTx">
        <pc:chgData name="Manideep Dunna" userId="351d0aa0-c4ce-4e11-98e3-f902e5e222bf" providerId="ADAL" clId="{0D62C77B-9012-4D5A-80EF-99877CC482E7}" dt="2024-08-30T23:16:31.803" v="7214" actId="20577"/>
        <pc:sldMkLst>
          <pc:docMk/>
          <pc:sldMk cId="431238806" sldId="629"/>
        </pc:sldMkLst>
        <pc:spChg chg="mod">
          <ac:chgData name="Manideep Dunna" userId="351d0aa0-c4ce-4e11-98e3-f902e5e222bf" providerId="ADAL" clId="{0D62C77B-9012-4D5A-80EF-99877CC482E7}" dt="2024-08-20T21:46:33.241" v="1282" actId="20577"/>
          <ac:spMkLst>
            <pc:docMk/>
            <pc:sldMk cId="431238806" sldId="629"/>
            <ac:spMk id="2" creationId="{143B1727-3377-C807-EC07-04C4BB605C6E}"/>
          </ac:spMkLst>
        </pc:spChg>
        <pc:spChg chg="add mod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3" creationId="{9685DFF4-9898-6152-12D4-54F6ED2B394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8" creationId="{1CB05F27-ADAE-C6F7-7F0C-3AE10CD0C8E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9" creationId="{D5D11ABD-6E98-DB3F-0F30-94219C32F29A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0" creationId="{1B9DA0BE-C90F-6C05-554B-0E754C1D98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1" creationId="{463B6998-067E-5B9A-BF32-C4ED68C8E71C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2" creationId="{81F5A40C-3B63-C0B2-443D-CE35F7DAA77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3" creationId="{28428DE6-3036-F396-91AA-961201251A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4" creationId="{8A5D9411-76E5-89ED-2573-09B3D55C1D6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5" creationId="{F1518F11-6DB0-4692-4CF9-C4CA42ED89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6" creationId="{18D7736A-B22C-072D-D29F-544537CAE09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19" creationId="{FFFB2915-2D84-51A4-49DB-F3F8028844B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0" creationId="{05FC4444-E480-0151-08A2-E564EFDE8813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1" creationId="{78241C1B-8CA4-C577-9B65-F8BEF6D58286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2" creationId="{8C2334B9-A01C-40D7-8D15-1A26265D9A6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3" creationId="{D1470431-CCAE-2789-FC6E-E8240B7F99A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4" creationId="{64318C13-7A65-405B-74AC-B11F62FC2B17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5" creationId="{28568842-5B22-15C3-FFFA-1E2C36499C3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6" creationId="{77F52429-E899-0C8F-7EDD-973C6BB4B38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27" creationId="{17639E49-897C-B2ED-00EC-430243978B60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0" creationId="{AD3F7D87-5242-42D0-7C92-F0EA0B78F251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1" creationId="{47619ECF-DBE9-A1D6-0C9F-58C67395611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2" creationId="{7096C4F5-E39A-2415-DB32-AF0BB7F60E79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3" creationId="{258ADCE5-B603-F029-55F2-57DC4F9843CD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4" creationId="{1363484B-A0DA-1134-B4BD-EF078DFD9A42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5" creationId="{798F3D7E-72B4-EB62-960F-D90C78C45168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6" creationId="{22615E50-0FBC-3BF5-47FE-8D3C1D76BC8B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7" creationId="{ECCA9E2B-3528-4C30-E474-FDBA1352F19F}"/>
          </ac:spMkLst>
        </pc:spChg>
        <pc:spChg chg="mod">
          <ac:chgData name="Manideep Dunna" userId="351d0aa0-c4ce-4e11-98e3-f902e5e222bf" providerId="ADAL" clId="{0D62C77B-9012-4D5A-80EF-99877CC482E7}" dt="2024-08-20T21:46:48.459" v="1287"/>
          <ac:spMkLst>
            <pc:docMk/>
            <pc:sldMk cId="431238806" sldId="629"/>
            <ac:spMk id="38" creationId="{4EFA1E1C-883D-36D3-709E-8F014C10DDDA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1" creationId="{6F78E6D7-6D51-7B0B-50E8-0554D3DBB0E9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2" creationId="{D3E6D3B3-10A8-1144-4DD4-0E25E4DAFBDF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3" creationId="{2B8AFE82-57D9-E630-20C3-1253BFA9C7B0}"/>
          </ac:spMkLst>
        </pc:spChg>
        <pc:spChg chg="add del mod">
          <ac:chgData name="Manideep Dunna" userId="351d0aa0-c4ce-4e11-98e3-f902e5e222bf" providerId="ADAL" clId="{0D62C77B-9012-4D5A-80EF-99877CC482E7}" dt="2024-08-20T21:47:06.710" v="1291" actId="478"/>
          <ac:spMkLst>
            <pc:docMk/>
            <pc:sldMk cId="431238806" sldId="629"/>
            <ac:spMk id="44" creationId="{16AF9CC5-348D-7094-DE90-8FFF9869B851}"/>
          </ac:spMkLst>
        </pc:spChg>
        <pc:spChg chg="add del mod">
          <ac:chgData name="Manideep Dunna" userId="351d0aa0-c4ce-4e11-98e3-f902e5e222bf" providerId="ADAL" clId="{0D62C77B-9012-4D5A-80EF-99877CC482E7}" dt="2024-08-20T21:47:12.167" v="1296" actId="478"/>
          <ac:spMkLst>
            <pc:docMk/>
            <pc:sldMk cId="431238806" sldId="629"/>
            <ac:spMk id="45" creationId="{747F16EB-9789-896C-7594-FA105B9161FF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2" creationId="{DA54260D-2AEE-489F-3F9C-A1EC4D7270A3}"/>
          </ac:spMkLst>
        </pc:spChg>
        <pc:spChg chg="del">
          <ac:chgData name="Manideep Dunna" userId="351d0aa0-c4ce-4e11-98e3-f902e5e222bf" providerId="ADAL" clId="{0D62C77B-9012-4D5A-80EF-99877CC482E7}" dt="2024-08-20T21:46:42.186" v="1283" actId="478"/>
          <ac:spMkLst>
            <pc:docMk/>
            <pc:sldMk cId="431238806" sldId="629"/>
            <ac:spMk id="83" creationId="{F6B14719-F930-C7AC-8080-C87A4306A5EC}"/>
          </ac:spMkLst>
        </pc:spChg>
        <pc:spChg chg="del">
          <ac:chgData name="Manideep Dunna" userId="351d0aa0-c4ce-4e11-98e3-f902e5e222bf" providerId="ADAL" clId="{0D62C77B-9012-4D5A-80EF-99877CC482E7}" dt="2024-08-20T21:46:45.445" v="1285" actId="478"/>
          <ac:spMkLst>
            <pc:docMk/>
            <pc:sldMk cId="431238806" sldId="629"/>
            <ac:spMk id="84" creationId="{F985D472-1F95-F234-A580-B6AC6BA14DC4}"/>
          </ac:spMkLst>
        </pc:spChg>
        <pc:spChg chg="del">
          <ac:chgData name="Manideep Dunna" userId="351d0aa0-c4ce-4e11-98e3-f902e5e222bf" providerId="ADAL" clId="{0D62C77B-9012-4D5A-80EF-99877CC482E7}" dt="2024-08-20T21:46:46.945" v="1286" actId="478"/>
          <ac:spMkLst>
            <pc:docMk/>
            <pc:sldMk cId="431238806" sldId="629"/>
            <ac:spMk id="85" creationId="{1AD89337-1D0F-B2B4-BC80-2410742769F0}"/>
          </ac:spMkLst>
        </pc:spChg>
        <pc:spChg chg="add del">
          <ac:chgData name="Manideep Dunna" userId="351d0aa0-c4ce-4e11-98e3-f902e5e222bf" providerId="ADAL" clId="{0D62C77B-9012-4D5A-80EF-99877CC482E7}" dt="2024-08-20T21:47:02.451" v="1290" actId="478"/>
          <ac:spMkLst>
            <pc:docMk/>
            <pc:sldMk cId="431238806" sldId="629"/>
            <ac:spMk id="86" creationId="{CF50422C-3991-497C-6081-7E83186643A1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8" creationId="{83892E0C-0429-7C04-6578-42D648D4A51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89" creationId="{48AF54BC-B160-7169-7F53-C54B3FF191D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0" creationId="{A934FE2B-EC58-EAFF-1F04-69B2FB22EC29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1" creationId="{A7E4F2AA-8CD3-E864-7512-F94000CA5574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2" creationId="{C5CA497D-EDDC-4EA9-775D-74399B172DA2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3" creationId="{521D2B8E-05BE-82F2-861B-6EF7C6288C6F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4" creationId="{5CFC39FA-1BEA-D64F-81C3-943BC998BF73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5" creationId="{277E1E72-BA4D-8E14-5D76-68DE22433DFD}"/>
          </ac:spMkLst>
        </pc:spChg>
        <pc:spChg chg="mod">
          <ac:chgData name="Manideep Dunna" userId="351d0aa0-c4ce-4e11-98e3-f902e5e222bf" providerId="ADAL" clId="{0D62C77B-9012-4D5A-80EF-99877CC482E7}" dt="2024-08-20T21:47:15.217" v="1297"/>
          <ac:spMkLst>
            <pc:docMk/>
            <pc:sldMk cId="431238806" sldId="629"/>
            <ac:spMk id="96" creationId="{C0BC9E60-C800-FA1B-03F8-4E9721402A2A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99" creationId="{FEBAA163-A270-AEC0-ABB5-4AE72899417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0" creationId="{27073661-2D0B-7D6F-EDE5-6360E81098FE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1" creationId="{EFC35F82-62E9-2DC0-F87E-E4AC09295BD7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2" creationId="{83C0079A-CF28-6E35-5088-B06B65CD7BC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3" creationId="{203ED967-D3CE-72E1-6107-0912508548AB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4" creationId="{55602863-14EE-FDCD-293F-76C087C9DA26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5" creationId="{27E9E8C9-0C6B-4AD5-6335-D8BE98F0DC52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6" creationId="{254C77BE-8236-514D-73FA-43551BE45ED0}"/>
          </ac:spMkLst>
        </pc:spChg>
        <pc:spChg chg="mod topLvl">
          <ac:chgData name="Manideep Dunna" userId="351d0aa0-c4ce-4e11-98e3-f902e5e222bf" providerId="ADAL" clId="{0D62C77B-9012-4D5A-80EF-99877CC482E7}" dt="2024-08-30T21:05:22.740" v="5991" actId="164"/>
          <ac:spMkLst>
            <pc:docMk/>
            <pc:sldMk cId="431238806" sldId="629"/>
            <ac:spMk id="107" creationId="{6D9F388E-AB6D-7D35-2B27-33E147BB4A4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0" creationId="{6579DFD9-F547-647B-4128-1B32D8262B5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1" creationId="{F39A1004-6CE4-A9AE-9B67-9E2330909F27}"/>
          </ac:spMkLst>
        </pc:spChg>
        <pc:spChg chg="del mod topLvl">
          <ac:chgData name="Manideep Dunna" userId="351d0aa0-c4ce-4e11-98e3-f902e5e222bf" providerId="ADAL" clId="{0D62C77B-9012-4D5A-80EF-99877CC482E7}" dt="2024-08-30T21:04:35.510" v="5985" actId="478"/>
          <ac:spMkLst>
            <pc:docMk/>
            <pc:sldMk cId="431238806" sldId="629"/>
            <ac:spMk id="112" creationId="{C4D3E774-34B3-4D4D-D617-5D17F15382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3" creationId="{D9986D48-7F5E-3CAC-9606-487E9995BF49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4" creationId="{F55A0FF4-186A-6DFC-03AE-6E21BE3DEB20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5" creationId="{85A6710F-9FE6-D892-FF3B-5C20EFFADA78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6" creationId="{45DAACC0-D7F3-CA1A-C847-A1F41C6FE6F3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7" creationId="{A7FAF079-39F7-F6FB-F63E-B245A60D8BA4}"/>
          </ac:spMkLst>
        </pc:spChg>
        <pc:spChg chg="mod topLvl">
          <ac:chgData name="Manideep Dunna" userId="351d0aa0-c4ce-4e11-98e3-f902e5e222bf" providerId="ADAL" clId="{0D62C77B-9012-4D5A-80EF-99877CC482E7}" dt="2024-08-30T21:05:27.612" v="5992" actId="164"/>
          <ac:spMkLst>
            <pc:docMk/>
            <pc:sldMk cId="431238806" sldId="629"/>
            <ac:spMk id="118" creationId="{F82C217C-15DA-CFCD-5E8F-4A78D55FAE2D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1" creationId="{18E5F08D-D681-C84A-0C08-96079A857EF7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2" creationId="{FB6D6404-285C-CB32-6677-0C4EE5C6B30A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3" creationId="{1215E67E-0A9C-0D46-869A-085E1321A583}"/>
          </ac:spMkLst>
        </pc:spChg>
        <pc:spChg chg="add mod">
          <ac:chgData name="Manideep Dunna" userId="351d0aa0-c4ce-4e11-98e3-f902e5e222bf" providerId="ADAL" clId="{0D62C77B-9012-4D5A-80EF-99877CC482E7}" dt="2024-08-20T21:47:22.592" v="1322" actId="1035"/>
          <ac:spMkLst>
            <pc:docMk/>
            <pc:sldMk cId="431238806" sldId="629"/>
            <ac:spMk id="124" creationId="{9E3F94B5-8120-AE32-04ED-4FFF741B7E93}"/>
          </ac:spMkLst>
        </pc:spChg>
        <pc:spChg chg="add del mod">
          <ac:chgData name="Manideep Dunna" userId="351d0aa0-c4ce-4e11-98e3-f902e5e222bf" providerId="ADAL" clId="{0D62C77B-9012-4D5A-80EF-99877CC482E7}" dt="2024-08-30T21:05:34.092" v="5993" actId="478"/>
          <ac:spMkLst>
            <pc:docMk/>
            <pc:sldMk cId="431238806" sldId="629"/>
            <ac:spMk id="125" creationId="{9961BC58-41DD-1849-C4DB-EDAB357E9B38}"/>
          </ac:spMkLst>
        </pc:spChg>
        <pc:grpChg chg="add del mod">
          <ac:chgData name="Manideep Dunna" userId="351d0aa0-c4ce-4e11-98e3-f902e5e222bf" providerId="ADAL" clId="{0D62C77B-9012-4D5A-80EF-99877CC482E7}" dt="2024-08-20T21:47:08.977" v="1293" actId="478"/>
          <ac:grpSpMkLst>
            <pc:docMk/>
            <pc:sldMk cId="431238806" sldId="629"/>
            <ac:grpSpMk id="3" creationId="{0E3D449A-A8FB-38AD-AA2E-6050D799F8D4}"/>
          </ac:grpSpMkLst>
        </pc:grpChg>
        <pc:grpChg chg="add mod">
          <ac:chgData name="Manideep Dunna" userId="351d0aa0-c4ce-4e11-98e3-f902e5e222bf" providerId="ADAL" clId="{0D62C77B-9012-4D5A-80EF-99877CC482E7}" dt="2024-08-30T21:05:22.740" v="5991" actId="164"/>
          <ac:grpSpMkLst>
            <pc:docMk/>
            <pc:sldMk cId="431238806" sldId="629"/>
            <ac:grpSpMk id="7" creationId="{B60129E9-CB11-74D0-2CB5-2918D87B1F09}"/>
          </ac:grpSpMkLst>
        </pc:grpChg>
        <pc:grpChg chg="add mod">
          <ac:chgData name="Manideep Dunna" userId="351d0aa0-c4ce-4e11-98e3-f902e5e222bf" providerId="ADAL" clId="{0D62C77B-9012-4D5A-80EF-99877CC482E7}" dt="2024-08-30T21:05:27.612" v="5992" actId="164"/>
          <ac:grpSpMkLst>
            <pc:docMk/>
            <pc:sldMk cId="431238806" sldId="629"/>
            <ac:grpSpMk id="8" creationId="{62ED4F16-E00E-C24D-914E-055F73BD5EB9}"/>
          </ac:grpSpMkLst>
        </pc:grpChg>
        <pc:grpChg chg="add del mod">
          <ac:chgData name="Manideep Dunna" userId="351d0aa0-c4ce-4e11-98e3-f902e5e222bf" providerId="ADAL" clId="{0D62C77B-9012-4D5A-80EF-99877CC482E7}" dt="2024-08-20T21:47:08.157" v="1292" actId="478"/>
          <ac:grpSpMkLst>
            <pc:docMk/>
            <pc:sldMk cId="431238806" sldId="629"/>
            <ac:grpSpMk id="17" creationId="{E2597E77-559C-9F0D-6F80-A839BD8415F6}"/>
          </ac:grpSpMkLst>
        </pc:grpChg>
        <pc:grpChg chg="add del mod">
          <ac:chgData name="Manideep Dunna" userId="351d0aa0-c4ce-4e11-98e3-f902e5e222bf" providerId="ADAL" clId="{0D62C77B-9012-4D5A-80EF-99877CC482E7}" dt="2024-08-20T21:47:09.923" v="1294" actId="478"/>
          <ac:grpSpMkLst>
            <pc:docMk/>
            <pc:sldMk cId="431238806" sldId="629"/>
            <ac:grpSpMk id="28" creationId="{8753ADE9-4AD7-3266-FE8F-CD5CE8AC15E7}"/>
          </ac:grpSpMkLst>
        </pc:grpChg>
        <pc:grpChg chg="add mod">
          <ac:chgData name="Manideep Dunna" userId="351d0aa0-c4ce-4e11-98e3-f902e5e222bf" providerId="ADAL" clId="{0D62C77B-9012-4D5A-80EF-99877CC482E7}" dt="2024-08-20T21:47:22.592" v="1322" actId="1035"/>
          <ac:grpSpMkLst>
            <pc:docMk/>
            <pc:sldMk cId="431238806" sldId="629"/>
            <ac:grpSpMk id="46" creationId="{7A85438E-B751-B3CE-92FA-766639FD25A3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47" creationId="{FB140BB7-7C3F-3FF2-91EA-9DF5A6CCDDFD}"/>
          </ac:grpSpMkLst>
        </pc:grpChg>
        <pc:grpChg chg="del">
          <ac:chgData name="Manideep Dunna" userId="351d0aa0-c4ce-4e11-98e3-f902e5e222bf" providerId="ADAL" clId="{0D62C77B-9012-4D5A-80EF-99877CC482E7}" dt="2024-08-20T21:46:43.052" v="1284" actId="478"/>
          <ac:grpSpMkLst>
            <pc:docMk/>
            <pc:sldMk cId="431238806" sldId="629"/>
            <ac:grpSpMk id="58" creationId="{EF67627A-2DB0-39A7-A72F-3BEF4B85A30C}"/>
          </ac:grpSpMkLst>
        </pc:grpChg>
        <pc:grpChg chg="del">
          <ac:chgData name="Manideep Dunna" userId="351d0aa0-c4ce-4e11-98e3-f902e5e222bf" providerId="ADAL" clId="{0D62C77B-9012-4D5A-80EF-99877CC482E7}" dt="2024-08-20T21:46:42.186" v="1283" actId="478"/>
          <ac:grpSpMkLst>
            <pc:docMk/>
            <pc:sldMk cId="431238806" sldId="629"/>
            <ac:grpSpMk id="69" creationId="{7F9FCBF7-1C48-3B5C-9AF7-281682A9D37C}"/>
          </ac:grpSpMkLst>
        </pc:grpChg>
        <pc:grpChg chg="add del mod">
          <ac:chgData name="Manideep Dunna" userId="351d0aa0-c4ce-4e11-98e3-f902e5e222bf" providerId="ADAL" clId="{0D62C77B-9012-4D5A-80EF-99877CC482E7}" dt="2024-08-30T21:04:06.911" v="5980" actId="165"/>
          <ac:grpSpMkLst>
            <pc:docMk/>
            <pc:sldMk cId="431238806" sldId="629"/>
            <ac:grpSpMk id="97" creationId="{85658057-4C1E-AF39-1D76-398CB5442CB6}"/>
          </ac:grpSpMkLst>
        </pc:grpChg>
        <pc:grpChg chg="add del mod">
          <ac:chgData name="Manideep Dunna" userId="351d0aa0-c4ce-4e11-98e3-f902e5e222bf" providerId="ADAL" clId="{0D62C77B-9012-4D5A-80EF-99877CC482E7}" dt="2024-08-30T21:04:11.031" v="5981" actId="165"/>
          <ac:grpSpMkLst>
            <pc:docMk/>
            <pc:sldMk cId="431238806" sldId="629"/>
            <ac:grpSpMk id="108" creationId="{4EB79399-62DC-9C24-E960-8ED05FD26C47}"/>
          </ac:grpSpMkLst>
        </pc:grp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7" creationId="{6AC84E2E-7D31-D1F9-7C99-84FB051C710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18" creationId="{70C5D445-E304-2FD1-2173-5D4B0B070D47}"/>
          </ac:cxnSpMkLst>
        </pc:cxnChg>
        <pc:cxnChg chg="mod">
          <ac:chgData name="Manideep Dunna" userId="351d0aa0-c4ce-4e11-98e3-f902e5e222bf" providerId="ADAL" clId="{0D62C77B-9012-4D5A-80EF-99877CC482E7}" dt="2024-08-20T21:46:48.459" v="1287"/>
          <ac:cxnSpMkLst>
            <pc:docMk/>
            <pc:sldMk cId="431238806" sldId="629"/>
            <ac:cxnSpMk id="29" creationId="{DE88AD40-234B-611A-B66E-149DBF0E612F}"/>
          </ac:cxnSpMkLst>
        </pc:cxnChg>
        <pc:cxnChg chg="add del mod">
          <ac:chgData name="Manideep Dunna" userId="351d0aa0-c4ce-4e11-98e3-f902e5e222bf" providerId="ADAL" clId="{0D62C77B-9012-4D5A-80EF-99877CC482E7}" dt="2024-08-20T21:47:06.710" v="1291" actId="478"/>
          <ac:cxnSpMkLst>
            <pc:docMk/>
            <pc:sldMk cId="431238806" sldId="629"/>
            <ac:cxnSpMk id="39" creationId="{EF525F56-FA1C-04CB-567D-31A17C9CC5D7}"/>
          </ac:cxnSpMkLst>
        </pc:cxnChg>
        <pc:cxnChg chg="add del mod">
          <ac:chgData name="Manideep Dunna" userId="351d0aa0-c4ce-4e11-98e3-f902e5e222bf" providerId="ADAL" clId="{0D62C77B-9012-4D5A-80EF-99877CC482E7}" dt="2024-08-20T21:47:10.823" v="1295" actId="478"/>
          <ac:cxnSpMkLst>
            <pc:docMk/>
            <pc:sldMk cId="431238806" sldId="629"/>
            <ac:cxnSpMk id="40" creationId="{87F4320D-EF19-E5E7-B1AD-7FEA9A9D1EE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0" creationId="{F09D8E2F-685A-9019-0BC9-6CAB0DBB2150}"/>
          </ac:cxnSpMkLst>
        </pc:cxnChg>
        <pc:cxnChg chg="del">
          <ac:chgData name="Manideep Dunna" userId="351d0aa0-c4ce-4e11-98e3-f902e5e222bf" providerId="ADAL" clId="{0D62C77B-9012-4D5A-80EF-99877CC482E7}" dt="2024-08-20T21:46:42.186" v="1283" actId="478"/>
          <ac:cxnSpMkLst>
            <pc:docMk/>
            <pc:sldMk cId="431238806" sldId="629"/>
            <ac:cxnSpMk id="81" creationId="{347B4DE5-AFFD-6DB6-5DB4-537B84095BB2}"/>
          </ac:cxnSpMkLst>
        </pc:cxnChg>
        <pc:cxnChg chg="mod">
          <ac:chgData name="Manideep Dunna" userId="351d0aa0-c4ce-4e11-98e3-f902e5e222bf" providerId="ADAL" clId="{0D62C77B-9012-4D5A-80EF-99877CC482E7}" dt="2024-08-20T21:47:15.217" v="1297"/>
          <ac:cxnSpMkLst>
            <pc:docMk/>
            <pc:sldMk cId="431238806" sldId="629"/>
            <ac:cxnSpMk id="87" creationId="{2FE951F5-474B-A5A0-AA24-EDF493FDEA19}"/>
          </ac:cxnSpMkLst>
        </pc:cxnChg>
        <pc:cxnChg chg="mod topLvl">
          <ac:chgData name="Manideep Dunna" userId="351d0aa0-c4ce-4e11-98e3-f902e5e222bf" providerId="ADAL" clId="{0D62C77B-9012-4D5A-80EF-99877CC482E7}" dt="2024-08-30T21:05:22.740" v="5991" actId="164"/>
          <ac:cxnSpMkLst>
            <pc:docMk/>
            <pc:sldMk cId="431238806" sldId="629"/>
            <ac:cxnSpMk id="98" creationId="{8BDF24CD-AD49-7D48-3475-8C602AD80439}"/>
          </ac:cxnSpMkLst>
        </pc:cxnChg>
        <pc:cxnChg chg="mod topLvl">
          <ac:chgData name="Manideep Dunna" userId="351d0aa0-c4ce-4e11-98e3-f902e5e222bf" providerId="ADAL" clId="{0D62C77B-9012-4D5A-80EF-99877CC482E7}" dt="2024-08-30T21:05:27.612" v="5992" actId="164"/>
          <ac:cxnSpMkLst>
            <pc:docMk/>
            <pc:sldMk cId="431238806" sldId="629"/>
            <ac:cxnSpMk id="109" creationId="{14C4E147-1239-152B-8475-D01FBDD69B2F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19" creationId="{C50A116D-326A-0F11-683E-4A190ABB1C49}"/>
          </ac:cxnSpMkLst>
        </pc:cxnChg>
        <pc:cxnChg chg="add mod">
          <ac:chgData name="Manideep Dunna" userId="351d0aa0-c4ce-4e11-98e3-f902e5e222bf" providerId="ADAL" clId="{0D62C77B-9012-4D5A-80EF-99877CC482E7}" dt="2024-08-20T21:47:22.592" v="1322" actId="1035"/>
          <ac:cxnSpMkLst>
            <pc:docMk/>
            <pc:sldMk cId="431238806" sldId="629"/>
            <ac:cxnSpMk id="120" creationId="{818E2161-1425-06F2-0F0D-5CC99D7744FF}"/>
          </ac:cxnSpMkLst>
        </pc:cxnChg>
      </pc:sldChg>
      <pc:sldChg chg="del">
        <pc:chgData name="Manideep Dunna" userId="351d0aa0-c4ce-4e11-98e3-f902e5e222bf" providerId="ADAL" clId="{0D62C77B-9012-4D5A-80EF-99877CC482E7}" dt="2024-08-19T19:28:07.165" v="111" actId="47"/>
        <pc:sldMkLst>
          <pc:docMk/>
          <pc:sldMk cId="2804124187" sldId="630"/>
        </pc:sldMkLst>
      </pc:sldChg>
      <pc:sldChg chg="modSp new del mod">
        <pc:chgData name="Manideep Dunna" userId="351d0aa0-c4ce-4e11-98e3-f902e5e222bf" providerId="ADAL" clId="{0D62C77B-9012-4D5A-80EF-99877CC482E7}" dt="2024-08-26T20:57:36.139" v="3424" actId="47"/>
        <pc:sldMkLst>
          <pc:docMk/>
          <pc:sldMk cId="3688560967" sldId="630"/>
        </pc:sldMkLst>
        <pc:spChg chg="mod">
          <ac:chgData name="Manideep Dunna" userId="351d0aa0-c4ce-4e11-98e3-f902e5e222bf" providerId="ADAL" clId="{0D62C77B-9012-4D5A-80EF-99877CC482E7}" dt="2024-08-20T21:51:04.041" v="1407" actId="207"/>
          <ac:spMkLst>
            <pc:docMk/>
            <pc:sldMk cId="3688560967" sldId="630"/>
            <ac:spMk id="2" creationId="{FD88D99D-27D2-CDDB-949F-B86752A644CB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3:19:00.470" v="7226" actId="20577"/>
        <pc:sldMkLst>
          <pc:docMk/>
          <pc:sldMk cId="2650559808" sldId="631"/>
        </pc:sldMkLst>
        <pc:spChg chg="mod">
          <ac:chgData name="Manideep Dunna" userId="351d0aa0-c4ce-4e11-98e3-f902e5e222bf" providerId="ADAL" clId="{0D62C77B-9012-4D5A-80EF-99877CC482E7}" dt="2024-08-30T23:19:00.470" v="7226" actId="20577"/>
          <ac:spMkLst>
            <pc:docMk/>
            <pc:sldMk cId="2650559808" sldId="631"/>
            <ac:spMk id="2" creationId="{92D9F5EB-A41D-442B-DEEB-1FEBFF301CDC}"/>
          </ac:spMkLst>
        </pc:spChg>
        <pc:spChg chg="del">
          <ac:chgData name="Manideep Dunna" userId="351d0aa0-c4ce-4e11-98e3-f902e5e222bf" providerId="ADAL" clId="{0D62C77B-9012-4D5A-80EF-99877CC482E7}" dt="2024-08-26T20:58:25.832" v="3425" actId="478"/>
          <ac:spMkLst>
            <pc:docMk/>
            <pc:sldMk cId="2650559808" sldId="631"/>
            <ac:spMk id="3" creationId="{FC8C4E4C-AA73-A971-D5D0-B4FA6812DE90}"/>
          </ac:spMkLst>
        </pc:spChg>
        <pc:spChg chg="add mod">
          <ac:chgData name="Manideep Dunna" userId="351d0aa0-c4ce-4e11-98e3-f902e5e222bf" providerId="ADAL" clId="{0D62C77B-9012-4D5A-80EF-99877CC482E7}" dt="2024-08-20T22:17:18.733" v="1938"/>
          <ac:spMkLst>
            <pc:docMk/>
            <pc:sldMk cId="2650559808" sldId="631"/>
            <ac:spMk id="7" creationId="{3B41442A-B542-A1FD-B939-B2DA2ED53F5A}"/>
          </ac:spMkLst>
        </pc:spChg>
        <pc:spChg chg="add mod">
          <ac:chgData name="Manideep Dunna" userId="351d0aa0-c4ce-4e11-98e3-f902e5e222bf" providerId="ADAL" clId="{0D62C77B-9012-4D5A-80EF-99877CC482E7}" dt="2024-08-26T20:58:26.692" v="3426"/>
          <ac:spMkLst>
            <pc:docMk/>
            <pc:sldMk cId="2650559808" sldId="631"/>
            <ac:spMk id="7" creationId="{52FCA49A-884E-8355-0B61-19244E9275BA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9" creationId="{195E9FB8-CD72-7E35-9FDC-B745D13A736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3" creationId="{AF6564C1-6329-CD46-0AD2-19A55B0B0F0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4" creationId="{B14905E4-01C0-077B-0A15-9C2D23350BD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35" creationId="{603CDD5A-700B-696B-0B17-AF40F4E7F3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5" creationId="{32597A79-3501-33AE-F41E-0DC817C7825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69" creationId="{04D39CC4-8CA2-F17F-9D8C-1CEE567747C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1" creationId="{D0E5C205-FFAE-627D-EB99-200AA4C16638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2" creationId="{74D6185C-B459-CD6A-8030-158D04B5CC2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3" creationId="{B27030BD-97BD-2672-2721-C9A38DAAF18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4" creationId="{B4AB3E1E-CA9B-62F1-BA04-37663969388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5" creationId="{844E1C7C-DBA6-FFF4-3502-D172663985A7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6" creationId="{C9A48948-E070-18AA-1746-B7CD0D69A7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7" creationId="{0D94DBCB-2363-87E3-A43B-6FEC9F5FE894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8" creationId="{F943E828-D6CC-A5A2-A1CB-CAEF71191892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79" creationId="{BDCA4954-9C30-2A30-7DE3-70EC86D5858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1" creationId="{9B0D3A5A-5E61-8222-86A5-53D3F8CEBEDE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2" creationId="{D7FB3F52-CE05-2B11-2C63-8432B56FE561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3" creationId="{6958830F-D401-3EC3-BCD7-8F62EC9ED0F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4" creationId="{B5C5DDD5-B3C5-5C54-BC21-62602EC8A36D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5" creationId="{BC405ABC-7402-EBB0-019E-2667041DA875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6" creationId="{E163D6A5-6C7D-2B1D-B941-2E2B4B3825F3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7" creationId="{A734EE92-E850-2CFB-35D4-6AF6471F1D16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8" creationId="{E76B927C-F84A-82EC-A3EA-BEADA79D5B9C}"/>
          </ac:spMkLst>
        </pc:spChg>
        <pc:spChg chg="mod">
          <ac:chgData name="Manideep Dunna" userId="351d0aa0-c4ce-4e11-98e3-f902e5e222bf" providerId="ADAL" clId="{0D62C77B-9012-4D5A-80EF-99877CC482E7}" dt="2024-08-26T20:58:43.288" v="3427"/>
          <ac:spMkLst>
            <pc:docMk/>
            <pc:sldMk cId="2650559808" sldId="631"/>
            <ac:spMk id="89" creationId="{BD135CAF-4181-F17C-A119-FC25EBDB5254}"/>
          </ac:spMkLst>
        </pc:spChg>
        <pc:spChg chg="add mod">
          <ac:chgData name="Manideep Dunna" userId="351d0aa0-c4ce-4e11-98e3-f902e5e222bf" providerId="ADAL" clId="{0D62C77B-9012-4D5A-80EF-99877CC482E7}" dt="2024-08-26T20:59:19.617" v="3433" actId="2711"/>
          <ac:spMkLst>
            <pc:docMk/>
            <pc:sldMk cId="2650559808" sldId="631"/>
            <ac:spMk id="102" creationId="{7DC01FED-7DFC-3D93-EF18-77F5E1B3444A}"/>
          </ac:spMkLst>
        </pc:spChg>
        <pc:spChg chg="mod">
          <ac:chgData name="Manideep Dunna" userId="351d0aa0-c4ce-4e11-98e3-f902e5e222bf" providerId="ADAL" clId="{0D62C77B-9012-4D5A-80EF-99877CC482E7}" dt="2024-08-26T21:00:08.025" v="3463" actId="1076"/>
          <ac:spMkLst>
            <pc:docMk/>
            <pc:sldMk cId="2650559808" sldId="631"/>
            <ac:spMk id="105" creationId="{C0D306F4-D763-6A3E-2763-2D1624857D03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7" creationId="{BECCC585-98B0-D116-5C02-FFE96E97FFE6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8" creationId="{CA495546-C4A9-5727-CE20-F6B6FDC967A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09" creationId="{203E43C8-DEC8-66BE-B6B7-1ED9371C8DEA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0" creationId="{CB50DDF1-FE3A-15A9-7027-3E086816A07B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1" creationId="{0E282EE2-C66A-A400-CAA7-C74814DF79F7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2" creationId="{83632EB3-18B0-B0F7-15F4-0FAA67F3AE64}"/>
          </ac:spMkLst>
        </pc:spChg>
        <pc:spChg chg="mod">
          <ac:chgData name="Manideep Dunna" userId="351d0aa0-c4ce-4e11-98e3-f902e5e222bf" providerId="ADAL" clId="{0D62C77B-9012-4D5A-80EF-99877CC482E7}" dt="2024-08-26T21:00:21.623" v="3468" actId="20577"/>
          <ac:spMkLst>
            <pc:docMk/>
            <pc:sldMk cId="2650559808" sldId="631"/>
            <ac:spMk id="113" creationId="{97205D62-2B5C-C174-BEC7-F94FF809A935}"/>
          </ac:spMkLst>
        </pc:spChg>
        <pc:spChg chg="mod">
          <ac:chgData name="Manideep Dunna" userId="351d0aa0-c4ce-4e11-98e3-f902e5e222bf" providerId="ADAL" clId="{0D62C77B-9012-4D5A-80EF-99877CC482E7}" dt="2024-08-26T20:59:34.221" v="3434"/>
          <ac:spMkLst>
            <pc:docMk/>
            <pc:sldMk cId="2650559808" sldId="631"/>
            <ac:spMk id="114" creationId="{F3827914-7583-511B-9452-802C4D6E3D0E}"/>
          </ac:spMkLst>
        </pc:spChg>
        <pc:grpChg chg="add mod">
          <ac:chgData name="Manideep Dunna" userId="351d0aa0-c4ce-4e11-98e3-f902e5e222bf" providerId="ADAL" clId="{0D62C77B-9012-4D5A-80EF-99877CC482E7}" dt="2024-08-26T20:58:55.485" v="3430" actId="1076"/>
          <ac:grpSpMkLst>
            <pc:docMk/>
            <pc:sldMk cId="2650559808" sldId="631"/>
            <ac:grpSpMk id="8" creationId="{9A3D3CC2-F5BC-7940-6786-135B2C7D961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10" creationId="{3DCA4831-B967-A9B5-2267-CE54EBF82998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36" creationId="{A2E55902-BE03-46FF-D8D1-69194083298B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59" creationId="{168F923F-0596-4D38-5369-29876ED54282}"/>
          </ac:grpSpMkLst>
        </pc:grpChg>
        <pc:grpChg chg="mod">
          <ac:chgData name="Manideep Dunna" userId="351d0aa0-c4ce-4e11-98e3-f902e5e222bf" providerId="ADAL" clId="{0D62C77B-9012-4D5A-80EF-99877CC482E7}" dt="2024-08-26T20:58:43.288" v="3427"/>
          <ac:grpSpMkLst>
            <pc:docMk/>
            <pc:sldMk cId="2650559808" sldId="631"/>
            <ac:grpSpMk id="60" creationId="{354B7FF1-A142-AC0F-7BF3-8CE4801A17DC}"/>
          </ac:grpSpMkLst>
        </pc:grpChg>
        <pc:grpChg chg="add mod">
          <ac:chgData name="Manideep Dunna" userId="351d0aa0-c4ce-4e11-98e3-f902e5e222bf" providerId="ADAL" clId="{0D62C77B-9012-4D5A-80EF-99877CC482E7}" dt="2024-08-26T20:59:42.286" v="3436" actId="14100"/>
          <ac:grpSpMkLst>
            <pc:docMk/>
            <pc:sldMk cId="2650559808" sldId="631"/>
            <ac:grpSpMk id="103" creationId="{6BE5DE7B-D07E-1F35-8122-0ABEEC92581A}"/>
          </ac:grpSpMkLst>
        </pc:grpChg>
        <pc:grpChg chg="mod">
          <ac:chgData name="Manideep Dunna" userId="351d0aa0-c4ce-4e11-98e3-f902e5e222bf" providerId="ADAL" clId="{0D62C77B-9012-4D5A-80EF-99877CC482E7}" dt="2024-08-26T20:59:34.221" v="3434"/>
          <ac:grpSpMkLst>
            <pc:docMk/>
            <pc:sldMk cId="2650559808" sldId="631"/>
            <ac:grpSpMk id="104" creationId="{7F35B132-5E16-D69A-9617-14718FC64E4E}"/>
          </ac:grpSpMkLst>
        </pc:grpChg>
        <pc:picChg chg="mod">
          <ac:chgData name="Manideep Dunna" userId="351d0aa0-c4ce-4e11-98e3-f902e5e222bf" providerId="ADAL" clId="{0D62C77B-9012-4D5A-80EF-99877CC482E7}" dt="2024-08-26T20:59:34.221" v="3434"/>
          <ac:picMkLst>
            <pc:docMk/>
            <pc:sldMk cId="2650559808" sldId="631"/>
            <ac:picMk id="106" creationId="{394A684E-CFD2-0A4C-D39A-8891235DD8A8}"/>
          </ac:picMkLst>
        </pc:pic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1" creationId="{AE3FA7E0-6F09-89EC-CA70-906AF1A69A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2" creationId="{956FF11E-42F0-2445-FC84-DA60203626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3" creationId="{A47187C8-4D82-7C38-7C05-3D0F6510D4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4" creationId="{9606B1F7-3F41-94BA-F2BD-12B4EB9FCB5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5" creationId="{B2B1E20D-0844-AEDD-1290-B31B06DBD9E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6" creationId="{BB805B7A-511B-0628-8C05-751CBF78D1D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7" creationId="{647DC8FC-42E7-4759-EC43-8F22A79696D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8" creationId="{F8FE5D44-3CAC-07F3-AC4F-32F9870FC56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9" creationId="{F7FF9ABB-186B-94BF-C92F-C7AE22E3639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0" creationId="{6246FAB9-F9EB-880E-7049-2B460B8148A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1" creationId="{4362E0A7-E977-1BA9-E386-4A83CDE522C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2" creationId="{9A42CCFE-3604-8B39-80F7-5F38C6771CD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3" creationId="{602DC1C3-6AB4-66EE-2375-611F00E715B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4" creationId="{9299786B-CDD5-5905-3F18-5E4C5255B36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5" creationId="{104219CF-E282-23E7-A1B6-ECAA4CA705F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6" creationId="{4338C933-249E-A2F9-B4D9-CF2B459290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7" creationId="{4483442E-6531-3D64-99EC-1E412C4A493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8" creationId="{7DE67CD6-C109-ECCB-CEBA-C7CA92CAFF1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29" creationId="{D60B9EE6-A357-BBD7-B37F-8A7244E3F6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0" creationId="{67C4E935-3C75-1BCB-3CC3-A779F34B08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1" creationId="{43F70543-C3D9-5608-76D0-E5095B7AC48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2" creationId="{857C1BA7-441F-3E7F-1C5C-7E7100BA2D3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7" creationId="{3420D544-E6EF-BEB8-7F49-8CF6D283FA1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8" creationId="{F066AF02-DB52-8144-A2FD-005093A881E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39" creationId="{96732A02-FE8E-6510-EA3D-1020C59EA0B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0" creationId="{390CB528-B0D0-2F8F-1B10-916A7646BEB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1" creationId="{B455D8FA-9A80-057C-C59E-F53D132546B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2" creationId="{8FB46BF2-DE82-8CF9-AA74-A07CEFE86B5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3" creationId="{25232E21-7B49-D683-861E-7DE0481C27C6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4" creationId="{AAECFC94-EADB-F202-72CF-8059C1C1F4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5" creationId="{3732E77E-7235-0535-2C60-B5A9645D795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6" creationId="{60F90F05-7D9E-90B6-5F9B-A3513D5970A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7" creationId="{EDD61954-4CE0-C32C-1D37-6E16BD5E05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8" creationId="{140B3181-C12A-E35B-FF22-9656EEBC842D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49" creationId="{2491362F-7F07-3C2E-81DE-4C0F37D82A9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0" creationId="{55FCA325-D4CE-32FE-53D0-3A5EB5BC7B58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1" creationId="{19751368-8DCE-FCDC-D446-68BDAA6FFC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2" creationId="{046E2A2D-79B0-F596-3D89-CE3FF2F97D2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3" creationId="{B05AB688-18D2-30B9-FDD2-951F048CB6E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4" creationId="{A9FEFAC2-93FD-42DF-1543-0E7AA842FB2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5" creationId="{930F7308-FFF8-FF75-B802-DBE8CA99E6C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6" creationId="{8F982EB4-6BB0-70AE-A87B-87A86267C38B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7" creationId="{245929CA-31C9-46A0-AB23-2A4444A9DAD2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58" creationId="{0CB89A28-3896-FE57-3457-64B038B1173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1" creationId="{3748C58B-403D-00E8-888A-750E899C693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2" creationId="{6058ADFF-2DA1-5F59-E6EA-916C032DA26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3" creationId="{92D1650B-A750-A2B0-C0B4-6D93EE0D3D1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4" creationId="{0AAECEC0-4EF5-CF8A-35E8-7810FB58081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6" creationId="{C42812F9-E5FC-FBD4-8536-BFBC0A9CBAD4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7" creationId="{E0F00FEC-731F-B022-194A-D388D9D3F5D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68" creationId="{1135F763-0ADE-816E-47B1-9DB09F22E07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70" creationId="{E4EC456B-3301-4A7B-3050-E27BA7641F6A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80" creationId="{78B31F8D-18A9-D8D7-234F-7A7D0FC1751C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0" creationId="{71D4050D-E20B-581A-4B27-5EE9A792A003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1" creationId="{1E649BDA-961B-62AD-85F5-142A3A7EC005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2" creationId="{FDB32136-16BE-AB94-D972-723ABD41CAA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3" creationId="{1E3954A9-62AC-061A-AE54-DBDE391B1D27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4" creationId="{A388692C-0CB5-FE12-7E93-F8026B96F42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5" creationId="{8F13AA78-0141-E906-958E-A6D16F6499AE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6" creationId="{21634661-746A-328B-02F6-7CBBDE19EB71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7" creationId="{A3BDF06B-AB20-27A1-7D0C-221A2B460A90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8" creationId="{8DD81B80-D118-FAE5-552B-5049F4704AEF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99" creationId="{6C337762-A7AC-CBFE-1695-D5532E7BC06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0" creationId="{0122A72C-2925-7A94-844B-6A12C5207329}"/>
          </ac:cxnSpMkLst>
        </pc:cxnChg>
        <pc:cxnChg chg="mod">
          <ac:chgData name="Manideep Dunna" userId="351d0aa0-c4ce-4e11-98e3-f902e5e222bf" providerId="ADAL" clId="{0D62C77B-9012-4D5A-80EF-99877CC482E7}" dt="2024-08-26T20:58:43.288" v="3427"/>
          <ac:cxnSpMkLst>
            <pc:docMk/>
            <pc:sldMk cId="2650559808" sldId="631"/>
            <ac:cxnSpMk id="101" creationId="{9B7D3A61-DBE0-FCA8-9985-DE1714DD2E43}"/>
          </ac:cxnSpMkLst>
        </pc:cxnChg>
      </pc:sldChg>
      <pc:sldChg chg="modSp new mod">
        <pc:chgData name="Manideep Dunna" userId="351d0aa0-c4ce-4e11-98e3-f902e5e222bf" providerId="ADAL" clId="{0D62C77B-9012-4D5A-80EF-99877CC482E7}" dt="2024-08-30T21:25:19.973" v="6437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0D62C77B-9012-4D5A-80EF-99877CC482E7}" dt="2024-08-20T22:17:25.280" v="1946" actId="20577"/>
          <ac:spMkLst>
            <pc:docMk/>
            <pc:sldMk cId="2973111420" sldId="632"/>
            <ac:spMk id="2" creationId="{CCE011FA-5285-E9DE-A53D-B42311458A48}"/>
          </ac:spMkLst>
        </pc:spChg>
        <pc:spChg chg="mod">
          <ac:chgData name="Manideep Dunna" userId="351d0aa0-c4ce-4e11-98e3-f902e5e222bf" providerId="ADAL" clId="{0D62C77B-9012-4D5A-80EF-99877CC482E7}" dt="2024-08-30T21:25:19.973" v="6437" actId="20577"/>
          <ac:spMkLst>
            <pc:docMk/>
            <pc:sldMk cId="2973111420" sldId="632"/>
            <ac:spMk id="3" creationId="{90CDB749-E62E-D80C-F1B1-E1D142DE308A}"/>
          </ac:spMkLst>
        </pc:spChg>
      </pc:sldChg>
      <pc:sldChg chg="modSp new mod modShow">
        <pc:chgData name="Manideep Dunna" userId="351d0aa0-c4ce-4e11-98e3-f902e5e222bf" providerId="ADAL" clId="{0D62C77B-9012-4D5A-80EF-99877CC482E7}" dt="2024-08-26T22:07:08.990" v="4120" actId="729"/>
        <pc:sldMkLst>
          <pc:docMk/>
          <pc:sldMk cId="3737396952" sldId="633"/>
        </pc:sldMkLst>
        <pc:spChg chg="mod">
          <ac:chgData name="Manideep Dunna" userId="351d0aa0-c4ce-4e11-98e3-f902e5e222bf" providerId="ADAL" clId="{0D62C77B-9012-4D5A-80EF-99877CC482E7}" dt="2024-08-20T22:17:35.791" v="1958" actId="20577"/>
          <ac:spMkLst>
            <pc:docMk/>
            <pc:sldMk cId="3737396952" sldId="633"/>
            <ac:spMk id="2" creationId="{65E0C8E5-DA01-8B3D-FFA8-9E1FD891A7F9}"/>
          </ac:spMkLst>
        </pc:spChg>
        <pc:spChg chg="mod">
          <ac:chgData name="Manideep Dunna" userId="351d0aa0-c4ce-4e11-98e3-f902e5e222bf" providerId="ADAL" clId="{0D62C77B-9012-4D5A-80EF-99877CC482E7}" dt="2024-08-20T22:20:28.373" v="2097" actId="20577"/>
          <ac:spMkLst>
            <pc:docMk/>
            <pc:sldMk cId="3737396952" sldId="633"/>
            <ac:spMk id="3" creationId="{5720F95F-71DE-B74D-21D2-F2E5F18CB190}"/>
          </ac:spMkLst>
        </pc:spChg>
      </pc:sldChg>
      <pc:sldChg chg="addSp delSp modSp new mod ord">
        <pc:chgData name="Manideep Dunna" userId="351d0aa0-c4ce-4e11-98e3-f902e5e222bf" providerId="ADAL" clId="{0D62C77B-9012-4D5A-80EF-99877CC482E7}" dt="2024-08-30T21:17:33.940" v="6042" actId="20577"/>
        <pc:sldMkLst>
          <pc:docMk/>
          <pc:sldMk cId="2483173130" sldId="634"/>
        </pc:sldMkLst>
        <pc:spChg chg="mod">
          <ac:chgData name="Manideep Dunna" userId="351d0aa0-c4ce-4e11-98e3-f902e5e222bf" providerId="ADAL" clId="{0D62C77B-9012-4D5A-80EF-99877CC482E7}" dt="2024-08-26T20:38:19.013" v="3264" actId="20577"/>
          <ac:spMkLst>
            <pc:docMk/>
            <pc:sldMk cId="2483173130" sldId="634"/>
            <ac:spMk id="2" creationId="{D303D942-6436-0CCB-70A6-5B7D3324A477}"/>
          </ac:spMkLst>
        </pc:spChg>
        <pc:spChg chg="mod">
          <ac:chgData name="Manideep Dunna" userId="351d0aa0-c4ce-4e11-98e3-f902e5e222bf" providerId="ADAL" clId="{0D62C77B-9012-4D5A-80EF-99877CC482E7}" dt="2024-08-30T21:17:33.940" v="6042" actId="20577"/>
          <ac:spMkLst>
            <pc:docMk/>
            <pc:sldMk cId="2483173130" sldId="634"/>
            <ac:spMk id="3" creationId="{50BED017-1D5B-6D78-459B-57D319AACABA}"/>
          </ac:spMkLst>
        </pc:spChg>
        <pc:spChg chg="add del mod">
          <ac:chgData name="Manideep Dunna" userId="351d0aa0-c4ce-4e11-98e3-f902e5e222bf" providerId="ADAL" clId="{0D62C77B-9012-4D5A-80EF-99877CC482E7}" dt="2024-08-30T20:34:52.024" v="4727" actId="478"/>
          <ac:spMkLst>
            <pc:docMk/>
            <pc:sldMk cId="2483173130" sldId="634"/>
            <ac:spMk id="9" creationId="{61806755-C6CB-F038-903B-EAB859F299B1}"/>
          </ac:spMkLst>
        </pc:spChg>
        <pc:picChg chg="add mod">
          <ac:chgData name="Manideep Dunna" userId="351d0aa0-c4ce-4e11-98e3-f902e5e222bf" providerId="ADAL" clId="{0D62C77B-9012-4D5A-80EF-99877CC482E7}" dt="2024-08-26T19:56:35.206" v="2132"/>
          <ac:picMkLst>
            <pc:docMk/>
            <pc:sldMk cId="2483173130" sldId="634"/>
            <ac:picMk id="8" creationId="{03EFA197-3BE7-478D-BFCB-26F3962902B3}"/>
          </ac:picMkLst>
        </pc:picChg>
      </pc:sldChg>
      <pc:sldChg chg="delSp modSp add mod">
        <pc:chgData name="Manideep Dunna" userId="351d0aa0-c4ce-4e11-98e3-f902e5e222bf" providerId="ADAL" clId="{0D62C77B-9012-4D5A-80EF-99877CC482E7}" dt="2024-08-26T20:16:51.722" v="2536" actId="20577"/>
        <pc:sldMkLst>
          <pc:docMk/>
          <pc:sldMk cId="3865558206" sldId="635"/>
        </pc:sldMkLst>
        <pc:spChg chg="mod">
          <ac:chgData name="Manideep Dunna" userId="351d0aa0-c4ce-4e11-98e3-f902e5e222bf" providerId="ADAL" clId="{0D62C77B-9012-4D5A-80EF-99877CC482E7}" dt="2024-08-26T20:14:57.830" v="2481" actId="20577"/>
          <ac:spMkLst>
            <pc:docMk/>
            <pc:sldMk cId="3865558206" sldId="635"/>
            <ac:spMk id="2" creationId="{895449B8-2C4D-9813-8CF9-0DC5CA91ADA8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3" creationId="{DAD39F72-08D0-E43A-EAA6-D5F4D8EB62D7}"/>
          </ac:spMkLst>
        </pc:spChg>
        <pc:spChg chg="mod topLvl">
          <ac:chgData name="Manideep Dunna" userId="351d0aa0-c4ce-4e11-98e3-f902e5e222bf" providerId="ADAL" clId="{0D62C77B-9012-4D5A-80EF-99877CC482E7}" dt="2024-08-26T20:15:59.492" v="2484" actId="207"/>
          <ac:spMkLst>
            <pc:docMk/>
            <pc:sldMk cId="3865558206" sldId="635"/>
            <ac:spMk id="34" creationId="{B2C86321-8B5A-9801-6A4C-705CE7E92B2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5" creationId="{84C7BB34-41C3-68E5-5E6C-7B60F5A0EB4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6" creationId="{CA32414C-261A-06BA-FDAC-E097EB919FB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7" creationId="{02275F00-D923-D735-231D-56AACE0416E7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8" creationId="{93EADBA7-9164-46D6-EC6A-91C78FE26B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39" creationId="{B1BE3E4E-29FF-BA93-EAFB-BF94427508FE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0" creationId="{B619B4F5-9188-9591-5BFA-E969C3AAB3AD}"/>
          </ac:spMkLst>
        </pc:spChg>
        <pc:spChg chg="mod topLvl">
          <ac:chgData name="Manideep Dunna" userId="351d0aa0-c4ce-4e11-98e3-f902e5e222bf" providerId="ADAL" clId="{0D62C77B-9012-4D5A-80EF-99877CC482E7}" dt="2024-08-26T20:15:09.626" v="2483" actId="165"/>
          <ac:spMkLst>
            <pc:docMk/>
            <pc:sldMk cId="3865558206" sldId="635"/>
            <ac:spMk id="41" creationId="{59062CB6-16D9-9588-85FE-F13617BC5F60}"/>
          </ac:spMkLst>
        </pc:spChg>
        <pc:spChg chg="del">
          <ac:chgData name="Manideep Dunna" userId="351d0aa0-c4ce-4e11-98e3-f902e5e222bf" providerId="ADAL" clId="{0D62C77B-9012-4D5A-80EF-99877CC482E7}" dt="2024-08-26T20:15:06.055" v="2482" actId="478"/>
          <ac:spMkLst>
            <pc:docMk/>
            <pc:sldMk cId="3865558206" sldId="635"/>
            <ac:spMk id="42" creationId="{FD00C67D-6BD0-E53A-984D-EFD227AB1DF8}"/>
          </ac:spMkLst>
        </pc:spChg>
        <pc:spChg chg="mod">
          <ac:chgData name="Manideep Dunna" userId="351d0aa0-c4ce-4e11-98e3-f902e5e222bf" providerId="ADAL" clId="{0D62C77B-9012-4D5A-80EF-99877CC482E7}" dt="2024-08-26T20:16:51.722" v="2536" actId="20577"/>
          <ac:spMkLst>
            <pc:docMk/>
            <pc:sldMk cId="3865558206" sldId="635"/>
            <ac:spMk id="44" creationId="{29E398A8-14A2-19FF-34DD-7915EA53B750}"/>
          </ac:spMkLst>
        </pc:spChg>
        <pc:spChg chg="mod">
          <ac:chgData name="Manideep Dunna" userId="351d0aa0-c4ce-4e11-98e3-f902e5e222bf" providerId="ADAL" clId="{0D62C77B-9012-4D5A-80EF-99877CC482E7}" dt="2024-08-26T20:16:33.457" v="2509" actId="20577"/>
          <ac:spMkLst>
            <pc:docMk/>
            <pc:sldMk cId="3865558206" sldId="635"/>
            <ac:spMk id="47" creationId="{8ACB9B99-BC94-5221-2863-1CA795B2863A}"/>
          </ac:spMkLst>
        </pc:spChg>
        <pc:spChg chg="mod">
          <ac:chgData name="Manideep Dunna" userId="351d0aa0-c4ce-4e11-98e3-f902e5e222bf" providerId="ADAL" clId="{0D62C77B-9012-4D5A-80EF-99877CC482E7}" dt="2024-08-26T20:16:45.993" v="2535" actId="20577"/>
          <ac:spMkLst>
            <pc:docMk/>
            <pc:sldMk cId="3865558206" sldId="635"/>
            <ac:spMk id="48" creationId="{0E8CF2B0-5032-6B3B-1FDE-C40F9FCC4FAD}"/>
          </ac:spMkLst>
        </pc:spChg>
        <pc:grpChg chg="del">
          <ac:chgData name="Manideep Dunna" userId="351d0aa0-c4ce-4e11-98e3-f902e5e222bf" providerId="ADAL" clId="{0D62C77B-9012-4D5A-80EF-99877CC482E7}" dt="2024-08-26T20:15:09.626" v="2483" actId="165"/>
          <ac:grpSpMkLst>
            <pc:docMk/>
            <pc:sldMk cId="3865558206" sldId="635"/>
            <ac:grpSpMk id="31" creationId="{7D637AEE-D4E7-92D1-E7BF-1AF076A3B2E6}"/>
          </ac:grpSpMkLst>
        </pc:grpChg>
        <pc:cxnChg chg="mod topLvl">
          <ac:chgData name="Manideep Dunna" userId="351d0aa0-c4ce-4e11-98e3-f902e5e222bf" providerId="ADAL" clId="{0D62C77B-9012-4D5A-80EF-99877CC482E7}" dt="2024-08-26T20:15:09.626" v="2483" actId="165"/>
          <ac:cxnSpMkLst>
            <pc:docMk/>
            <pc:sldMk cId="3865558206" sldId="635"/>
            <ac:cxnSpMk id="32" creationId="{BFF539B2-0A51-CBB5-75B3-E24345569957}"/>
          </ac:cxnSpMkLst>
        </pc:cxnChg>
      </pc:sldChg>
      <pc:sldChg chg="delSp modSp add del mod modShow">
        <pc:chgData name="Manideep Dunna" userId="351d0aa0-c4ce-4e11-98e3-f902e5e222bf" providerId="ADAL" clId="{0D62C77B-9012-4D5A-80EF-99877CC482E7}" dt="2024-08-30T20:31:33.261" v="4602" actId="47"/>
        <pc:sldMkLst>
          <pc:docMk/>
          <pc:sldMk cId="2399682363" sldId="636"/>
        </pc:sldMkLst>
        <pc:spChg chg="mod">
          <ac:chgData name="Manideep Dunna" userId="351d0aa0-c4ce-4e11-98e3-f902e5e222bf" providerId="ADAL" clId="{0D62C77B-9012-4D5A-80EF-99877CC482E7}" dt="2024-08-26T21:02:40.197" v="3537" actId="20577"/>
          <ac:spMkLst>
            <pc:docMk/>
            <pc:sldMk cId="2399682363" sldId="636"/>
            <ac:spMk id="2" creationId="{53E9BE4A-42EE-0EF2-CE8B-FF3C56B74010}"/>
          </ac:spMkLst>
        </pc:spChg>
        <pc:spChg chg="del">
          <ac:chgData name="Manideep Dunna" userId="351d0aa0-c4ce-4e11-98e3-f902e5e222bf" providerId="ADAL" clId="{0D62C77B-9012-4D5A-80EF-99877CC482E7}" dt="2024-08-26T21:02:28.348" v="3505" actId="478"/>
          <ac:spMkLst>
            <pc:docMk/>
            <pc:sldMk cId="2399682363" sldId="636"/>
            <ac:spMk id="22" creationId="{3A57F95D-C855-F7D1-B3D9-7D6022E33D22}"/>
          </ac:spMkLst>
        </pc:spChg>
      </pc:sldChg>
      <pc:sldChg chg="modSp new mod ord modNotesTx">
        <pc:chgData name="Manideep Dunna" userId="351d0aa0-c4ce-4e11-98e3-f902e5e222bf" providerId="ADAL" clId="{0D62C77B-9012-4D5A-80EF-99877CC482E7}" dt="2024-08-30T23:27:07.235" v="7364" actId="20577"/>
        <pc:sldMkLst>
          <pc:docMk/>
          <pc:sldMk cId="1236181184" sldId="637"/>
        </pc:sldMkLst>
        <pc:spChg chg="mod">
          <ac:chgData name="Manideep Dunna" userId="351d0aa0-c4ce-4e11-98e3-f902e5e222bf" providerId="ADAL" clId="{0D62C77B-9012-4D5A-80EF-99877CC482E7}" dt="2024-08-26T21:45:49.079" v="4079" actId="20577"/>
          <ac:spMkLst>
            <pc:docMk/>
            <pc:sldMk cId="1236181184" sldId="637"/>
            <ac:spMk id="2" creationId="{B5CF16FB-B340-C261-937C-7ED550C37C67}"/>
          </ac:spMkLst>
        </pc:spChg>
        <pc:spChg chg="mod">
          <ac:chgData name="Manideep Dunna" userId="351d0aa0-c4ce-4e11-98e3-f902e5e222bf" providerId="ADAL" clId="{0D62C77B-9012-4D5A-80EF-99877CC482E7}" dt="2024-08-30T23:01:40.071" v="7045" actId="20577"/>
          <ac:spMkLst>
            <pc:docMk/>
            <pc:sldMk cId="1236181184" sldId="637"/>
            <ac:spMk id="3" creationId="{8B89D0FB-103B-F55B-28E8-CC1CC2ED4CF2}"/>
          </ac:spMkLst>
        </pc:spChg>
      </pc:sldChg>
      <pc:sldChg chg="modSp new mod">
        <pc:chgData name="Manideep Dunna" userId="351d0aa0-c4ce-4e11-98e3-f902e5e222bf" providerId="ADAL" clId="{0D62C77B-9012-4D5A-80EF-99877CC482E7}" dt="2024-08-30T21:16:56.586" v="6024" actId="20577"/>
        <pc:sldMkLst>
          <pc:docMk/>
          <pc:sldMk cId="485748584" sldId="638"/>
        </pc:sldMkLst>
        <pc:spChg chg="mod">
          <ac:chgData name="Manideep Dunna" userId="351d0aa0-c4ce-4e11-98e3-f902e5e222bf" providerId="ADAL" clId="{0D62C77B-9012-4D5A-80EF-99877CC482E7}" dt="2024-08-30T21:16:56.586" v="6024" actId="20577"/>
          <ac:spMkLst>
            <pc:docMk/>
            <pc:sldMk cId="485748584" sldId="638"/>
            <ac:spMk id="2" creationId="{05CFE88C-682D-B1B6-5893-4AE3FA4F65C3}"/>
          </ac:spMkLst>
        </pc:spChg>
        <pc:spChg chg="mod">
          <ac:chgData name="Manideep Dunna" userId="351d0aa0-c4ce-4e11-98e3-f902e5e222bf" providerId="ADAL" clId="{0D62C77B-9012-4D5A-80EF-99877CC482E7}" dt="2024-08-30T21:12:40.272" v="6008" actId="20577"/>
          <ac:spMkLst>
            <pc:docMk/>
            <pc:sldMk cId="485748584" sldId="638"/>
            <ac:spMk id="3" creationId="{FAE23F8E-3A53-347C-CDEE-7BBAF4DFC737}"/>
          </ac:spMkLst>
        </pc:spChg>
      </pc:sldChg>
      <pc:sldChg chg="addSp delSp modSp new mod modNotesTx">
        <pc:chgData name="Manideep Dunna" userId="351d0aa0-c4ce-4e11-98e3-f902e5e222bf" providerId="ADAL" clId="{0D62C77B-9012-4D5A-80EF-99877CC482E7}" dt="2024-08-30T22:51:29.240" v="6602" actId="20577"/>
        <pc:sldMkLst>
          <pc:docMk/>
          <pc:sldMk cId="1432177156" sldId="639"/>
        </pc:sldMkLst>
        <pc:spChg chg="mod">
          <ac:chgData name="Manideep Dunna" userId="351d0aa0-c4ce-4e11-98e3-f902e5e222bf" providerId="ADAL" clId="{0D62C77B-9012-4D5A-80EF-99877CC482E7}" dt="2024-08-30T21:01:07.028" v="5820" actId="20577"/>
          <ac:spMkLst>
            <pc:docMk/>
            <pc:sldMk cId="1432177156" sldId="639"/>
            <ac:spMk id="2" creationId="{1B9EBBA1-468C-816B-F5F2-7ABF8CC77ACC}"/>
          </ac:spMkLst>
        </pc:spChg>
        <pc:spChg chg="del">
          <ac:chgData name="Manideep Dunna" userId="351d0aa0-c4ce-4e11-98e3-f902e5e222bf" providerId="ADAL" clId="{0D62C77B-9012-4D5A-80EF-99877CC482E7}" dt="2024-08-30T21:01:21.498" v="5824" actId="478"/>
          <ac:spMkLst>
            <pc:docMk/>
            <pc:sldMk cId="1432177156" sldId="639"/>
            <ac:spMk id="3" creationId="{EEB3D56F-40E4-AF69-B1CD-F779B7BDE2E3}"/>
          </ac:spMkLst>
        </pc:spChg>
        <pc:spChg chg="add del mod">
          <ac:chgData name="Manideep Dunna" userId="351d0aa0-c4ce-4e11-98e3-f902e5e222bf" providerId="ADAL" clId="{0D62C77B-9012-4D5A-80EF-99877CC482E7}" dt="2024-08-30T21:01:38.950" v="5848" actId="478"/>
          <ac:spMkLst>
            <pc:docMk/>
            <pc:sldMk cId="1432177156" sldId="639"/>
            <ac:spMk id="7" creationId="{6586317C-637A-3E4D-3139-D74FCC1B511D}"/>
          </ac:spMkLst>
        </pc:spChg>
        <pc:spChg chg="add mod">
          <ac:chgData name="Manideep Dunna" userId="351d0aa0-c4ce-4e11-98e3-f902e5e222bf" providerId="ADAL" clId="{0D62C77B-9012-4D5A-80EF-99877CC482E7}" dt="2024-08-30T22:51:29.240" v="6602" actId="20577"/>
          <ac:spMkLst>
            <pc:docMk/>
            <pc:sldMk cId="1432177156" sldId="639"/>
            <ac:spMk id="9" creationId="{5D3D451A-50D3-7249-3FFE-43AEEF255AFD}"/>
          </ac:spMkLst>
        </pc:spChg>
        <pc:picChg chg="add mod">
          <ac:chgData name="Manideep Dunna" userId="351d0aa0-c4ce-4e11-98e3-f902e5e222bf" providerId="ADAL" clId="{0D62C77B-9012-4D5A-80EF-99877CC482E7}" dt="2024-08-30T21:19:51.967" v="6234" actId="1076"/>
          <ac:picMkLst>
            <pc:docMk/>
            <pc:sldMk cId="1432177156" sldId="639"/>
            <ac:picMk id="8" creationId="{199037FE-2E93-FF7F-98DD-3FA923594134}"/>
          </ac:picMkLst>
        </pc:picChg>
      </pc:sldChg>
      <pc:sldChg chg="add mod modShow">
        <pc:chgData name="Manideep Dunna" userId="351d0aa0-c4ce-4e11-98e3-f902e5e222bf" providerId="ADAL" clId="{0D62C77B-9012-4D5A-80EF-99877CC482E7}" dt="2024-08-30T23:11:40.706" v="7126" actId="729"/>
        <pc:sldMkLst>
          <pc:docMk/>
          <pc:sldMk cId="3939135549" sldId="640"/>
        </pc:sldMkLst>
      </pc:sldChg>
      <pc:sldChg chg="add modNotesTx">
        <pc:chgData name="Manideep Dunna" userId="351d0aa0-c4ce-4e11-98e3-f902e5e222bf" providerId="ADAL" clId="{0D62C77B-9012-4D5A-80EF-99877CC482E7}" dt="2024-08-30T23:20:51.447" v="7251" actId="20577"/>
        <pc:sldMkLst>
          <pc:docMk/>
          <pc:sldMk cId="430516710" sldId="641"/>
        </pc:sldMkLst>
      </pc:sldChg>
      <pc:sldChg chg="modSp new mod">
        <pc:chgData name="Manideep Dunna" userId="351d0aa0-c4ce-4e11-98e3-f902e5e222bf" providerId="ADAL" clId="{0D62C77B-9012-4D5A-80EF-99877CC482E7}" dt="2024-08-30T23:29:40.698" v="7412" actId="20577"/>
        <pc:sldMkLst>
          <pc:docMk/>
          <pc:sldMk cId="1528623547" sldId="642"/>
        </pc:sldMkLst>
        <pc:spChg chg="mod">
          <ac:chgData name="Manideep Dunna" userId="351d0aa0-c4ce-4e11-98e3-f902e5e222bf" providerId="ADAL" clId="{0D62C77B-9012-4D5A-80EF-99877CC482E7}" dt="2024-08-30T23:29:40.698" v="7412" actId="20577"/>
          <ac:spMkLst>
            <pc:docMk/>
            <pc:sldMk cId="1528623547" sldId="642"/>
            <ac:spMk id="2" creationId="{07BEC31E-F847-6CDB-E908-09B5382D9E15}"/>
          </ac:spMkLst>
        </pc:spChg>
      </pc:sldChg>
      <pc:sldMasterChg chg="modSp mod modSldLayout">
        <pc:chgData name="Manideep Dunna" userId="351d0aa0-c4ce-4e11-98e3-f902e5e222bf" providerId="ADAL" clId="{0D62C77B-9012-4D5A-80EF-99877CC482E7}" dt="2024-08-20T20:58:45.026" v="184" actId="20577"/>
        <pc:sldMasterMkLst>
          <pc:docMk/>
          <pc:sldMasterMk cId="0" sldId="2147483648"/>
        </pc:sldMasterMkLst>
        <pc:spChg chg="mod">
          <ac:chgData name="Manideep Dunna" userId="351d0aa0-c4ce-4e11-98e3-f902e5e222bf" providerId="ADAL" clId="{0D62C77B-9012-4D5A-80EF-99877CC482E7}" dt="2024-08-20T20:58:45.026" v="184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Manideep Dunna" userId="351d0aa0-c4ce-4e11-98e3-f902e5e222bf" providerId="ADAL" clId="{0D62C77B-9012-4D5A-80EF-99877CC482E7}" dt="2024-08-20T20:58:35.470" v="175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Manideep Dunna" userId="351d0aa0-c4ce-4e11-98e3-f902e5e222bf" providerId="ADAL" clId="{0D62C77B-9012-4D5A-80EF-99877CC482E7}" dt="2024-08-20T20:57:56.157" v="161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0D62C77B-9012-4D5A-80EF-99877CC482E7}" dt="2024-08-20T20:57:56.157" v="16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Manideep Dunna" userId="351d0aa0-c4ce-4e11-98e3-f902e5e222bf" providerId="ADAL" clId="{0D62C77B-9012-4D5A-80EF-99877CC482E7}" dt="2024-08-19T19:22:42.674" v="110" actId="2057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  <pc:spChg chg="mod">
            <ac:chgData name="Manideep Dunna" userId="351d0aa0-c4ce-4e11-98e3-f902e5e222bf" providerId="ADAL" clId="{0D62C77B-9012-4D5A-80EF-99877CC482E7}" dt="2024-08-19T19:22:30.933" v="96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C556AF9C-83F3-4A2D-979B-C82D2D5650DE}"/>
    <pc:docChg chg="undo redo custSel addSld delSld modSld modMainMaster">
      <pc:chgData name="Steve Shellhammer" userId="0e71f22d-ee3e-49c0-82ff-dbc290af8082" providerId="ADAL" clId="{C556AF9C-83F3-4A2D-979B-C82D2D5650DE}" dt="2024-03-07T20:40:05.063" v="12317" actId="20577"/>
      <pc:docMkLst>
        <pc:docMk/>
      </pc:docMkLst>
      <pc:sldChg chg="modSp mod">
        <pc:chgData name="Steve Shellhammer" userId="0e71f22d-ee3e-49c0-82ff-dbc290af8082" providerId="ADAL" clId="{C556AF9C-83F3-4A2D-979B-C82D2D5650DE}" dt="2024-03-07T20:38:16.962" v="12311" actId="6549"/>
        <pc:sldMkLst>
          <pc:docMk/>
          <pc:sldMk cId="0" sldId="256"/>
        </pc:sldMkLst>
        <pc:spChg chg="mod">
          <ac:chgData name="Steve Shellhammer" userId="0e71f22d-ee3e-49c0-82ff-dbc290af8082" providerId="ADAL" clId="{C556AF9C-83F3-4A2D-979B-C82D2D5650DE}" dt="2024-02-20T23:36:31.718" v="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C556AF9C-83F3-4A2D-979B-C82D2D5650DE}" dt="2024-03-07T20:38:16.962" v="12311" actId="6549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C556AF9C-83F3-4A2D-979B-C82D2D5650DE}" dt="2024-02-20T23:34:19.925" v="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395715029" sldId="551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26612348" sldId="552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630663359" sldId="553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938295078" sldId="554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9664783" sldId="555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723103911" sldId="556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347523016" sldId="557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587592730" sldId="558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047456920" sldId="559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3066311610" sldId="560"/>
        </pc:sldMkLst>
      </pc:sldChg>
      <pc:sldChg chg="del">
        <pc:chgData name="Steve Shellhammer" userId="0e71f22d-ee3e-49c0-82ff-dbc290af8082" providerId="ADAL" clId="{C556AF9C-83F3-4A2D-979B-C82D2D5650DE}" dt="2024-03-04T18:59:20.058" v="10357" actId="47"/>
        <pc:sldMkLst>
          <pc:docMk/>
          <pc:sldMk cId="2842279863" sldId="561"/>
        </pc:sldMkLst>
      </pc:sldChg>
      <pc:sldChg chg="modSp new mod">
        <pc:chgData name="Steve Shellhammer" userId="0e71f22d-ee3e-49c0-82ff-dbc290af8082" providerId="ADAL" clId="{C556AF9C-83F3-4A2D-979B-C82D2D5650DE}" dt="2024-03-05T17:52:15.790" v="10914" actId="14100"/>
        <pc:sldMkLst>
          <pc:docMk/>
          <pc:sldMk cId="993489634" sldId="562"/>
        </pc:sldMkLst>
        <pc:spChg chg="mod">
          <ac:chgData name="Steve Shellhammer" userId="0e71f22d-ee3e-49c0-82ff-dbc290af8082" providerId="ADAL" clId="{C556AF9C-83F3-4A2D-979B-C82D2D5650DE}" dt="2024-03-05T17:52:15.790" v="10914" actId="14100"/>
          <ac:spMkLst>
            <pc:docMk/>
            <pc:sldMk cId="993489634" sldId="562"/>
            <ac:spMk id="2" creationId="{7261FFC7-A14A-9466-9F58-74B037AA1CD4}"/>
          </ac:spMkLst>
        </pc:spChg>
        <pc:spChg chg="mod">
          <ac:chgData name="Steve Shellhammer" userId="0e71f22d-ee3e-49c0-82ff-dbc290af8082" providerId="ADAL" clId="{C556AF9C-83F3-4A2D-979B-C82D2D5650DE}" dt="2024-03-05T17:52:11.862" v="10913" actId="14100"/>
          <ac:spMkLst>
            <pc:docMk/>
            <pc:sldMk cId="993489634" sldId="562"/>
            <ac:spMk id="3" creationId="{7AA0EC12-1672-6C18-DDC5-49C6D9A9A55A}"/>
          </ac:spMkLst>
        </pc:spChg>
      </pc:sldChg>
      <pc:sldChg chg="modSp add mod">
        <pc:chgData name="Steve Shellhammer" userId="0e71f22d-ee3e-49c0-82ff-dbc290af8082" providerId="ADAL" clId="{C556AF9C-83F3-4A2D-979B-C82D2D5650DE}" dt="2024-03-04T18:52:54.031" v="9937" actId="313"/>
        <pc:sldMkLst>
          <pc:docMk/>
          <pc:sldMk cId="1352232393" sldId="563"/>
        </pc:sldMkLst>
        <pc:spChg chg="mod">
          <ac:chgData name="Steve Shellhammer" userId="0e71f22d-ee3e-49c0-82ff-dbc290af8082" providerId="ADAL" clId="{C556AF9C-83F3-4A2D-979B-C82D2D5650DE}" dt="2024-03-04T18:52:54.031" v="9937" actId="313"/>
          <ac:spMkLst>
            <pc:docMk/>
            <pc:sldMk cId="1352232393" sldId="563"/>
            <ac:spMk id="3" creationId="{1A164C09-C4AA-BDC9-764F-6BD4B032D61F}"/>
          </ac:spMkLst>
        </pc:spChg>
      </pc:sldChg>
      <pc:sldChg chg="modSp new del mod">
        <pc:chgData name="Steve Shellhammer" userId="0e71f22d-ee3e-49c0-82ff-dbc290af8082" providerId="ADAL" clId="{C556AF9C-83F3-4A2D-979B-C82D2D5650DE}" dt="2024-03-04T18:59:20.058" v="10357" actId="47"/>
        <pc:sldMkLst>
          <pc:docMk/>
          <pc:sldMk cId="1185690238" sldId="564"/>
        </pc:sldMkLst>
        <pc:spChg chg="mod">
          <ac:chgData name="Steve Shellhammer" userId="0e71f22d-ee3e-49c0-82ff-dbc290af8082" providerId="ADAL" clId="{C556AF9C-83F3-4A2D-979B-C82D2D5650DE}" dt="2024-02-20T23:49:13.951" v="847" actId="20577"/>
          <ac:spMkLst>
            <pc:docMk/>
            <pc:sldMk cId="1185690238" sldId="564"/>
            <ac:spMk id="2" creationId="{C73F0463-F4AF-DD66-9E3E-9DA373A4A066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1:05.683" v="11991" actId="1036"/>
        <pc:sldMkLst>
          <pc:docMk/>
          <pc:sldMk cId="3439122583" sldId="565"/>
        </pc:sldMkLst>
        <pc:spChg chg="mod">
          <ac:chgData name="Steve Shellhammer" userId="0e71f22d-ee3e-49c0-82ff-dbc290af8082" providerId="ADAL" clId="{C556AF9C-83F3-4A2D-979B-C82D2D5650DE}" dt="2024-03-05T18:09:03.799" v="11988" actId="14100"/>
          <ac:spMkLst>
            <pc:docMk/>
            <pc:sldMk cId="3439122583" sldId="565"/>
            <ac:spMk id="2" creationId="{3F5A74F6-102C-C902-64D4-17972FCFD6E6}"/>
          </ac:spMkLst>
        </pc:spChg>
        <pc:spChg chg="mod">
          <ac:chgData name="Steve Shellhammer" userId="0e71f22d-ee3e-49c0-82ff-dbc290af8082" providerId="ADAL" clId="{C556AF9C-83F3-4A2D-979B-C82D2D5650DE}" dt="2024-03-07T17:21:05.683" v="11991" actId="1036"/>
          <ac:spMkLst>
            <pc:docMk/>
            <pc:sldMk cId="3439122583" sldId="565"/>
            <ac:spMk id="3" creationId="{9B60CF88-CF80-9E49-E05D-035875D66B7D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1T17:53:30.018" v="3634" actId="14100"/>
        <pc:sldMkLst>
          <pc:docMk/>
          <pc:sldMk cId="2807226184" sldId="566"/>
        </pc:sldMkLst>
        <pc:spChg chg="mod">
          <ac:chgData name="Steve Shellhammer" userId="0e71f22d-ee3e-49c0-82ff-dbc290af8082" providerId="ADAL" clId="{C556AF9C-83F3-4A2D-979B-C82D2D5650DE}" dt="2024-02-21T00:07:33.328" v="1221" actId="20577"/>
          <ac:spMkLst>
            <pc:docMk/>
            <pc:sldMk cId="2807226184" sldId="566"/>
            <ac:spMk id="2" creationId="{DD02ACFF-B64F-252A-A2B5-F132AC92E51F}"/>
          </ac:spMkLst>
        </pc:spChg>
        <pc:spChg chg="mod">
          <ac:chgData name="Steve Shellhammer" userId="0e71f22d-ee3e-49c0-82ff-dbc290af8082" providerId="ADAL" clId="{C556AF9C-83F3-4A2D-979B-C82D2D5650DE}" dt="2024-03-01T17:53:30.018" v="3634" actId="14100"/>
          <ac:spMkLst>
            <pc:docMk/>
            <pc:sldMk cId="2807226184" sldId="566"/>
            <ac:spMk id="3" creationId="{4270A100-200E-FF63-DC76-380E3C472BA7}"/>
          </ac:spMkLst>
        </pc:spChg>
        <pc:picChg chg="add mod">
          <ac:chgData name="Steve Shellhammer" userId="0e71f22d-ee3e-49c0-82ff-dbc290af8082" providerId="ADAL" clId="{C556AF9C-83F3-4A2D-979B-C82D2D5650DE}" dt="2024-02-21T00:08:44.407" v="1232" actId="1076"/>
          <ac:picMkLst>
            <pc:docMk/>
            <pc:sldMk cId="2807226184" sldId="566"/>
            <ac:picMk id="8" creationId="{BD6E458D-F3E5-964C-A066-0689701AB4DC}"/>
          </ac:picMkLst>
        </pc:picChg>
      </pc:sldChg>
      <pc:sldChg chg="modSp new mod">
        <pc:chgData name="Steve Shellhammer" userId="0e71f22d-ee3e-49c0-82ff-dbc290af8082" providerId="ADAL" clId="{C556AF9C-83F3-4A2D-979B-C82D2D5650DE}" dt="2024-02-29T21:01:07.634" v="1922" actId="20577"/>
        <pc:sldMkLst>
          <pc:docMk/>
          <pc:sldMk cId="2688041361" sldId="567"/>
        </pc:sldMkLst>
        <pc:spChg chg="mod">
          <ac:chgData name="Steve Shellhammer" userId="0e71f22d-ee3e-49c0-82ff-dbc290af8082" providerId="ADAL" clId="{C556AF9C-83F3-4A2D-979B-C82D2D5650DE}" dt="2024-02-29T21:01:07.634" v="1922" actId="20577"/>
          <ac:spMkLst>
            <pc:docMk/>
            <pc:sldMk cId="2688041361" sldId="567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00:54.997" v="1904" actId="20577"/>
          <ac:spMkLst>
            <pc:docMk/>
            <pc:sldMk cId="2688041361" sldId="567"/>
            <ac:spMk id="3" creationId="{A4F8E300-BC73-429A-D59A-6D990CE7BABB}"/>
          </ac:spMkLst>
        </pc:spChg>
      </pc:sldChg>
      <pc:sldChg chg="modSp add mod">
        <pc:chgData name="Steve Shellhammer" userId="0e71f22d-ee3e-49c0-82ff-dbc290af8082" providerId="ADAL" clId="{C556AF9C-83F3-4A2D-979B-C82D2D5650DE}" dt="2024-02-29T21:13:38.612" v="2599" actId="20577"/>
        <pc:sldMkLst>
          <pc:docMk/>
          <pc:sldMk cId="122521580" sldId="568"/>
        </pc:sldMkLst>
        <pc:spChg chg="mod">
          <ac:chgData name="Steve Shellhammer" userId="0e71f22d-ee3e-49c0-82ff-dbc290af8082" providerId="ADAL" clId="{C556AF9C-83F3-4A2D-979B-C82D2D5650DE}" dt="2024-02-29T21:04:51.780" v="2064" actId="6549"/>
          <ac:spMkLst>
            <pc:docMk/>
            <pc:sldMk cId="122521580" sldId="568"/>
            <ac:spMk id="2" creationId="{C9EC4B74-CB16-D9BA-0A70-70CD5DC003BA}"/>
          </ac:spMkLst>
        </pc:spChg>
        <pc:spChg chg="mod">
          <ac:chgData name="Steve Shellhammer" userId="0e71f22d-ee3e-49c0-82ff-dbc290af8082" providerId="ADAL" clId="{C556AF9C-83F3-4A2D-979B-C82D2D5650DE}" dt="2024-02-29T21:13:38.612" v="2599" actId="20577"/>
          <ac:spMkLst>
            <pc:docMk/>
            <pc:sldMk cId="122521580" sldId="568"/>
            <ac:spMk id="3" creationId="{A4F8E300-BC73-429A-D59A-6D990CE7BABB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7T17:23:31.068" v="11998" actId="20577"/>
        <pc:sldMkLst>
          <pc:docMk/>
          <pc:sldMk cId="2113331865" sldId="569"/>
        </pc:sldMkLst>
        <pc:spChg chg="mod">
          <ac:chgData name="Steve Shellhammer" userId="0e71f22d-ee3e-49c0-82ff-dbc290af8082" providerId="ADAL" clId="{C556AF9C-83F3-4A2D-979B-C82D2D5650DE}" dt="2024-03-01T17:48:15.511" v="3471" actId="14100"/>
          <ac:spMkLst>
            <pc:docMk/>
            <pc:sldMk cId="2113331865" sldId="569"/>
            <ac:spMk id="2" creationId="{F7F00C38-DFF7-EDE1-96DD-72EF3D03067F}"/>
          </ac:spMkLst>
        </pc:spChg>
        <pc:spChg chg="mod">
          <ac:chgData name="Steve Shellhammer" userId="0e71f22d-ee3e-49c0-82ff-dbc290af8082" providerId="ADAL" clId="{C556AF9C-83F3-4A2D-979B-C82D2D5650DE}" dt="2024-03-01T17:50:47.379" v="3625" actId="404"/>
          <ac:spMkLst>
            <pc:docMk/>
            <pc:sldMk cId="2113331865" sldId="569"/>
            <ac:spMk id="3" creationId="{5CC8962B-B4F4-6B25-FBC6-9E053CCA495D}"/>
          </ac:spMkLst>
        </pc:spChg>
        <pc:graphicFrameChg chg="add mod modGraphic">
          <ac:chgData name="Steve Shellhammer" userId="0e71f22d-ee3e-49c0-82ff-dbc290af8082" providerId="ADAL" clId="{C556AF9C-83F3-4A2D-979B-C82D2D5650DE}" dt="2024-03-07T17:23:31.068" v="11998" actId="20577"/>
          <ac:graphicFrameMkLst>
            <pc:docMk/>
            <pc:sldMk cId="2113331865" sldId="569"/>
            <ac:graphicFrameMk id="7" creationId="{7005E2A0-5519-FBA7-62E4-1A7B4BC63682}"/>
          </ac:graphicFrameMkLst>
        </pc:graphicFrameChg>
      </pc:sldChg>
      <pc:sldChg chg="addSp delSp modSp new del mod">
        <pc:chgData name="Steve Shellhammer" userId="0e71f22d-ee3e-49c0-82ff-dbc290af8082" providerId="ADAL" clId="{C556AF9C-83F3-4A2D-979B-C82D2D5650DE}" dt="2024-03-04T19:00:02.284" v="10375" actId="47"/>
        <pc:sldMkLst>
          <pc:docMk/>
          <pc:sldMk cId="2650390400" sldId="570"/>
        </pc:sldMkLst>
        <pc:spChg chg="del">
          <ac:chgData name="Steve Shellhammer" userId="0e71f22d-ee3e-49c0-82ff-dbc290af8082" providerId="ADAL" clId="{C556AF9C-83F3-4A2D-979B-C82D2D5650DE}" dt="2024-02-29T21:17:36.842" v="2845" actId="3680"/>
          <ac:spMkLst>
            <pc:docMk/>
            <pc:sldMk cId="2650390400" sldId="570"/>
            <ac:spMk id="3" creationId="{FCC71745-6EA4-0232-284B-5F7E22D68FEF}"/>
          </ac:spMkLst>
        </pc:spChg>
        <pc:graphicFrameChg chg="add mod ord modGraphic">
          <ac:chgData name="Steve Shellhammer" userId="0e71f22d-ee3e-49c0-82ff-dbc290af8082" providerId="ADAL" clId="{C556AF9C-83F3-4A2D-979B-C82D2D5650DE}" dt="2024-02-29T21:17:52.954" v="2849" actId="2711"/>
          <ac:graphicFrameMkLst>
            <pc:docMk/>
            <pc:sldMk cId="2650390400" sldId="570"/>
            <ac:graphicFrameMk id="7" creationId="{0D7BD401-5DEA-0FEF-6CD7-9ABC7A86C8A0}"/>
          </ac:graphicFrameMkLst>
        </pc:graphicFrameChg>
      </pc:sldChg>
      <pc:sldChg chg="modSp new mod">
        <pc:chgData name="Steve Shellhammer" userId="0e71f22d-ee3e-49c0-82ff-dbc290af8082" providerId="ADAL" clId="{C556AF9C-83F3-4A2D-979B-C82D2D5650DE}" dt="2024-03-07T17:24:26.320" v="12006" actId="20577"/>
        <pc:sldMkLst>
          <pc:docMk/>
          <pc:sldMk cId="4029833144" sldId="571"/>
        </pc:sldMkLst>
        <pc:spChg chg="mod">
          <ac:chgData name="Steve Shellhammer" userId="0e71f22d-ee3e-49c0-82ff-dbc290af8082" providerId="ADAL" clId="{C556AF9C-83F3-4A2D-979B-C82D2D5650DE}" dt="2024-03-01T17:53:56.745" v="3645" actId="20577"/>
          <ac:spMkLst>
            <pc:docMk/>
            <pc:sldMk cId="4029833144" sldId="571"/>
            <ac:spMk id="2" creationId="{58837C42-1614-D5B7-89D6-BBCF5F6E93E9}"/>
          </ac:spMkLst>
        </pc:spChg>
        <pc:spChg chg="mod">
          <ac:chgData name="Steve Shellhammer" userId="0e71f22d-ee3e-49c0-82ff-dbc290af8082" providerId="ADAL" clId="{C556AF9C-83F3-4A2D-979B-C82D2D5650DE}" dt="2024-03-07T17:24:26.320" v="12006" actId="20577"/>
          <ac:spMkLst>
            <pc:docMk/>
            <pc:sldMk cId="4029833144" sldId="571"/>
            <ac:spMk id="3" creationId="{E253CEF6-8169-9034-6E91-658B55F90531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7:45.444" v="12116" actId="6549"/>
        <pc:sldMkLst>
          <pc:docMk/>
          <pc:sldMk cId="3709006339" sldId="572"/>
        </pc:sldMkLst>
        <pc:spChg chg="mod">
          <ac:chgData name="Steve Shellhammer" userId="0e71f22d-ee3e-49c0-82ff-dbc290af8082" providerId="ADAL" clId="{C556AF9C-83F3-4A2D-979B-C82D2D5650DE}" dt="2024-03-01T17:59:04.459" v="4255" actId="20577"/>
          <ac:spMkLst>
            <pc:docMk/>
            <pc:sldMk cId="3709006339" sldId="572"/>
            <ac:spMk id="2" creationId="{8052D323-AB3A-36FB-A6EC-76D15418A976}"/>
          </ac:spMkLst>
        </pc:spChg>
        <pc:spChg chg="mod">
          <ac:chgData name="Steve Shellhammer" userId="0e71f22d-ee3e-49c0-82ff-dbc290af8082" providerId="ADAL" clId="{C556AF9C-83F3-4A2D-979B-C82D2D5650DE}" dt="2024-03-07T17:27:45.444" v="12116" actId="6549"/>
          <ac:spMkLst>
            <pc:docMk/>
            <pc:sldMk cId="3709006339" sldId="572"/>
            <ac:spMk id="3" creationId="{861F14A8-BF34-223B-11F0-7855B0CA568E}"/>
          </ac:spMkLst>
        </pc:spChg>
      </pc:sldChg>
      <pc:sldChg chg="modSp new mod">
        <pc:chgData name="Steve Shellhammer" userId="0e71f22d-ee3e-49c0-82ff-dbc290af8082" providerId="ADAL" clId="{C556AF9C-83F3-4A2D-979B-C82D2D5650DE}" dt="2024-03-01T18:13:14.850" v="5473" actId="20577"/>
        <pc:sldMkLst>
          <pc:docMk/>
          <pc:sldMk cId="1969590804" sldId="573"/>
        </pc:sldMkLst>
        <pc:spChg chg="mod">
          <ac:chgData name="Steve Shellhammer" userId="0e71f22d-ee3e-49c0-82ff-dbc290af8082" providerId="ADAL" clId="{C556AF9C-83F3-4A2D-979B-C82D2D5650DE}" dt="2024-03-01T18:06:04.217" v="4790"/>
          <ac:spMkLst>
            <pc:docMk/>
            <pc:sldMk cId="1969590804" sldId="573"/>
            <ac:spMk id="2" creationId="{7391F157-C8F6-980A-FB38-A715260155D8}"/>
          </ac:spMkLst>
        </pc:spChg>
        <pc:spChg chg="mod">
          <ac:chgData name="Steve Shellhammer" userId="0e71f22d-ee3e-49c0-82ff-dbc290af8082" providerId="ADAL" clId="{C556AF9C-83F3-4A2D-979B-C82D2D5650DE}" dt="2024-03-01T18:13:14.850" v="5473" actId="20577"/>
          <ac:spMkLst>
            <pc:docMk/>
            <pc:sldMk cId="1969590804" sldId="573"/>
            <ac:spMk id="3" creationId="{0B8CD50D-F669-6BB2-F6D3-6897E91BF319}"/>
          </ac:spMkLst>
        </pc:spChg>
      </pc:sldChg>
      <pc:sldChg chg="modSp new mod">
        <pc:chgData name="Steve Shellhammer" userId="0e71f22d-ee3e-49c0-82ff-dbc290af8082" providerId="ADAL" clId="{C556AF9C-83F3-4A2D-979B-C82D2D5650DE}" dt="2024-03-07T17:29:25.536" v="12128" actId="20577"/>
        <pc:sldMkLst>
          <pc:docMk/>
          <pc:sldMk cId="3803452206" sldId="574"/>
        </pc:sldMkLst>
        <pc:spChg chg="mod">
          <ac:chgData name="Steve Shellhammer" userId="0e71f22d-ee3e-49c0-82ff-dbc290af8082" providerId="ADAL" clId="{C556AF9C-83F3-4A2D-979B-C82D2D5650DE}" dt="2024-03-01T18:13:57.553" v="5484" actId="20577"/>
          <ac:spMkLst>
            <pc:docMk/>
            <pc:sldMk cId="3803452206" sldId="574"/>
            <ac:spMk id="2" creationId="{F77D9B31-6E2C-914F-6FF5-019066CE2387}"/>
          </ac:spMkLst>
        </pc:spChg>
        <pc:spChg chg="mod">
          <ac:chgData name="Steve Shellhammer" userId="0e71f22d-ee3e-49c0-82ff-dbc290af8082" providerId="ADAL" clId="{C556AF9C-83F3-4A2D-979B-C82D2D5650DE}" dt="2024-03-07T17:29:25.536" v="12128" actId="20577"/>
          <ac:spMkLst>
            <pc:docMk/>
            <pc:sldMk cId="3803452206" sldId="574"/>
            <ac:spMk id="3" creationId="{132228B8-288D-8C41-5B7C-C2C4972F53F2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2:18.872" v="12241" actId="14100"/>
        <pc:sldMkLst>
          <pc:docMk/>
          <pc:sldMk cId="1417826229" sldId="575"/>
        </pc:sldMkLst>
        <pc:spChg chg="mod">
          <ac:chgData name="Steve Shellhammer" userId="0e71f22d-ee3e-49c0-82ff-dbc290af8082" providerId="ADAL" clId="{C556AF9C-83F3-4A2D-979B-C82D2D5650DE}" dt="2024-03-07T17:31:30.886" v="12231" actId="14100"/>
          <ac:spMkLst>
            <pc:docMk/>
            <pc:sldMk cId="1417826229" sldId="575"/>
            <ac:spMk id="2" creationId="{B78981B0-154B-EE45-BF0D-53A36E272C65}"/>
          </ac:spMkLst>
        </pc:spChg>
        <pc:spChg chg="mod">
          <ac:chgData name="Steve Shellhammer" userId="0e71f22d-ee3e-49c0-82ff-dbc290af8082" providerId="ADAL" clId="{C556AF9C-83F3-4A2D-979B-C82D2D5650DE}" dt="2024-03-07T17:32:18.872" v="12241" actId="14100"/>
          <ac:spMkLst>
            <pc:docMk/>
            <pc:sldMk cId="1417826229" sldId="575"/>
            <ac:spMk id="3" creationId="{D39FD154-2D67-93D2-6763-C86B1169DE42}"/>
          </ac:spMkLst>
        </pc:spChg>
      </pc:sldChg>
      <pc:sldChg chg="addSp delSp modSp new mod">
        <pc:chgData name="Steve Shellhammer" userId="0e71f22d-ee3e-49c0-82ff-dbc290af8082" providerId="ADAL" clId="{C556AF9C-83F3-4A2D-979B-C82D2D5650DE}" dt="2024-03-01T18:48:13.685" v="7002" actId="20577"/>
        <pc:sldMkLst>
          <pc:docMk/>
          <pc:sldMk cId="3443101857" sldId="576"/>
        </pc:sldMkLst>
        <pc:spChg chg="mod">
          <ac:chgData name="Steve Shellhammer" userId="0e71f22d-ee3e-49c0-82ff-dbc290af8082" providerId="ADAL" clId="{C556AF9C-83F3-4A2D-979B-C82D2D5650DE}" dt="2024-03-01T18:44:30.591" v="6885" actId="14100"/>
          <ac:spMkLst>
            <pc:docMk/>
            <pc:sldMk cId="3443101857" sldId="576"/>
            <ac:spMk id="2" creationId="{8CDAC44E-14FD-2AC1-23AF-28231EAC5154}"/>
          </ac:spMkLst>
        </pc:spChg>
        <pc:spChg chg="mod">
          <ac:chgData name="Steve Shellhammer" userId="0e71f22d-ee3e-49c0-82ff-dbc290af8082" providerId="ADAL" clId="{C556AF9C-83F3-4A2D-979B-C82D2D5650DE}" dt="2024-03-01T18:48:13.685" v="7002" actId="20577"/>
          <ac:spMkLst>
            <pc:docMk/>
            <pc:sldMk cId="3443101857" sldId="576"/>
            <ac:spMk id="3" creationId="{E9513748-4DC4-C889-C0AA-0490EACB72C7}"/>
          </ac:spMkLst>
        </pc:spChg>
        <pc:spChg chg="add del">
          <ac:chgData name="Steve Shellhammer" userId="0e71f22d-ee3e-49c0-82ff-dbc290af8082" providerId="ADAL" clId="{C556AF9C-83F3-4A2D-979B-C82D2D5650DE}" dt="2024-03-01T18:42:14.854" v="6620" actId="478"/>
          <ac:spMkLst>
            <pc:docMk/>
            <pc:sldMk cId="3443101857" sldId="576"/>
            <ac:spMk id="8" creationId="{A21C1D87-F8B8-DFFF-7AB4-2B03EB7B0DD8}"/>
          </ac:spMkLst>
        </pc:spChg>
        <pc:picChg chg="add del mod">
          <ac:chgData name="Steve Shellhammer" userId="0e71f22d-ee3e-49c0-82ff-dbc290af8082" providerId="ADAL" clId="{C556AF9C-83F3-4A2D-979B-C82D2D5650DE}" dt="2024-03-01T18:47:29.684" v="6966" actId="478"/>
          <ac:picMkLst>
            <pc:docMk/>
            <pc:sldMk cId="3443101857" sldId="576"/>
            <ac:picMk id="10" creationId="{1AF3ECF3-EEA7-1AA7-1B76-A1E1D9F6A8C8}"/>
          </ac:picMkLst>
        </pc:picChg>
        <pc:picChg chg="add mod">
          <ac:chgData name="Steve Shellhammer" userId="0e71f22d-ee3e-49c0-82ff-dbc290af8082" providerId="ADAL" clId="{C556AF9C-83F3-4A2D-979B-C82D2D5650DE}" dt="2024-03-01T18:47:56.231" v="6999" actId="1036"/>
          <ac:picMkLst>
            <pc:docMk/>
            <pc:sldMk cId="3443101857" sldId="576"/>
            <ac:picMk id="12" creationId="{9E5DBE8A-44AF-B740-8DE3-5D22E8353198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2:44.814" v="12247" actId="20577"/>
        <pc:sldMkLst>
          <pc:docMk/>
          <pc:sldMk cId="3894305849" sldId="577"/>
        </pc:sldMkLst>
        <pc:spChg chg="mod">
          <ac:chgData name="Steve Shellhammer" userId="0e71f22d-ee3e-49c0-82ff-dbc290af8082" providerId="ADAL" clId="{C556AF9C-83F3-4A2D-979B-C82D2D5650DE}" dt="2024-03-04T18:38:08.160" v="9309" actId="20577"/>
          <ac:spMkLst>
            <pc:docMk/>
            <pc:sldMk cId="3894305849" sldId="577"/>
            <ac:spMk id="2" creationId="{5C84111F-A889-7899-CED6-01DE64B87199}"/>
          </ac:spMkLst>
        </pc:spChg>
        <pc:spChg chg="mod">
          <ac:chgData name="Steve Shellhammer" userId="0e71f22d-ee3e-49c0-82ff-dbc290af8082" providerId="ADAL" clId="{C556AF9C-83F3-4A2D-979B-C82D2D5650DE}" dt="2024-03-07T17:32:44.814" v="12247" actId="20577"/>
          <ac:spMkLst>
            <pc:docMk/>
            <pc:sldMk cId="3894305849" sldId="577"/>
            <ac:spMk id="3" creationId="{6796C30E-6473-955F-F414-2B6A862E783E}"/>
          </ac:spMkLst>
        </pc:spChg>
      </pc:sldChg>
      <pc:sldChg chg="modSp new mod">
        <pc:chgData name="Steve Shellhammer" userId="0e71f22d-ee3e-49c0-82ff-dbc290af8082" providerId="ADAL" clId="{C556AF9C-83F3-4A2D-979B-C82D2D5650DE}" dt="2024-03-04T18:38:01.793" v="9305" actId="20577"/>
        <pc:sldMkLst>
          <pc:docMk/>
          <pc:sldMk cId="4178946698" sldId="578"/>
        </pc:sldMkLst>
        <pc:spChg chg="mod">
          <ac:chgData name="Steve Shellhammer" userId="0e71f22d-ee3e-49c0-82ff-dbc290af8082" providerId="ADAL" clId="{C556AF9C-83F3-4A2D-979B-C82D2D5650DE}" dt="2024-03-04T18:38:01.793" v="9305" actId="20577"/>
          <ac:spMkLst>
            <pc:docMk/>
            <pc:sldMk cId="4178946698" sldId="578"/>
            <ac:spMk id="2" creationId="{375FE863-9B4B-7620-3B4D-8BA255F05CC7}"/>
          </ac:spMkLst>
        </pc:spChg>
        <pc:spChg chg="mod">
          <ac:chgData name="Steve Shellhammer" userId="0e71f22d-ee3e-49c0-82ff-dbc290af8082" providerId="ADAL" clId="{C556AF9C-83F3-4A2D-979B-C82D2D5650DE}" dt="2024-03-04T18:22:30.884" v="8430" actId="20577"/>
          <ac:spMkLst>
            <pc:docMk/>
            <pc:sldMk cId="4178946698" sldId="578"/>
            <ac:spMk id="3" creationId="{AEEFED7A-B897-657C-B421-2E25FE977040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5T17:56:39.276" v="11019" actId="20577"/>
        <pc:sldMkLst>
          <pc:docMk/>
          <pc:sldMk cId="355909902" sldId="579"/>
        </pc:sldMkLst>
        <pc:spChg chg="mod">
          <ac:chgData name="Steve Shellhammer" userId="0e71f22d-ee3e-49c0-82ff-dbc290af8082" providerId="ADAL" clId="{C556AF9C-83F3-4A2D-979B-C82D2D5650DE}" dt="2024-03-04T18:37:55.072" v="9301" actId="20577"/>
          <ac:spMkLst>
            <pc:docMk/>
            <pc:sldMk cId="355909902" sldId="579"/>
            <ac:spMk id="2" creationId="{6C42CC3C-E30E-2167-8D8A-E3670BF6C6D2}"/>
          </ac:spMkLst>
        </pc:spChg>
        <pc:spChg chg="mod">
          <ac:chgData name="Steve Shellhammer" userId="0e71f22d-ee3e-49c0-82ff-dbc290af8082" providerId="ADAL" clId="{C556AF9C-83F3-4A2D-979B-C82D2D5650DE}" dt="2024-03-04T18:32:43.960" v="8760" actId="1076"/>
          <ac:spMkLst>
            <pc:docMk/>
            <pc:sldMk cId="355909902" sldId="579"/>
            <ac:spMk id="3" creationId="{A7FC5E1A-791C-D132-3DBF-1A0E1B926E65}"/>
          </ac:spMkLst>
        </pc:spChg>
        <pc:spChg chg="add mod">
          <ac:chgData name="Steve Shellhammer" userId="0e71f22d-ee3e-49c0-82ff-dbc290af8082" providerId="ADAL" clId="{C556AF9C-83F3-4A2D-979B-C82D2D5650DE}" dt="2024-03-05T17:56:39.276" v="11019" actId="20577"/>
          <ac:spMkLst>
            <pc:docMk/>
            <pc:sldMk cId="355909902" sldId="579"/>
            <ac:spMk id="9" creationId="{9857AEF2-8EE3-A8FC-19DB-52A5998C5664}"/>
          </ac:spMkLst>
        </pc:spChg>
        <pc:picChg chg="add mod">
          <ac:chgData name="Steve Shellhammer" userId="0e71f22d-ee3e-49c0-82ff-dbc290af8082" providerId="ADAL" clId="{C556AF9C-83F3-4A2D-979B-C82D2D5650DE}" dt="2024-03-04T18:32:48.682" v="8761" actId="1076"/>
          <ac:picMkLst>
            <pc:docMk/>
            <pc:sldMk cId="355909902" sldId="579"/>
            <ac:picMk id="8" creationId="{20BADCEC-86F8-3486-D76D-AF5BC0865AEF}"/>
          </ac:picMkLst>
        </pc:picChg>
        <pc:picChg chg="add mod">
          <ac:chgData name="Steve Shellhammer" userId="0e71f22d-ee3e-49c0-82ff-dbc290af8082" providerId="ADAL" clId="{C556AF9C-83F3-4A2D-979B-C82D2D5650DE}" dt="2024-03-04T18:32:58.462" v="8771" actId="1037"/>
          <ac:picMkLst>
            <pc:docMk/>
            <pc:sldMk cId="355909902" sldId="579"/>
            <ac:picMk id="11" creationId="{68F344C2-5B66-F955-F268-879008447D73}"/>
          </ac:picMkLst>
        </pc:picChg>
      </pc:sldChg>
      <pc:sldChg chg="modSp new mod">
        <pc:chgData name="Steve Shellhammer" userId="0e71f22d-ee3e-49c0-82ff-dbc290af8082" providerId="ADAL" clId="{C556AF9C-83F3-4A2D-979B-C82D2D5650DE}" dt="2024-03-07T17:35:26.010" v="12267" actId="20577"/>
        <pc:sldMkLst>
          <pc:docMk/>
          <pc:sldMk cId="3960370175" sldId="580"/>
        </pc:sldMkLst>
        <pc:spChg chg="mod">
          <ac:chgData name="Steve Shellhammer" userId="0e71f22d-ee3e-49c0-82ff-dbc290af8082" providerId="ADAL" clId="{C556AF9C-83F3-4A2D-979B-C82D2D5650DE}" dt="2024-03-04T18:37:49.128" v="9297" actId="20577"/>
          <ac:spMkLst>
            <pc:docMk/>
            <pc:sldMk cId="3960370175" sldId="580"/>
            <ac:spMk id="2" creationId="{78E64D87-60E6-DD25-0A58-0A3D9E37219F}"/>
          </ac:spMkLst>
        </pc:spChg>
        <pc:spChg chg="mod">
          <ac:chgData name="Steve Shellhammer" userId="0e71f22d-ee3e-49c0-82ff-dbc290af8082" providerId="ADAL" clId="{C556AF9C-83F3-4A2D-979B-C82D2D5650DE}" dt="2024-03-07T17:35:26.010" v="12267" actId="20577"/>
          <ac:spMkLst>
            <pc:docMk/>
            <pc:sldMk cId="3960370175" sldId="580"/>
            <ac:spMk id="3" creationId="{4E256792-F435-817E-609E-E5B3A03311F7}"/>
          </ac:spMkLst>
        </pc:spChg>
      </pc:sldChg>
      <pc:sldChg chg="addSp modSp new mod">
        <pc:chgData name="Steve Shellhammer" userId="0e71f22d-ee3e-49c0-82ff-dbc290af8082" providerId="ADAL" clId="{C556AF9C-83F3-4A2D-979B-C82D2D5650DE}" dt="2024-03-04T18:41:19.730" v="9485" actId="14100"/>
        <pc:sldMkLst>
          <pc:docMk/>
          <pc:sldMk cId="4032376208" sldId="581"/>
        </pc:sldMkLst>
        <pc:spChg chg="mod">
          <ac:chgData name="Steve Shellhammer" userId="0e71f22d-ee3e-49c0-82ff-dbc290af8082" providerId="ADAL" clId="{C556AF9C-83F3-4A2D-979B-C82D2D5650DE}" dt="2024-03-04T18:37:40.671" v="9293" actId="20577"/>
          <ac:spMkLst>
            <pc:docMk/>
            <pc:sldMk cId="4032376208" sldId="581"/>
            <ac:spMk id="2" creationId="{9017FB07-8515-FB9F-474F-D194254CD9CE}"/>
          </ac:spMkLst>
        </pc:spChg>
        <pc:spChg chg="mod">
          <ac:chgData name="Steve Shellhammer" userId="0e71f22d-ee3e-49c0-82ff-dbc290af8082" providerId="ADAL" clId="{C556AF9C-83F3-4A2D-979B-C82D2D5650DE}" dt="2024-03-04T18:41:19.730" v="9485" actId="14100"/>
          <ac:spMkLst>
            <pc:docMk/>
            <pc:sldMk cId="4032376208" sldId="581"/>
            <ac:spMk id="3" creationId="{DE188E16-4E2B-301D-A9F0-3B4239980109}"/>
          </ac:spMkLst>
        </pc:spChg>
        <pc:picChg chg="add mod">
          <ac:chgData name="Steve Shellhammer" userId="0e71f22d-ee3e-49c0-82ff-dbc290af8082" providerId="ADAL" clId="{C556AF9C-83F3-4A2D-979B-C82D2D5650DE}" dt="2024-03-04T18:40:54.596" v="9483" actId="1076"/>
          <ac:picMkLst>
            <pc:docMk/>
            <pc:sldMk cId="4032376208" sldId="581"/>
            <ac:picMk id="8" creationId="{386C91BE-80E2-F63C-7159-1E9B9D428FDC}"/>
          </ac:picMkLst>
        </pc:picChg>
      </pc:sldChg>
      <pc:sldChg chg="addSp delSp modSp add mod">
        <pc:chgData name="Steve Shellhammer" userId="0e71f22d-ee3e-49c0-82ff-dbc290af8082" providerId="ADAL" clId="{C556AF9C-83F3-4A2D-979B-C82D2D5650DE}" dt="2024-03-07T17:35:47.178" v="12268" actId="14100"/>
        <pc:sldMkLst>
          <pc:docMk/>
          <pc:sldMk cId="1182489786" sldId="582"/>
        </pc:sldMkLst>
        <pc:spChg chg="mod">
          <ac:chgData name="Steve Shellhammer" userId="0e71f22d-ee3e-49c0-82ff-dbc290af8082" providerId="ADAL" clId="{C556AF9C-83F3-4A2D-979B-C82D2D5650DE}" dt="2024-03-07T17:35:47.178" v="12268" actId="14100"/>
          <ac:spMkLst>
            <pc:docMk/>
            <pc:sldMk cId="1182489786" sldId="582"/>
            <ac:spMk id="3" creationId="{DE188E16-4E2B-301D-A9F0-3B4239980109}"/>
          </ac:spMkLst>
        </pc:spChg>
        <pc:picChg chg="del">
          <ac:chgData name="Steve Shellhammer" userId="0e71f22d-ee3e-49c0-82ff-dbc290af8082" providerId="ADAL" clId="{C556AF9C-83F3-4A2D-979B-C82D2D5650DE}" dt="2024-03-04T18:43:12.518" v="9584" actId="478"/>
          <ac:picMkLst>
            <pc:docMk/>
            <pc:sldMk cId="1182489786" sldId="582"/>
            <ac:picMk id="8" creationId="{386C91BE-80E2-F63C-7159-1E9B9D428FDC}"/>
          </ac:picMkLst>
        </pc:picChg>
        <pc:picChg chg="add mod">
          <ac:chgData name="Steve Shellhammer" userId="0e71f22d-ee3e-49c0-82ff-dbc290af8082" providerId="ADAL" clId="{C556AF9C-83F3-4A2D-979B-C82D2D5650DE}" dt="2024-03-04T18:43:18.355" v="9586" actId="1076"/>
          <ac:picMkLst>
            <pc:docMk/>
            <pc:sldMk cId="1182489786" sldId="582"/>
            <ac:picMk id="9" creationId="{985309BF-A7F9-9852-CB7A-8A6876326091}"/>
          </ac:picMkLst>
        </pc:picChg>
      </pc:sldChg>
      <pc:sldChg chg="addSp modSp new mod">
        <pc:chgData name="Steve Shellhammer" userId="0e71f22d-ee3e-49c0-82ff-dbc290af8082" providerId="ADAL" clId="{C556AF9C-83F3-4A2D-979B-C82D2D5650DE}" dt="2024-03-04T18:53:36.360" v="9938" actId="14100"/>
        <pc:sldMkLst>
          <pc:docMk/>
          <pc:sldMk cId="2007742443" sldId="583"/>
        </pc:sldMkLst>
        <pc:spChg chg="mod">
          <ac:chgData name="Steve Shellhammer" userId="0e71f22d-ee3e-49c0-82ff-dbc290af8082" providerId="ADAL" clId="{C556AF9C-83F3-4A2D-979B-C82D2D5650DE}" dt="2024-03-04T18:53:36.360" v="9938" actId="14100"/>
          <ac:spMkLst>
            <pc:docMk/>
            <pc:sldMk cId="2007742443" sldId="583"/>
            <ac:spMk id="2" creationId="{D6BCC5A7-E492-A195-ABCF-465D7C84F454}"/>
          </ac:spMkLst>
        </pc:spChg>
        <pc:spChg chg="mod">
          <ac:chgData name="Steve Shellhammer" userId="0e71f22d-ee3e-49c0-82ff-dbc290af8082" providerId="ADAL" clId="{C556AF9C-83F3-4A2D-979B-C82D2D5650DE}" dt="2024-03-04T18:51:05.806" v="9839" actId="14100"/>
          <ac:spMkLst>
            <pc:docMk/>
            <pc:sldMk cId="2007742443" sldId="583"/>
            <ac:spMk id="3" creationId="{0DB55762-1C9E-A9C9-7C52-A4CF9B3AF45D}"/>
          </ac:spMkLst>
        </pc:spChg>
        <pc:picChg chg="add mod">
          <ac:chgData name="Steve Shellhammer" userId="0e71f22d-ee3e-49c0-82ff-dbc290af8082" providerId="ADAL" clId="{C556AF9C-83F3-4A2D-979B-C82D2D5650DE}" dt="2024-03-04T18:50:55.008" v="9835" actId="1076"/>
          <ac:picMkLst>
            <pc:docMk/>
            <pc:sldMk cId="2007742443" sldId="583"/>
            <ac:picMk id="7" creationId="{94BFC4BA-37E8-10E2-2430-33D3AB3D8F7A}"/>
          </ac:picMkLst>
        </pc:picChg>
      </pc:sldChg>
      <pc:sldChg chg="modSp new mod">
        <pc:chgData name="Steve Shellhammer" userId="0e71f22d-ee3e-49c0-82ff-dbc290af8082" providerId="ADAL" clId="{C556AF9C-83F3-4A2D-979B-C82D2D5650DE}" dt="2024-03-05T17:59:37.817" v="11074" actId="20577"/>
        <pc:sldMkLst>
          <pc:docMk/>
          <pc:sldMk cId="1123477143" sldId="584"/>
        </pc:sldMkLst>
        <pc:spChg chg="mod">
          <ac:chgData name="Steve Shellhammer" userId="0e71f22d-ee3e-49c0-82ff-dbc290af8082" providerId="ADAL" clId="{C556AF9C-83F3-4A2D-979B-C82D2D5650DE}" dt="2024-03-04T18:53:52.049" v="9948" actId="20577"/>
          <ac:spMkLst>
            <pc:docMk/>
            <pc:sldMk cId="1123477143" sldId="584"/>
            <ac:spMk id="2" creationId="{0848ACBD-0D14-A283-34BB-1A26D8633CF4}"/>
          </ac:spMkLst>
        </pc:spChg>
        <pc:spChg chg="mod">
          <ac:chgData name="Steve Shellhammer" userId="0e71f22d-ee3e-49c0-82ff-dbc290af8082" providerId="ADAL" clId="{C556AF9C-83F3-4A2D-979B-C82D2D5650DE}" dt="2024-03-05T17:59:37.817" v="11074" actId="20577"/>
          <ac:spMkLst>
            <pc:docMk/>
            <pc:sldMk cId="1123477143" sldId="584"/>
            <ac:spMk id="3" creationId="{9FB18334-93CF-5001-D1AF-EE955BB1F981}"/>
          </ac:spMkLst>
        </pc:spChg>
      </pc:sldChg>
      <pc:sldChg chg="modSp new mod">
        <pc:chgData name="Steve Shellhammer" userId="0e71f22d-ee3e-49c0-82ff-dbc290af8082" providerId="ADAL" clId="{C556AF9C-83F3-4A2D-979B-C82D2D5650DE}" dt="2024-03-05T18:03:41.236" v="11581" actId="313"/>
        <pc:sldMkLst>
          <pc:docMk/>
          <pc:sldMk cId="770980165" sldId="585"/>
        </pc:sldMkLst>
        <pc:spChg chg="mod">
          <ac:chgData name="Steve Shellhammer" userId="0e71f22d-ee3e-49c0-82ff-dbc290af8082" providerId="ADAL" clId="{C556AF9C-83F3-4A2D-979B-C82D2D5650DE}" dt="2024-03-04T19:00:14.710" v="10396" actId="20577"/>
          <ac:spMkLst>
            <pc:docMk/>
            <pc:sldMk cId="770980165" sldId="585"/>
            <ac:spMk id="2" creationId="{67266B9D-70ED-E82D-DA35-2A81C1FA3722}"/>
          </ac:spMkLst>
        </pc:spChg>
        <pc:spChg chg="mod">
          <ac:chgData name="Steve Shellhammer" userId="0e71f22d-ee3e-49c0-82ff-dbc290af8082" providerId="ADAL" clId="{C556AF9C-83F3-4A2D-979B-C82D2D5650DE}" dt="2024-03-05T18:03:41.236" v="11581" actId="313"/>
          <ac:spMkLst>
            <pc:docMk/>
            <pc:sldMk cId="770980165" sldId="585"/>
            <ac:spMk id="3" creationId="{9B80CA7B-6F15-5D8C-3D3B-82DB84BCB21F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7:32.022" v="12289" actId="20577"/>
        <pc:sldMkLst>
          <pc:docMk/>
          <pc:sldMk cId="888207847" sldId="586"/>
        </pc:sldMkLst>
        <pc:spChg chg="mod">
          <ac:chgData name="Steve Shellhammer" userId="0e71f22d-ee3e-49c0-82ff-dbc290af8082" providerId="ADAL" clId="{C556AF9C-83F3-4A2D-979B-C82D2D5650DE}" dt="2024-03-04T19:00:24.787" v="10411" actId="20577"/>
          <ac:spMkLst>
            <pc:docMk/>
            <pc:sldMk cId="888207847" sldId="586"/>
            <ac:spMk id="2" creationId="{3765BD4C-C292-AA0F-5B51-7EC9C38D1785}"/>
          </ac:spMkLst>
        </pc:spChg>
        <pc:spChg chg="mod">
          <ac:chgData name="Steve Shellhammer" userId="0e71f22d-ee3e-49c0-82ff-dbc290af8082" providerId="ADAL" clId="{C556AF9C-83F3-4A2D-979B-C82D2D5650DE}" dt="2024-03-07T17:37:32.022" v="12289" actId="20577"/>
          <ac:spMkLst>
            <pc:docMk/>
            <pc:sldMk cId="888207847" sldId="586"/>
            <ac:spMk id="3" creationId="{5938B418-7386-7D7D-34ED-E7F5ACA9F80D}"/>
          </ac:spMkLst>
        </pc:spChg>
      </pc:sldChg>
      <pc:sldChg chg="modSp new mod">
        <pc:chgData name="Steve Shellhammer" userId="0e71f22d-ee3e-49c0-82ff-dbc290af8082" providerId="ADAL" clId="{C556AF9C-83F3-4A2D-979B-C82D2D5650DE}" dt="2024-03-07T17:38:26.212" v="12307" actId="6549"/>
        <pc:sldMkLst>
          <pc:docMk/>
          <pc:sldMk cId="1683490881" sldId="587"/>
        </pc:sldMkLst>
        <pc:spChg chg="mod">
          <ac:chgData name="Steve Shellhammer" userId="0e71f22d-ee3e-49c0-82ff-dbc290af8082" providerId="ADAL" clId="{C556AF9C-83F3-4A2D-979B-C82D2D5650DE}" dt="2024-03-05T18:05:38.134" v="11609" actId="20577"/>
          <ac:spMkLst>
            <pc:docMk/>
            <pc:sldMk cId="1683490881" sldId="587"/>
            <ac:spMk id="2" creationId="{5ADA38CE-AB48-4385-9FE3-BAA0600A366F}"/>
          </ac:spMkLst>
        </pc:spChg>
        <pc:spChg chg="mod">
          <ac:chgData name="Steve Shellhammer" userId="0e71f22d-ee3e-49c0-82ff-dbc290af8082" providerId="ADAL" clId="{C556AF9C-83F3-4A2D-979B-C82D2D5650DE}" dt="2024-03-07T17:38:26.212" v="12307" actId="6549"/>
          <ac:spMkLst>
            <pc:docMk/>
            <pc:sldMk cId="1683490881" sldId="587"/>
            <ac:spMk id="3" creationId="{EB5DA6F7-CAC7-EAD9-6722-2905203F5717}"/>
          </ac:spMkLst>
        </pc:spChg>
      </pc:sldChg>
      <pc:sldMasterChg chg="modSldLayout">
        <pc:chgData name="Steve Shellhammer" userId="0e71f22d-ee3e-49c0-82ff-dbc290af8082" providerId="ADAL" clId="{C556AF9C-83F3-4A2D-979B-C82D2D5650DE}" dt="2024-03-07T20:40:05.063" v="12317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C556AF9C-83F3-4A2D-979B-C82D2D5650DE}" dt="2024-03-07T20:40:05.063" v="12317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C556AF9C-83F3-4A2D-979B-C82D2D5650DE}" dt="2024-03-07T20:40:05.063" v="12317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BC1A68F2-2C94-409D-B15B-E70CE4D3DE2B}"/>
    <pc:docChg chg="undo redo custSel modSld">
      <pc:chgData name="Steve Shellhammer" userId="0e71f22d-ee3e-49c0-82ff-dbc290af8082" providerId="ADAL" clId="{BC1A68F2-2C94-409D-B15B-E70CE4D3DE2B}" dt="2021-07-13T21:13:39.358" v="241" actId="20577"/>
      <pc:docMkLst>
        <pc:docMk/>
      </pc:docMkLst>
      <pc:sldChg chg="modSp mod">
        <pc:chgData name="Steve Shellhammer" userId="0e71f22d-ee3e-49c0-82ff-dbc290af8082" providerId="ADAL" clId="{BC1A68F2-2C94-409D-B15B-E70CE4D3DE2B}" dt="2021-07-13T19:14:36.136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BC1A68F2-2C94-409D-B15B-E70CE4D3DE2B}" dt="2021-07-13T19:14:36.136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BC1A68F2-2C94-409D-B15B-E70CE4D3DE2B}" dt="2021-07-13T21:13:09.740" v="225" actId="1036"/>
        <pc:sldMkLst>
          <pc:docMk/>
          <pc:sldMk cId="4109633702" sldId="511"/>
        </pc:sldMkLst>
        <pc:spChg chg="mod">
          <ac:chgData name="Steve Shellhammer" userId="0e71f22d-ee3e-49c0-82ff-dbc290af8082" providerId="ADAL" clId="{BC1A68F2-2C94-409D-B15B-E70CE4D3DE2B}" dt="2021-07-13T21:12:54.194" v="219" actId="14100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BC1A68F2-2C94-409D-B15B-E70CE4D3DE2B}" dt="2021-07-13T21:13:03.174" v="221" actId="1076"/>
          <ac:spMkLst>
            <pc:docMk/>
            <pc:sldMk cId="4109633702" sldId="511"/>
            <ac:spMk id="8" creationId="{DAF29CEC-9302-4ED9-9A6B-1BE1B559061C}"/>
          </ac:spMkLst>
        </pc:spChg>
        <pc:spChg chg="add del 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9" creationId="{82EAA1B7-39D9-458F-B0EF-886584A85F03}"/>
          </ac:spMkLst>
        </pc:spChg>
        <pc:spChg chg="mod">
          <ac:chgData name="Steve Shellhammer" userId="0e71f22d-ee3e-49c0-82ff-dbc290af8082" providerId="ADAL" clId="{BC1A68F2-2C94-409D-B15B-E70CE4D3DE2B}" dt="2021-07-13T21:12:07.584" v="214" actId="164"/>
          <ac:spMkLst>
            <pc:docMk/>
            <pc:sldMk cId="4109633702" sldId="511"/>
            <ac:spMk id="11" creationId="{C8B285BC-2FF4-48DD-ADB5-A6ED6F5AAF74}"/>
          </ac:spMkLst>
        </pc:spChg>
        <pc:grpChg chg="add mod">
          <ac:chgData name="Steve Shellhammer" userId="0e71f22d-ee3e-49c0-82ff-dbc290af8082" providerId="ADAL" clId="{BC1A68F2-2C94-409D-B15B-E70CE4D3DE2B}" dt="2021-07-13T21:13:09.740" v="225" actId="1036"/>
          <ac:grpSpMkLst>
            <pc:docMk/>
            <pc:sldMk cId="4109633702" sldId="511"/>
            <ac:grpSpMk id="10" creationId="{7B6F907E-A831-4708-A373-56CAC73E3FBD}"/>
          </ac:grpSpMkLst>
        </pc:grpChg>
        <pc:picChg chg="mod">
          <ac:chgData name="Steve Shellhammer" userId="0e71f22d-ee3e-49c0-82ff-dbc290af8082" providerId="ADAL" clId="{BC1A68F2-2C94-409D-B15B-E70CE4D3DE2B}" dt="2021-07-13T21:12:55.700" v="220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modSp mod">
        <pc:chgData name="Steve Shellhammer" userId="0e71f22d-ee3e-49c0-82ff-dbc290af8082" providerId="ADAL" clId="{BC1A68F2-2C94-409D-B15B-E70CE4D3DE2B}" dt="2021-07-13T21:07:39.558" v="131" actId="115"/>
        <pc:sldMkLst>
          <pc:docMk/>
          <pc:sldMk cId="4023721527" sldId="516"/>
        </pc:sldMkLst>
        <pc:spChg chg="mod">
          <ac:chgData name="Steve Shellhammer" userId="0e71f22d-ee3e-49c0-82ff-dbc290af8082" providerId="ADAL" clId="{BC1A68F2-2C94-409D-B15B-E70CE4D3DE2B}" dt="2021-07-13T21:07:39.558" v="131" actId="115"/>
          <ac:spMkLst>
            <pc:docMk/>
            <pc:sldMk cId="4023721527" sldId="516"/>
            <ac:spMk id="3" creationId="{B1259139-D612-4788-9835-14D9DC82B062}"/>
          </ac:spMkLst>
        </pc:spChg>
      </pc:sldChg>
      <pc:sldChg chg="modSp mod">
        <pc:chgData name="Steve Shellhammer" userId="0e71f22d-ee3e-49c0-82ff-dbc290af8082" providerId="ADAL" clId="{BC1A68F2-2C94-409D-B15B-E70CE4D3DE2B}" dt="2021-07-13T21:13:39.358" v="241" actId="20577"/>
        <pc:sldMkLst>
          <pc:docMk/>
          <pc:sldMk cId="296882006" sldId="520"/>
        </pc:sldMkLst>
        <pc:spChg chg="mod">
          <ac:chgData name="Steve Shellhammer" userId="0e71f22d-ee3e-49c0-82ff-dbc290af8082" providerId="ADAL" clId="{BC1A68F2-2C94-409D-B15B-E70CE4D3DE2B}" dt="2021-07-13T21:13:39.358" v="241" actId="20577"/>
          <ac:spMkLst>
            <pc:docMk/>
            <pc:sldMk cId="296882006" sldId="520"/>
            <ac:spMk id="3" creationId="{084B1034-2D32-419B-BB54-6179631EF0DF}"/>
          </ac:spMkLst>
        </pc:spChg>
        <pc:spChg chg="mod">
          <ac:chgData name="Steve Shellhammer" userId="0e71f22d-ee3e-49c0-82ff-dbc290af8082" providerId="ADAL" clId="{BC1A68F2-2C94-409D-B15B-E70CE4D3DE2B}" dt="2021-07-13T20:28:52.685" v="128" actId="20577"/>
          <ac:spMkLst>
            <pc:docMk/>
            <pc:sldMk cId="296882006" sldId="520"/>
            <ac:spMk id="7" creationId="{2A491CB3-30C7-4827-93B0-17A1C767EE79}"/>
          </ac:spMkLst>
        </pc:spChg>
        <pc:spChg chg="mod">
          <ac:chgData name="Steve Shellhammer" userId="0e71f22d-ee3e-49c0-82ff-dbc290af8082" providerId="ADAL" clId="{BC1A68F2-2C94-409D-B15B-E70CE4D3DE2B}" dt="2021-07-13T20:28:54.679" v="130" actId="20577"/>
          <ac:spMkLst>
            <pc:docMk/>
            <pc:sldMk cId="296882006" sldId="520"/>
            <ac:spMk id="8" creationId="{97788F95-D0F5-4CF1-BA54-8C6F926ECBF4}"/>
          </ac:spMkLst>
        </pc:spChg>
        <pc:spChg chg="mod">
          <ac:chgData name="Steve Shellhammer" userId="0e71f22d-ee3e-49c0-82ff-dbc290af8082" providerId="ADAL" clId="{BC1A68F2-2C94-409D-B15B-E70CE4D3DE2B}" dt="2021-07-13T19:52:00.882" v="114" actId="20577"/>
          <ac:spMkLst>
            <pc:docMk/>
            <pc:sldMk cId="296882006" sldId="520"/>
            <ac:spMk id="9" creationId="{C62673C3-6221-4BC3-8091-4AB470312F22}"/>
          </ac:spMkLst>
        </pc:spChg>
      </pc:sldChg>
      <pc:sldChg chg="modSp mod">
        <pc:chgData name="Steve Shellhammer" userId="0e71f22d-ee3e-49c0-82ff-dbc290af8082" providerId="ADAL" clId="{BC1A68F2-2C94-409D-B15B-E70CE4D3DE2B}" dt="2021-07-13T19:50:38.116" v="89" actId="14100"/>
        <pc:sldMkLst>
          <pc:docMk/>
          <pc:sldMk cId="3832592430" sldId="522"/>
        </pc:sldMkLst>
        <pc:spChg chg="mod">
          <ac:chgData name="Steve Shellhammer" userId="0e71f22d-ee3e-49c0-82ff-dbc290af8082" providerId="ADAL" clId="{BC1A68F2-2C94-409D-B15B-E70CE4D3DE2B}" dt="2021-07-13T19:50:23.526" v="87" actId="6549"/>
          <ac:spMkLst>
            <pc:docMk/>
            <pc:sldMk cId="3832592430" sldId="522"/>
            <ac:spMk id="3" creationId="{FF1A6A67-1B16-4157-9B29-59D09BB30E35}"/>
          </ac:spMkLst>
        </pc:spChg>
        <pc:spChg chg="mod">
          <ac:chgData name="Steve Shellhammer" userId="0e71f22d-ee3e-49c0-82ff-dbc290af8082" providerId="ADAL" clId="{BC1A68F2-2C94-409D-B15B-E70CE4D3DE2B}" dt="2021-07-13T19:49:09.328" v="83" actId="1076"/>
          <ac:spMkLst>
            <pc:docMk/>
            <pc:sldMk cId="3832592430" sldId="522"/>
            <ac:spMk id="7" creationId="{0FBDF828-F787-4E1B-9518-88D2B6D36AC0}"/>
          </ac:spMkLst>
        </pc:spChg>
        <pc:spChg chg="mod">
          <ac:chgData name="Steve Shellhammer" userId="0e71f22d-ee3e-49c0-82ff-dbc290af8082" providerId="ADAL" clId="{BC1A68F2-2C94-409D-B15B-E70CE4D3DE2B}" dt="2021-07-13T19:50:38.116" v="89" actId="14100"/>
          <ac:spMkLst>
            <pc:docMk/>
            <pc:sldMk cId="3832592430" sldId="522"/>
            <ac:spMk id="8" creationId="{A501D644-0D32-460F-A3DE-9D68C9933154}"/>
          </ac:spMkLst>
        </pc:spChg>
      </pc:sldChg>
    </pc:docChg>
  </pc:docChgLst>
  <pc:docChgLst>
    <pc:chgData name="Steve Shellhammer" userId="0e71f22d-ee3e-49c0-82ff-dbc290af8082" providerId="ADAL" clId="{83B6F4FF-6F4D-4601-9F21-D8800378163C}"/>
    <pc:docChg chg="custSel modSld">
      <pc:chgData name="Steve Shellhammer" userId="0e71f22d-ee3e-49c0-82ff-dbc290af8082" providerId="ADAL" clId="{83B6F4FF-6F4D-4601-9F21-D8800378163C}" dt="2022-10-13T21:59:59.947" v="48"/>
      <pc:docMkLst>
        <pc:docMk/>
      </pc:docMkLst>
      <pc:sldChg chg="modSp mod">
        <pc:chgData name="Steve Shellhammer" userId="0e71f22d-ee3e-49c0-82ff-dbc290af8082" providerId="ADAL" clId="{83B6F4FF-6F4D-4601-9F21-D8800378163C}" dt="2022-10-13T21:56:49.379" v="2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83B6F4FF-6F4D-4601-9F21-D8800378163C}" dt="2022-10-13T21:56:49.379" v="2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83B6F4FF-6F4D-4601-9F21-D8800378163C}" dt="2022-10-13T21:59:36.821" v="45" actId="313"/>
        <pc:sldMkLst>
          <pc:docMk/>
          <pc:sldMk cId="3326374592" sldId="532"/>
        </pc:sldMkLst>
        <pc:spChg chg="mod">
          <ac:chgData name="Steve Shellhammer" userId="0e71f22d-ee3e-49c0-82ff-dbc290af8082" providerId="ADAL" clId="{83B6F4FF-6F4D-4601-9F21-D8800378163C}" dt="2022-10-13T21:59:36.821" v="45" actId="313"/>
          <ac:spMkLst>
            <pc:docMk/>
            <pc:sldMk cId="3326374592" sldId="532"/>
            <ac:spMk id="3" creationId="{F731ADA9-7BCA-84DC-CDBD-16D8B4BA341C}"/>
          </ac:spMkLst>
        </pc:spChg>
      </pc:sldChg>
      <pc:sldChg chg="modSp mod">
        <pc:chgData name="Steve Shellhammer" userId="0e71f22d-ee3e-49c0-82ff-dbc290af8082" providerId="ADAL" clId="{83B6F4FF-6F4D-4601-9F21-D8800378163C}" dt="2022-10-13T21:59:59.947" v="48"/>
        <pc:sldMkLst>
          <pc:docMk/>
          <pc:sldMk cId="2721194055" sldId="535"/>
        </pc:sldMkLst>
        <pc:spChg chg="mod">
          <ac:chgData name="Steve Shellhammer" userId="0e71f22d-ee3e-49c0-82ff-dbc290af8082" providerId="ADAL" clId="{83B6F4FF-6F4D-4601-9F21-D8800378163C}" dt="2022-10-13T21:59:59.947" v="48"/>
          <ac:spMkLst>
            <pc:docMk/>
            <pc:sldMk cId="2721194055" sldId="535"/>
            <ac:spMk id="3" creationId="{B23B0766-6730-8F64-D179-1F6337A772C3}"/>
          </ac:spMkLst>
        </pc:spChg>
      </pc:sldChg>
    </pc:docChg>
  </pc:docChgLst>
  <pc:docChgLst>
    <pc:chgData name="Steve Shellhammer" userId="0e71f22d-ee3e-49c0-82ff-dbc290af8082" providerId="ADAL" clId="{AC8AA1CB-7231-4F9F-8873-6A0E9D52CE32}"/>
    <pc:docChg chg="custSel addSld delSld modSld modMainMaster">
      <pc:chgData name="Steve Shellhammer" userId="0e71f22d-ee3e-49c0-82ff-dbc290af8082" providerId="ADAL" clId="{AC8AA1CB-7231-4F9F-8873-6A0E9D52CE32}" dt="2021-10-19T21:35:57.847" v="2554" actId="20577"/>
      <pc:docMkLst>
        <pc:docMk/>
      </pc:docMkLst>
      <pc:sldChg chg="modSp mod">
        <pc:chgData name="Steve Shellhammer" userId="0e71f22d-ee3e-49c0-82ff-dbc290af8082" providerId="ADAL" clId="{AC8AA1CB-7231-4F9F-8873-6A0E9D52CE32}" dt="2021-10-19T21:35:27.222" v="2547" actId="1037"/>
        <pc:sldMkLst>
          <pc:docMk/>
          <pc:sldMk cId="0" sldId="256"/>
        </pc:sldMkLst>
        <pc:spChg chg="mod">
          <ac:chgData name="Steve Shellhammer" userId="0e71f22d-ee3e-49c0-82ff-dbc290af8082" providerId="ADAL" clId="{AC8AA1CB-7231-4F9F-8873-6A0E9D52CE32}" dt="2021-10-19T18:21:24.333" v="4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C8AA1CB-7231-4F9F-8873-6A0E9D52CE32}" dt="2021-10-19T18:21:05.469" v="441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C8AA1CB-7231-4F9F-8873-6A0E9D52CE32}" dt="2021-10-19T21:35:27.222" v="2547" actId="103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AC8AA1CB-7231-4F9F-8873-6A0E9D52CE32}" dt="2021-10-19T20:57:31.291" v="1455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AC8AA1CB-7231-4F9F-8873-6A0E9D52CE32}" dt="2021-10-19T18:23:04.212" v="597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AC8AA1CB-7231-4F9F-8873-6A0E9D52CE32}" dt="2021-10-19T20:57:31.291" v="1455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033386959" sldId="530"/>
        </pc:sldMkLst>
      </pc:sldChg>
      <pc:sldChg chg="addSp modSp new mod">
        <pc:chgData name="Steve Shellhammer" userId="0e71f22d-ee3e-49c0-82ff-dbc290af8082" providerId="ADAL" clId="{AC8AA1CB-7231-4F9F-8873-6A0E9D52CE32}" dt="2021-10-19T21:00:34.967" v="1744" actId="14100"/>
        <pc:sldMkLst>
          <pc:docMk/>
          <pc:sldMk cId="1522346237" sldId="530"/>
        </pc:sldMkLst>
        <pc:spChg chg="mod">
          <ac:chgData name="Steve Shellhammer" userId="0e71f22d-ee3e-49c0-82ff-dbc290af8082" providerId="ADAL" clId="{AC8AA1CB-7231-4F9F-8873-6A0E9D52CE32}" dt="2021-10-19T21:00:34.967" v="1744" actId="14100"/>
          <ac:spMkLst>
            <pc:docMk/>
            <pc:sldMk cId="1522346237" sldId="530"/>
            <ac:spMk id="2" creationId="{9D60B86D-EF89-4366-936E-D21B0BAAC8C5}"/>
          </ac:spMkLst>
        </pc:spChg>
        <pc:spChg chg="mod">
          <ac:chgData name="Steve Shellhammer" userId="0e71f22d-ee3e-49c0-82ff-dbc290af8082" providerId="ADAL" clId="{AC8AA1CB-7231-4F9F-8873-6A0E9D52CE32}" dt="2021-10-19T18:37:57.664" v="1280" actId="14100"/>
          <ac:spMkLst>
            <pc:docMk/>
            <pc:sldMk cId="1522346237" sldId="530"/>
            <ac:spMk id="3" creationId="{251AA095-991B-417E-A5D9-98CD3A4A03A5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8" creationId="{CA8D3EBA-A54B-40FE-AA31-FC1D7735673A}"/>
          </ac:spMkLst>
        </pc:spChg>
        <pc:spChg chg="mod">
          <ac:chgData name="Steve Shellhammer" userId="0e71f22d-ee3e-49c0-82ff-dbc290af8082" providerId="ADAL" clId="{AC8AA1CB-7231-4F9F-8873-6A0E9D52CE32}" dt="2021-10-19T18:36:03.745" v="1105"/>
          <ac:spMkLst>
            <pc:docMk/>
            <pc:sldMk cId="1522346237" sldId="530"/>
            <ac:spMk id="9" creationId="{4F090972-646B-4DF0-AFB2-428525C55163}"/>
          </ac:spMkLst>
        </pc:spChg>
        <pc:grpChg chg="add mod">
          <ac:chgData name="Steve Shellhammer" userId="0e71f22d-ee3e-49c0-82ff-dbc290af8082" providerId="ADAL" clId="{AC8AA1CB-7231-4F9F-8873-6A0E9D52CE32}" dt="2021-10-19T18:37:09.628" v="1274" actId="1076"/>
          <ac:grpSpMkLst>
            <pc:docMk/>
            <pc:sldMk cId="1522346237" sldId="530"/>
            <ac:grpSpMk id="7" creationId="{4821A3BB-FAC0-4FB0-AD02-FB24F2AAFBD0}"/>
          </ac:grpSpMkLst>
        </pc:grpChg>
      </pc:sldChg>
      <pc:sldChg chg="addSp modSp new mod">
        <pc:chgData name="Steve Shellhammer" userId="0e71f22d-ee3e-49c0-82ff-dbc290af8082" providerId="ADAL" clId="{AC8AA1CB-7231-4F9F-8873-6A0E9D52CE32}" dt="2021-10-19T21:35:57.847" v="2554" actId="20577"/>
        <pc:sldMkLst>
          <pc:docMk/>
          <pc:sldMk cId="3091154829" sldId="531"/>
        </pc:sldMkLst>
        <pc:spChg chg="mod">
          <ac:chgData name="Steve Shellhammer" userId="0e71f22d-ee3e-49c0-82ff-dbc290af8082" providerId="ADAL" clId="{AC8AA1CB-7231-4F9F-8873-6A0E9D52CE32}" dt="2021-10-19T18:38:39.071" v="1313" actId="20577"/>
          <ac:spMkLst>
            <pc:docMk/>
            <pc:sldMk cId="3091154829" sldId="531"/>
            <ac:spMk id="2" creationId="{4016133E-2A1F-477B-9FDB-C7E3AD43EB10}"/>
          </ac:spMkLst>
        </pc:spChg>
        <pc:spChg chg="mod">
          <ac:chgData name="Steve Shellhammer" userId="0e71f22d-ee3e-49c0-82ff-dbc290af8082" providerId="ADAL" clId="{AC8AA1CB-7231-4F9F-8873-6A0E9D52CE32}" dt="2021-10-19T19:56:47.376" v="1377"/>
          <ac:spMkLst>
            <pc:docMk/>
            <pc:sldMk cId="3091154829" sldId="531"/>
            <ac:spMk id="3" creationId="{6146BB65-BA39-4B2D-884C-9576A5365514}"/>
          </ac:spMkLst>
        </pc:spChg>
        <pc:spChg chg="add mod">
          <ac:chgData name="Steve Shellhammer" userId="0e71f22d-ee3e-49c0-82ff-dbc290af8082" providerId="ADAL" clId="{AC8AA1CB-7231-4F9F-8873-6A0E9D52CE32}" dt="2021-10-19T20:57:12.091" v="1454" actId="20577"/>
          <ac:spMkLst>
            <pc:docMk/>
            <pc:sldMk cId="3091154829" sldId="531"/>
            <ac:spMk id="7" creationId="{333AFAFE-53D9-4808-ABBE-4069C7707B38}"/>
          </ac:spMkLst>
        </pc:spChg>
        <pc:spChg chg="add mod">
          <ac:chgData name="Steve Shellhammer" userId="0e71f22d-ee3e-49c0-82ff-dbc290af8082" providerId="ADAL" clId="{AC8AA1CB-7231-4F9F-8873-6A0E9D52CE32}" dt="2021-10-19T21:35:57.847" v="2554" actId="20577"/>
          <ac:spMkLst>
            <pc:docMk/>
            <pc:sldMk cId="3091154829" sldId="531"/>
            <ac:spMk id="8" creationId="{23796BD2-C079-41EB-97B2-A797CB6161FA}"/>
          </ac:spMkLst>
        </pc:spChg>
        <pc:spChg chg="add mod">
          <ac:chgData name="Steve Shellhammer" userId="0e71f22d-ee3e-49c0-82ff-dbc290af8082" providerId="ADAL" clId="{AC8AA1CB-7231-4F9F-8873-6A0E9D52CE32}" dt="2021-10-19T20:59:23.286" v="1667" actId="113"/>
          <ac:spMkLst>
            <pc:docMk/>
            <pc:sldMk cId="3091154829" sldId="531"/>
            <ac:spMk id="9" creationId="{68D4A742-7B91-48C9-8A11-167A1B73B6D1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940175403" sldId="531"/>
        </pc:sldMkLst>
      </pc:sldChg>
      <pc:sldChg chg="addSp modSp new mod">
        <pc:chgData name="Steve Shellhammer" userId="0e71f22d-ee3e-49c0-82ff-dbc290af8082" providerId="ADAL" clId="{AC8AA1CB-7231-4F9F-8873-6A0E9D52CE32}" dt="2021-10-19T21:14:49.461" v="2259" actId="14100"/>
        <pc:sldMkLst>
          <pc:docMk/>
          <pc:sldMk cId="3611220658" sldId="532"/>
        </pc:sldMkLst>
        <pc:spChg chg="mod">
          <ac:chgData name="Steve Shellhammer" userId="0e71f22d-ee3e-49c0-82ff-dbc290af8082" providerId="ADAL" clId="{AC8AA1CB-7231-4F9F-8873-6A0E9D52CE32}" dt="2021-10-19T21:14:49.461" v="2259" actId="14100"/>
          <ac:spMkLst>
            <pc:docMk/>
            <pc:sldMk cId="3611220658" sldId="532"/>
            <ac:spMk id="2" creationId="{00ED75C3-7FA1-439F-AEE4-ECF02B1B1427}"/>
          </ac:spMkLst>
        </pc:spChg>
        <pc:spChg chg="mod">
          <ac:chgData name="Steve Shellhammer" userId="0e71f22d-ee3e-49c0-82ff-dbc290af8082" providerId="ADAL" clId="{AC8AA1CB-7231-4F9F-8873-6A0E9D52CE32}" dt="2021-10-19T21:10:52.715" v="1956" actId="313"/>
          <ac:spMkLst>
            <pc:docMk/>
            <pc:sldMk cId="3611220658" sldId="532"/>
            <ac:spMk id="3" creationId="{CBBF9238-EBB5-4780-BC29-6A286CC3C7E3}"/>
          </ac:spMkLst>
        </pc:spChg>
        <pc:spChg chg="add mod">
          <ac:chgData name="Steve Shellhammer" userId="0e71f22d-ee3e-49c0-82ff-dbc290af8082" providerId="ADAL" clId="{AC8AA1CB-7231-4F9F-8873-6A0E9D52CE32}" dt="2021-10-19T21:13:57.610" v="2252" actId="14100"/>
          <ac:spMkLst>
            <pc:docMk/>
            <pc:sldMk cId="3611220658" sldId="532"/>
            <ac:spMk id="7" creationId="{D13F26BA-8AA2-411F-9CD9-16CB084B9616}"/>
          </ac:spMkLst>
        </pc:spChg>
        <pc:spChg chg="add mod">
          <ac:chgData name="Steve Shellhammer" userId="0e71f22d-ee3e-49c0-82ff-dbc290af8082" providerId="ADAL" clId="{AC8AA1CB-7231-4F9F-8873-6A0E9D52CE32}" dt="2021-10-19T21:14:31.664" v="2257" actId="1076"/>
          <ac:spMkLst>
            <pc:docMk/>
            <pc:sldMk cId="3611220658" sldId="532"/>
            <ac:spMk id="8" creationId="{ED384E55-1592-4DF1-BFFA-061E0C1A35F8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646594998" sldId="532"/>
        </pc:sldMkLst>
      </pc:sldChg>
      <pc:sldChg chg="modSp new mod">
        <pc:chgData name="Steve Shellhammer" userId="0e71f22d-ee3e-49c0-82ff-dbc290af8082" providerId="ADAL" clId="{AC8AA1CB-7231-4F9F-8873-6A0E9D52CE32}" dt="2021-10-19T21:16:10.747" v="2531" actId="15"/>
        <pc:sldMkLst>
          <pc:docMk/>
          <pc:sldMk cId="696924047" sldId="533"/>
        </pc:sldMkLst>
        <pc:spChg chg="mod">
          <ac:chgData name="Steve Shellhammer" userId="0e71f22d-ee3e-49c0-82ff-dbc290af8082" providerId="ADAL" clId="{AC8AA1CB-7231-4F9F-8873-6A0E9D52CE32}" dt="2021-10-19T21:14:56.073" v="2267" actId="20577"/>
          <ac:spMkLst>
            <pc:docMk/>
            <pc:sldMk cId="696924047" sldId="533"/>
            <ac:spMk id="2" creationId="{DBC3EC63-DBA8-4FB0-B3B1-2D0B66BF85E4}"/>
          </ac:spMkLst>
        </pc:spChg>
        <pc:spChg chg="mod">
          <ac:chgData name="Steve Shellhammer" userId="0e71f22d-ee3e-49c0-82ff-dbc290af8082" providerId="ADAL" clId="{AC8AA1CB-7231-4F9F-8873-6A0E9D52CE32}" dt="2021-10-19T21:16:10.747" v="2531" actId="15"/>
          <ac:spMkLst>
            <pc:docMk/>
            <pc:sldMk cId="696924047" sldId="533"/>
            <ac:spMk id="3" creationId="{5D3A905D-08E2-4673-BCEB-23271F2F1952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470928392" sldId="533"/>
        </pc:sldMkLst>
      </pc:sldChg>
      <pc:sldChg chg="modSp new del mod">
        <pc:chgData name="Steve Shellhammer" userId="0e71f22d-ee3e-49c0-82ff-dbc290af8082" providerId="ADAL" clId="{AC8AA1CB-7231-4F9F-8873-6A0E9D52CE32}" dt="2021-10-19T21:14:43.273" v="2258" actId="47"/>
        <pc:sldMkLst>
          <pc:docMk/>
          <pc:sldMk cId="3412841901" sldId="533"/>
        </pc:sldMkLst>
        <pc:spChg chg="mod">
          <ac:chgData name="Steve Shellhammer" userId="0e71f22d-ee3e-49c0-82ff-dbc290af8082" providerId="ADAL" clId="{AC8AA1CB-7231-4F9F-8873-6A0E9D52CE32}" dt="2021-10-19T21:13:46.701" v="2249" actId="14100"/>
          <ac:spMkLst>
            <pc:docMk/>
            <pc:sldMk cId="3412841901" sldId="533"/>
            <ac:spMk id="3" creationId="{CB2E14B0-784A-4BA0-8F96-7339E1F524CF}"/>
          </ac:spMkLst>
        </pc:spChg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33804203" sldId="53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913928595" sldId="53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716857888" sldId="53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538287792" sldId="53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0634408" sldId="539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090575766" sldId="540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549475240" sldId="541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76637942" sldId="542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1889909565" sldId="543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976029669" sldId="544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37962698" sldId="545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4045638809" sldId="546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429976484" sldId="547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2300417582" sldId="548"/>
        </pc:sldMkLst>
      </pc:sldChg>
      <pc:sldChg chg="del">
        <pc:chgData name="Steve Shellhammer" userId="0e71f22d-ee3e-49c0-82ff-dbc290af8082" providerId="ADAL" clId="{AC8AA1CB-7231-4F9F-8873-6A0E9D52CE32}" dt="2021-10-19T18:18:34.775" v="59" actId="47"/>
        <pc:sldMkLst>
          <pc:docMk/>
          <pc:sldMk cId="341061038" sldId="549"/>
        </pc:sldMkLst>
      </pc:sldChg>
      <pc:sldMasterChg chg="modSldLayout">
        <pc:chgData name="Steve Shellhammer" userId="0e71f22d-ee3e-49c0-82ff-dbc290af8082" providerId="ADAL" clId="{AC8AA1CB-7231-4F9F-8873-6A0E9D52CE32}" dt="2021-10-19T21:34:57.895" v="2539" actId="20577"/>
        <pc:sldMasterMkLst>
          <pc:docMk/>
          <pc:sldMasterMk cId="0" sldId="2147483648"/>
        </pc:sldMasterMkLst>
        <pc:sldLayoutChg chg="modSp mod">
          <pc:chgData name="Steve Shellhammer" userId="0e71f22d-ee3e-49c0-82ff-dbc290af8082" providerId="ADAL" clId="{AC8AA1CB-7231-4F9F-8873-6A0E9D52CE32}" dt="2021-10-19T21:34:57.895" v="2539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C8AA1CB-7231-4F9F-8873-6A0E9D52CE32}" dt="2021-10-19T21:34:57.895" v="2539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D0F9056C-D705-47AE-BD39-F55EC5F3B8F7}"/>
    <pc:docChg chg="modSld">
      <pc:chgData name="Steve Shellhammer" userId="0e71f22d-ee3e-49c0-82ff-dbc290af8082" providerId="ADAL" clId="{D0F9056C-D705-47AE-BD39-F55EC5F3B8F7}" dt="2021-10-28T16:55:30.952" v="5" actId="113"/>
      <pc:docMkLst>
        <pc:docMk/>
      </pc:docMkLst>
      <pc:sldChg chg="modSp mod">
        <pc:chgData name="Steve Shellhammer" userId="0e71f22d-ee3e-49c0-82ff-dbc290af8082" providerId="ADAL" clId="{D0F9056C-D705-47AE-BD39-F55EC5F3B8F7}" dt="2021-10-28T16:54:41.145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D0F9056C-D705-47AE-BD39-F55EC5F3B8F7}" dt="2021-10-28T16:54:41.145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D0F9056C-D705-47AE-BD39-F55EC5F3B8F7}" dt="2021-10-28T16:55:30.952" v="5" actId="113"/>
        <pc:sldMkLst>
          <pc:docMk/>
          <pc:sldMk cId="1522346237" sldId="530"/>
        </pc:sldMkLst>
        <pc:spChg chg="mod">
          <ac:chgData name="Steve Shellhammer" userId="0e71f22d-ee3e-49c0-82ff-dbc290af8082" providerId="ADAL" clId="{D0F9056C-D705-47AE-BD39-F55EC5F3B8F7}" dt="2021-10-28T16:55:30.952" v="5" actId="113"/>
          <ac:spMkLst>
            <pc:docMk/>
            <pc:sldMk cId="1522346237" sldId="530"/>
            <ac:spMk id="3" creationId="{251AA095-991B-417E-A5D9-98CD3A4A03A5}"/>
          </ac:spMkLst>
        </pc:spChg>
      </pc:sldChg>
    </pc:docChg>
  </pc:docChgLst>
  <pc:docChgLst>
    <pc:chgData name="Steve Shellhammer" userId="0e71f22d-ee3e-49c0-82ff-dbc290af8082" providerId="ADAL" clId="{DB7312C4-8440-4E4F-BB1C-80ACDCB5D505}"/>
    <pc:docChg chg="delSld modSld">
      <pc:chgData name="Steve Shellhammer" userId="0e71f22d-ee3e-49c0-82ff-dbc290af8082" providerId="ADAL" clId="{DB7312C4-8440-4E4F-BB1C-80ACDCB5D505}" dt="2022-10-21T16:27:14.683" v="168" actId="47"/>
      <pc:docMkLst>
        <pc:docMk/>
      </pc:docMkLst>
      <pc:sldChg chg="modSp mod">
        <pc:chgData name="Steve Shellhammer" userId="0e71f22d-ee3e-49c0-82ff-dbc290af8082" providerId="ADAL" clId="{DB7312C4-8440-4E4F-BB1C-80ACDCB5D505}" dt="2022-10-21T16:23:40.914" v="19" actId="20577"/>
        <pc:sldMkLst>
          <pc:docMk/>
          <pc:sldMk cId="3270413454" sldId="540"/>
        </pc:sldMkLst>
        <pc:spChg chg="mod">
          <ac:chgData name="Steve Shellhammer" userId="0e71f22d-ee3e-49c0-82ff-dbc290af8082" providerId="ADAL" clId="{DB7312C4-8440-4E4F-BB1C-80ACDCB5D505}" dt="2022-10-21T16:23:40.914" v="19" actId="20577"/>
          <ac:spMkLst>
            <pc:docMk/>
            <pc:sldMk cId="3270413454" sldId="540"/>
            <ac:spMk id="3" creationId="{2913EFE3-D407-9F96-3913-3A59172C0C20}"/>
          </ac:spMkLst>
        </pc:spChg>
      </pc:sldChg>
      <pc:sldChg chg="modSp mod">
        <pc:chgData name="Steve Shellhammer" userId="0e71f22d-ee3e-49c0-82ff-dbc290af8082" providerId="ADAL" clId="{DB7312C4-8440-4E4F-BB1C-80ACDCB5D505}" dt="2022-10-21T16:24:18.985" v="21" actId="20577"/>
        <pc:sldMkLst>
          <pc:docMk/>
          <pc:sldMk cId="3754947169" sldId="541"/>
        </pc:sldMkLst>
        <pc:spChg chg="mod">
          <ac:chgData name="Steve Shellhammer" userId="0e71f22d-ee3e-49c0-82ff-dbc290af8082" providerId="ADAL" clId="{DB7312C4-8440-4E4F-BB1C-80ACDCB5D505}" dt="2022-10-21T16:24:18.985" v="21" actId="20577"/>
          <ac:spMkLst>
            <pc:docMk/>
            <pc:sldMk cId="3754947169" sldId="541"/>
            <ac:spMk id="7" creationId="{D5D9B914-67DC-1249-5443-DD9223B3F014}"/>
          </ac:spMkLst>
        </pc:spChg>
      </pc:sldChg>
      <pc:sldChg chg="modSp mod">
        <pc:chgData name="Steve Shellhammer" userId="0e71f22d-ee3e-49c0-82ff-dbc290af8082" providerId="ADAL" clId="{DB7312C4-8440-4E4F-BB1C-80ACDCB5D505}" dt="2022-10-21T16:25:14.573" v="45" actId="255"/>
        <pc:sldMkLst>
          <pc:docMk/>
          <pc:sldMk cId="1781948088" sldId="542"/>
        </pc:sldMkLst>
        <pc:spChg chg="mod">
          <ac:chgData name="Steve Shellhammer" userId="0e71f22d-ee3e-49c0-82ff-dbc290af8082" providerId="ADAL" clId="{DB7312C4-8440-4E4F-BB1C-80ACDCB5D505}" dt="2022-10-21T16:25:14.573" v="45" actId="255"/>
          <ac:spMkLst>
            <pc:docMk/>
            <pc:sldMk cId="1781948088" sldId="542"/>
            <ac:spMk id="11" creationId="{E0F15609-CDF8-08FA-C55E-602DD9236B12}"/>
          </ac:spMkLst>
        </pc:spChg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1135066213" sldId="54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425276553" sldId="548"/>
        </pc:sldMkLst>
      </pc:sldChg>
      <pc:sldChg chg="modSp mod">
        <pc:chgData name="Steve Shellhammer" userId="0e71f22d-ee3e-49c0-82ff-dbc290af8082" providerId="ADAL" clId="{DB7312C4-8440-4E4F-BB1C-80ACDCB5D505}" dt="2022-10-21T16:26:56.839" v="166" actId="20577"/>
        <pc:sldMkLst>
          <pc:docMk/>
          <pc:sldMk cId="2878109814" sldId="549"/>
        </pc:sldMkLst>
        <pc:spChg chg="mod">
          <ac:chgData name="Steve Shellhammer" userId="0e71f22d-ee3e-49c0-82ff-dbc290af8082" providerId="ADAL" clId="{DB7312C4-8440-4E4F-BB1C-80ACDCB5D505}" dt="2022-10-21T16:26:19.723" v="84" actId="20577"/>
          <ac:spMkLst>
            <pc:docMk/>
            <pc:sldMk cId="2878109814" sldId="549"/>
            <ac:spMk id="2" creationId="{E67A8F17-348D-4DE5-DB6B-0AD1682A65E5}"/>
          </ac:spMkLst>
        </pc:spChg>
        <pc:spChg chg="mod">
          <ac:chgData name="Steve Shellhammer" userId="0e71f22d-ee3e-49c0-82ff-dbc290af8082" providerId="ADAL" clId="{DB7312C4-8440-4E4F-BB1C-80ACDCB5D505}" dt="2022-10-21T16:26:56.839" v="166" actId="20577"/>
          <ac:spMkLst>
            <pc:docMk/>
            <pc:sldMk cId="2878109814" sldId="549"/>
            <ac:spMk id="3" creationId="{12A6BE5D-943E-EB32-42FC-D17FBECC1DC1}"/>
          </ac:spMkLst>
        </pc:spChg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027423436" sldId="550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32774051" sldId="551"/>
        </pc:sldMkLst>
      </pc:sldChg>
      <pc:sldChg chg="del">
        <pc:chgData name="Steve Shellhammer" userId="0e71f22d-ee3e-49c0-82ff-dbc290af8082" providerId="ADAL" clId="{DB7312C4-8440-4E4F-BB1C-80ACDCB5D505}" dt="2022-10-21T16:25:25.298" v="46" actId="47"/>
        <pc:sldMkLst>
          <pc:docMk/>
          <pc:sldMk cId="2616618060" sldId="553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1672664259" sldId="555"/>
        </pc:sldMkLst>
      </pc:sldChg>
      <pc:sldChg chg="del">
        <pc:chgData name="Steve Shellhammer" userId="0e71f22d-ee3e-49c0-82ff-dbc290af8082" providerId="ADAL" clId="{DB7312C4-8440-4E4F-BB1C-80ACDCB5D505}" dt="2022-10-21T16:27:14.683" v="168" actId="47"/>
        <pc:sldMkLst>
          <pc:docMk/>
          <pc:sldMk cId="3412471563" sldId="556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403684380" sldId="557"/>
        </pc:sldMkLst>
      </pc:sldChg>
      <pc:sldChg chg="del">
        <pc:chgData name="Steve Shellhammer" userId="0e71f22d-ee3e-49c0-82ff-dbc290af8082" providerId="ADAL" clId="{DB7312C4-8440-4E4F-BB1C-80ACDCB5D505}" dt="2022-10-21T16:27:11.802" v="167" actId="47"/>
        <pc:sldMkLst>
          <pc:docMk/>
          <pc:sldMk cId="2938677378" sldId="558"/>
        </pc:sldMkLst>
      </pc:sldChg>
    </pc:docChg>
  </pc:docChgLst>
  <pc:docChgLst>
    <pc:chgData name="Steve Shellhammer" userId="0e71f22d-ee3e-49c0-82ff-dbc290af8082" providerId="ADAL" clId="{EF3E3B6D-9AE2-4C38-81D4-2D257C689DC2}"/>
    <pc:docChg chg="undo redo custSel addSld delSld modSld">
      <pc:chgData name="Steve Shellhammer" userId="0e71f22d-ee3e-49c0-82ff-dbc290af8082" providerId="ADAL" clId="{EF3E3B6D-9AE2-4C38-81D4-2D257C689DC2}" dt="2021-06-25T22:27:32.850" v="4661" actId="20577"/>
      <pc:docMkLst>
        <pc:docMk/>
      </pc:docMkLst>
      <pc:sldChg chg="addSp delSp modSp mod">
        <pc:chgData name="Steve Shellhammer" userId="0e71f22d-ee3e-49c0-82ff-dbc290af8082" providerId="ADAL" clId="{EF3E3B6D-9AE2-4C38-81D4-2D257C689DC2}" dt="2021-06-25T21:26:34.582" v="1140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EF3E3B6D-9AE2-4C38-81D4-2D257C689DC2}" dt="2021-06-25T21:20:40.806" v="1026" actId="1076"/>
          <ac:spMkLst>
            <pc:docMk/>
            <pc:sldMk cId="4109633702" sldId="511"/>
            <ac:spMk id="3" creationId="{FCD6B3E8-82F6-4CC8-9E4A-FCB4FCD3282E}"/>
          </ac:spMkLst>
        </pc:spChg>
        <pc:spChg chg="mod">
          <ac:chgData name="Steve Shellhammer" userId="0e71f22d-ee3e-49c0-82ff-dbc290af8082" providerId="ADAL" clId="{EF3E3B6D-9AE2-4C38-81D4-2D257C689DC2}" dt="2021-06-25T21:21:55.088" v="1137" actId="1076"/>
          <ac:spMkLst>
            <pc:docMk/>
            <pc:sldMk cId="4109633702" sldId="511"/>
            <ac:spMk id="8" creationId="{DAF29CEC-9302-4ED9-9A6B-1BE1B559061C}"/>
          </ac:spMkLst>
        </pc:spChg>
        <pc:spChg chg="del">
          <ac:chgData name="Steve Shellhammer" userId="0e71f22d-ee3e-49c0-82ff-dbc290af8082" providerId="ADAL" clId="{EF3E3B6D-9AE2-4C38-81D4-2D257C689DC2}" dt="2021-06-25T21:15:02.733" v="565" actId="478"/>
          <ac:spMkLst>
            <pc:docMk/>
            <pc:sldMk cId="4109633702" sldId="511"/>
            <ac:spMk id="9" creationId="{7AA0220D-7F06-4E33-B78E-B4C0AF5E87FB}"/>
          </ac:spMkLst>
        </pc:spChg>
        <pc:spChg chg="del">
          <ac:chgData name="Steve Shellhammer" userId="0e71f22d-ee3e-49c0-82ff-dbc290af8082" providerId="ADAL" clId="{EF3E3B6D-9AE2-4C38-81D4-2D257C689DC2}" dt="2021-06-25T21:15:04.465" v="566" actId="478"/>
          <ac:spMkLst>
            <pc:docMk/>
            <pc:sldMk cId="4109633702" sldId="511"/>
            <ac:spMk id="10" creationId="{F28E3058-8DA3-41D1-8EC2-198F83470B7F}"/>
          </ac:spMkLst>
        </pc:spChg>
        <pc:spChg chg="add mod">
          <ac:chgData name="Steve Shellhammer" userId="0e71f22d-ee3e-49c0-82ff-dbc290af8082" providerId="ADAL" clId="{EF3E3B6D-9AE2-4C38-81D4-2D257C689DC2}" dt="2021-06-25T21:26:34.582" v="1140" actId="1076"/>
          <ac:spMkLst>
            <pc:docMk/>
            <pc:sldMk cId="4109633702" sldId="511"/>
            <ac:spMk id="11" creationId="{C8B285BC-2FF4-48DD-ADB5-A6ED6F5AAF74}"/>
          </ac:spMkLst>
        </pc:spChg>
        <pc:spChg chg="add mod">
          <ac:chgData name="Steve Shellhammer" userId="0e71f22d-ee3e-49c0-82ff-dbc290af8082" providerId="ADAL" clId="{EF3E3B6D-9AE2-4C38-81D4-2D257C689DC2}" dt="2021-06-25T21:22:00.479" v="1139" actId="1076"/>
          <ac:spMkLst>
            <pc:docMk/>
            <pc:sldMk cId="4109633702" sldId="511"/>
            <ac:spMk id="12" creationId="{AF51FC6F-E931-44C9-B77E-6897CC7D00E8}"/>
          </ac:spMkLst>
        </pc:spChg>
        <pc:picChg chg="mod">
          <ac:chgData name="Steve Shellhammer" userId="0e71f22d-ee3e-49c0-82ff-dbc290af8082" providerId="ADAL" clId="{EF3E3B6D-9AE2-4C38-81D4-2D257C689DC2}" dt="2021-06-25T21:20:43.647" v="1027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892882887" sldId="512"/>
        </pc:sldMkLst>
      </pc:sldChg>
      <pc:sldChg chg="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2398506557" sldId="513"/>
        </pc:sldMkLst>
      </pc:sldChg>
      <pc:sldChg chg="modSp mod">
        <pc:chgData name="Steve Shellhammer" userId="0e71f22d-ee3e-49c0-82ff-dbc290af8082" providerId="ADAL" clId="{EF3E3B6D-9AE2-4C38-81D4-2D257C689DC2}" dt="2021-06-25T22:22:38.587" v="4126" actId="14100"/>
        <pc:sldMkLst>
          <pc:docMk/>
          <pc:sldMk cId="1261565682" sldId="514"/>
        </pc:sldMkLst>
        <pc:spChg chg="mod">
          <ac:chgData name="Steve Shellhammer" userId="0e71f22d-ee3e-49c0-82ff-dbc290af8082" providerId="ADAL" clId="{EF3E3B6D-9AE2-4C38-81D4-2D257C689DC2}" dt="2021-06-25T22:21:23.002" v="4093" actId="14100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EF3E3B6D-9AE2-4C38-81D4-2D257C689DC2}" dt="2021-06-25T22:22:38.587" v="4126" actId="14100"/>
          <ac:spMkLst>
            <pc:docMk/>
            <pc:sldMk cId="1261565682" sldId="514"/>
            <ac:spMk id="3" creationId="{982715ED-DD49-4FEC-B6F7-2365FBE12DA6}"/>
          </ac:spMkLst>
        </pc:spChg>
      </pc:sldChg>
      <pc:sldChg chg="modSp mod">
        <pc:chgData name="Steve Shellhammer" userId="0e71f22d-ee3e-49c0-82ff-dbc290af8082" providerId="ADAL" clId="{EF3E3B6D-9AE2-4C38-81D4-2D257C689DC2}" dt="2021-06-25T22:23:02.268" v="4127" actId="403"/>
        <pc:sldMkLst>
          <pc:docMk/>
          <pc:sldMk cId="158806586" sldId="515"/>
        </pc:sldMkLst>
        <pc:spChg chg="mod">
          <ac:chgData name="Steve Shellhammer" userId="0e71f22d-ee3e-49c0-82ff-dbc290af8082" providerId="ADAL" clId="{EF3E3B6D-9AE2-4C38-81D4-2D257C689DC2}" dt="2021-06-25T22:23:02.268" v="4127" actId="403"/>
          <ac:spMkLst>
            <pc:docMk/>
            <pc:sldMk cId="158806586" sldId="515"/>
            <ac:spMk id="3" creationId="{0B04AE32-A9F3-4E40-A8C4-9FEA2A137B1C}"/>
          </ac:spMkLst>
        </pc:spChg>
      </pc:sldChg>
      <pc:sldChg chg="modSp new mod">
        <pc:chgData name="Steve Shellhammer" userId="0e71f22d-ee3e-49c0-82ff-dbc290af8082" providerId="ADAL" clId="{EF3E3B6D-9AE2-4C38-81D4-2D257C689DC2}" dt="2021-06-25T21:38:38.234" v="2044" actId="20577"/>
        <pc:sldMkLst>
          <pc:docMk/>
          <pc:sldMk cId="4023721527" sldId="516"/>
        </pc:sldMkLst>
        <pc:spChg chg="mod">
          <ac:chgData name="Steve Shellhammer" userId="0e71f22d-ee3e-49c0-82ff-dbc290af8082" providerId="ADAL" clId="{EF3E3B6D-9AE2-4C38-81D4-2D257C689DC2}" dt="2021-06-25T21:10:14.509" v="533" actId="14100"/>
          <ac:spMkLst>
            <pc:docMk/>
            <pc:sldMk cId="4023721527" sldId="516"/>
            <ac:spMk id="2" creationId="{9D516EA6-600A-41F6-B4F0-626A947A06A4}"/>
          </ac:spMkLst>
        </pc:spChg>
        <pc:spChg chg="mod">
          <ac:chgData name="Steve Shellhammer" userId="0e71f22d-ee3e-49c0-82ff-dbc290af8082" providerId="ADAL" clId="{EF3E3B6D-9AE2-4C38-81D4-2D257C689DC2}" dt="2021-06-25T21:38:38.234" v="2044" actId="20577"/>
          <ac:spMkLst>
            <pc:docMk/>
            <pc:sldMk cId="4023721527" sldId="516"/>
            <ac:spMk id="3" creationId="{B1259139-D612-4788-9835-14D9DC82B06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2:23:09.284" v="4128" actId="47"/>
        <pc:sldMkLst>
          <pc:docMk/>
          <pc:sldMk cId="3838431061" sldId="517"/>
        </pc:sldMkLst>
        <pc:spChg chg="mod">
          <ac:chgData name="Steve Shellhammer" userId="0e71f22d-ee3e-49c0-82ff-dbc290af8082" providerId="ADAL" clId="{EF3E3B6D-9AE2-4C38-81D4-2D257C689DC2}" dt="2021-06-25T21:11:54.434" v="554" actId="20577"/>
          <ac:spMkLst>
            <pc:docMk/>
            <pc:sldMk cId="3838431061" sldId="517"/>
            <ac:spMk id="2" creationId="{5DAB653E-BBAA-4159-BAEC-62F7211B5477}"/>
          </ac:spMkLst>
        </pc:spChg>
      </pc:sldChg>
      <pc:sldChg chg="add del">
        <pc:chgData name="Steve Shellhammer" userId="0e71f22d-ee3e-49c0-82ff-dbc290af8082" providerId="ADAL" clId="{EF3E3B6D-9AE2-4C38-81D4-2D257C689DC2}" dt="2021-06-25T21:52:59.422" v="2668" actId="47"/>
        <pc:sldMkLst>
          <pc:docMk/>
          <pc:sldMk cId="1360714006" sldId="518"/>
        </pc:sldMkLst>
      </pc:sldChg>
      <pc:sldChg chg="add del">
        <pc:chgData name="Steve Shellhammer" userId="0e71f22d-ee3e-49c0-82ff-dbc290af8082" providerId="ADAL" clId="{EF3E3B6D-9AE2-4C38-81D4-2D257C689DC2}" dt="2021-06-25T21:52:54.334" v="2667" actId="47"/>
        <pc:sldMkLst>
          <pc:docMk/>
          <pc:sldMk cId="660196678" sldId="519"/>
        </pc:sldMkLst>
      </pc:sldChg>
      <pc:sldChg chg="addSp modSp new mod">
        <pc:chgData name="Steve Shellhammer" userId="0e71f22d-ee3e-49c0-82ff-dbc290af8082" providerId="ADAL" clId="{EF3E3B6D-9AE2-4C38-81D4-2D257C689DC2}" dt="2021-06-25T21:36:21.010" v="1731" actId="14100"/>
        <pc:sldMkLst>
          <pc:docMk/>
          <pc:sldMk cId="296882006" sldId="520"/>
        </pc:sldMkLst>
        <pc:spChg chg="mod">
          <ac:chgData name="Steve Shellhammer" userId="0e71f22d-ee3e-49c0-82ff-dbc290af8082" providerId="ADAL" clId="{EF3E3B6D-9AE2-4C38-81D4-2D257C689DC2}" dt="2021-06-25T21:36:21.010" v="1731" actId="14100"/>
          <ac:spMkLst>
            <pc:docMk/>
            <pc:sldMk cId="296882006" sldId="520"/>
            <ac:spMk id="2" creationId="{46B7159D-7731-49C6-83EB-2A54842D31F0}"/>
          </ac:spMkLst>
        </pc:spChg>
        <pc:spChg chg="mod">
          <ac:chgData name="Steve Shellhammer" userId="0e71f22d-ee3e-49c0-82ff-dbc290af8082" providerId="ADAL" clId="{EF3E3B6D-9AE2-4C38-81D4-2D257C689DC2}" dt="2021-06-25T21:33:14.226" v="1521" actId="1076"/>
          <ac:spMkLst>
            <pc:docMk/>
            <pc:sldMk cId="296882006" sldId="520"/>
            <ac:spMk id="3" creationId="{084B1034-2D32-419B-BB54-6179631EF0DF}"/>
          </ac:spMkLst>
        </pc:spChg>
        <pc:spChg chg="add mod">
          <ac:chgData name="Steve Shellhammer" userId="0e71f22d-ee3e-49c0-82ff-dbc290af8082" providerId="ADAL" clId="{EF3E3B6D-9AE2-4C38-81D4-2D257C689DC2}" dt="2021-06-25T21:33:33.452" v="1522" actId="1076"/>
          <ac:spMkLst>
            <pc:docMk/>
            <pc:sldMk cId="296882006" sldId="520"/>
            <ac:spMk id="7" creationId="{2A491CB3-30C7-4827-93B0-17A1C767EE79}"/>
          </ac:spMkLst>
        </pc:spChg>
        <pc:spChg chg="add mod">
          <ac:chgData name="Steve Shellhammer" userId="0e71f22d-ee3e-49c0-82ff-dbc290af8082" providerId="ADAL" clId="{EF3E3B6D-9AE2-4C38-81D4-2D257C689DC2}" dt="2021-06-25T21:34:43.280" v="1531" actId="1076"/>
          <ac:spMkLst>
            <pc:docMk/>
            <pc:sldMk cId="296882006" sldId="520"/>
            <ac:spMk id="8" creationId="{97788F95-D0F5-4CF1-BA54-8C6F926ECBF4}"/>
          </ac:spMkLst>
        </pc:spChg>
        <pc:spChg chg="add mod">
          <ac:chgData name="Steve Shellhammer" userId="0e71f22d-ee3e-49c0-82ff-dbc290af8082" providerId="ADAL" clId="{EF3E3B6D-9AE2-4C38-81D4-2D257C689DC2}" dt="2021-06-25T21:36:15.748" v="1730" actId="1076"/>
          <ac:spMkLst>
            <pc:docMk/>
            <pc:sldMk cId="296882006" sldId="520"/>
            <ac:spMk id="9" creationId="{C62673C3-6221-4BC3-8091-4AB470312F22}"/>
          </ac:spMkLst>
        </pc:spChg>
      </pc:sldChg>
      <pc:sldChg chg="modSp new del mod">
        <pc:chgData name="Steve Shellhammer" userId="0e71f22d-ee3e-49c0-82ff-dbc290af8082" providerId="ADAL" clId="{EF3E3B6D-9AE2-4C38-81D4-2D257C689DC2}" dt="2021-06-25T21:52:54.334" v="2667" actId="47"/>
        <pc:sldMkLst>
          <pc:docMk/>
          <pc:sldMk cId="3845297638" sldId="521"/>
        </pc:sldMkLst>
        <pc:spChg chg="mod">
          <ac:chgData name="Steve Shellhammer" userId="0e71f22d-ee3e-49c0-82ff-dbc290af8082" providerId="ADAL" clId="{EF3E3B6D-9AE2-4C38-81D4-2D257C689DC2}" dt="2021-06-25T21:51:58.707" v="2660" actId="14100"/>
          <ac:spMkLst>
            <pc:docMk/>
            <pc:sldMk cId="3845297638" sldId="521"/>
            <ac:spMk id="3" creationId="{3B80220F-2379-4FAD-8D6A-97376558385D}"/>
          </ac:spMkLst>
        </pc:spChg>
      </pc:sldChg>
      <pc:sldChg chg="addSp modSp new mod">
        <pc:chgData name="Steve Shellhammer" userId="0e71f22d-ee3e-49c0-82ff-dbc290af8082" providerId="ADAL" clId="{EF3E3B6D-9AE2-4C38-81D4-2D257C689DC2}" dt="2021-06-25T21:52:29.133" v="2666" actId="1076"/>
        <pc:sldMkLst>
          <pc:docMk/>
          <pc:sldMk cId="3832592430" sldId="522"/>
        </pc:sldMkLst>
        <pc:spChg chg="mod">
          <ac:chgData name="Steve Shellhammer" userId="0e71f22d-ee3e-49c0-82ff-dbc290af8082" providerId="ADAL" clId="{EF3E3B6D-9AE2-4C38-81D4-2D257C689DC2}" dt="2021-06-25T21:51:30.395" v="2653" actId="14100"/>
          <ac:spMkLst>
            <pc:docMk/>
            <pc:sldMk cId="3832592430" sldId="522"/>
            <ac:spMk id="2" creationId="{580E386F-E33B-4A9A-B618-F1114ABEFD88}"/>
          </ac:spMkLst>
        </pc:spChg>
        <pc:spChg chg="mod">
          <ac:chgData name="Steve Shellhammer" userId="0e71f22d-ee3e-49c0-82ff-dbc290af8082" providerId="ADAL" clId="{EF3E3B6D-9AE2-4C38-81D4-2D257C689DC2}" dt="2021-06-25T21:52:21.962" v="2664" actId="14100"/>
          <ac:spMkLst>
            <pc:docMk/>
            <pc:sldMk cId="3832592430" sldId="522"/>
            <ac:spMk id="3" creationId="{FF1A6A67-1B16-4157-9B29-59D09BB30E35}"/>
          </ac:spMkLst>
        </pc:spChg>
        <pc:spChg chg="add mod">
          <ac:chgData name="Steve Shellhammer" userId="0e71f22d-ee3e-49c0-82ff-dbc290af8082" providerId="ADAL" clId="{EF3E3B6D-9AE2-4C38-81D4-2D257C689DC2}" dt="2021-06-25T21:52:24.771" v="2665" actId="1076"/>
          <ac:spMkLst>
            <pc:docMk/>
            <pc:sldMk cId="3832592430" sldId="522"/>
            <ac:spMk id="7" creationId="{0FBDF828-F787-4E1B-9518-88D2B6D36AC0}"/>
          </ac:spMkLst>
        </pc:spChg>
        <pc:spChg chg="add mod">
          <ac:chgData name="Steve Shellhammer" userId="0e71f22d-ee3e-49c0-82ff-dbc290af8082" providerId="ADAL" clId="{EF3E3B6D-9AE2-4C38-81D4-2D257C689DC2}" dt="2021-06-25T21:52:29.133" v="2666" actId="1076"/>
          <ac:spMkLst>
            <pc:docMk/>
            <pc:sldMk cId="3832592430" sldId="522"/>
            <ac:spMk id="8" creationId="{A501D644-0D32-460F-A3DE-9D68C9933154}"/>
          </ac:spMkLst>
        </pc:spChg>
      </pc:sldChg>
      <pc:sldChg chg="modSp new mod">
        <pc:chgData name="Steve Shellhammer" userId="0e71f22d-ee3e-49c0-82ff-dbc290af8082" providerId="ADAL" clId="{EF3E3B6D-9AE2-4C38-81D4-2D257C689DC2}" dt="2021-06-25T22:23:30.585" v="4129" actId="14100"/>
        <pc:sldMkLst>
          <pc:docMk/>
          <pc:sldMk cId="2782276938" sldId="523"/>
        </pc:sldMkLst>
        <pc:spChg chg="mod">
          <ac:chgData name="Steve Shellhammer" userId="0e71f22d-ee3e-49c0-82ff-dbc290af8082" providerId="ADAL" clId="{EF3E3B6D-9AE2-4C38-81D4-2D257C689DC2}" dt="2021-06-25T21:53:15.432" v="2677" actId="20577"/>
          <ac:spMkLst>
            <pc:docMk/>
            <pc:sldMk cId="2782276938" sldId="523"/>
            <ac:spMk id="2" creationId="{EC999F9B-9EFC-4D8B-B0B0-57D86062C958}"/>
          </ac:spMkLst>
        </pc:spChg>
        <pc:spChg chg="mod">
          <ac:chgData name="Steve Shellhammer" userId="0e71f22d-ee3e-49c0-82ff-dbc290af8082" providerId="ADAL" clId="{EF3E3B6D-9AE2-4C38-81D4-2D257C689DC2}" dt="2021-06-25T22:23:30.585" v="4129" actId="14100"/>
          <ac:spMkLst>
            <pc:docMk/>
            <pc:sldMk cId="2782276938" sldId="523"/>
            <ac:spMk id="3" creationId="{C8971BCF-3281-4BF5-9D79-BA4A025D42DB}"/>
          </ac:spMkLst>
        </pc:spChg>
      </pc:sldChg>
      <pc:sldChg chg="addSp delSp modSp new mod">
        <pc:chgData name="Steve Shellhammer" userId="0e71f22d-ee3e-49c0-82ff-dbc290af8082" providerId="ADAL" clId="{EF3E3B6D-9AE2-4C38-81D4-2D257C689DC2}" dt="2021-06-25T22:12:29.487" v="3686" actId="1036"/>
        <pc:sldMkLst>
          <pc:docMk/>
          <pc:sldMk cId="1027477533" sldId="524"/>
        </pc:sldMkLst>
        <pc:spChg chg="mod">
          <ac:chgData name="Steve Shellhammer" userId="0e71f22d-ee3e-49c0-82ff-dbc290af8082" providerId="ADAL" clId="{EF3E3B6D-9AE2-4C38-81D4-2D257C689DC2}" dt="2021-06-25T22:06:48.180" v="3515" actId="1076"/>
          <ac:spMkLst>
            <pc:docMk/>
            <pc:sldMk cId="1027477533" sldId="524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0:33.094" v="3613" actId="14100"/>
          <ac:spMkLst>
            <pc:docMk/>
            <pc:sldMk cId="1027477533" sldId="524"/>
            <ac:spMk id="3" creationId="{A3B69DBD-C7BD-416E-BBE6-E53207EFC930}"/>
          </ac:spMkLst>
        </pc:spChg>
        <pc:spChg chg="add mod">
          <ac:chgData name="Steve Shellhammer" userId="0e71f22d-ee3e-49c0-82ff-dbc290af8082" providerId="ADAL" clId="{EF3E3B6D-9AE2-4C38-81D4-2D257C689DC2}" dt="2021-06-25T22:11:25.707" v="3667" actId="14100"/>
          <ac:spMkLst>
            <pc:docMk/>
            <pc:sldMk cId="1027477533" sldId="524"/>
            <ac:spMk id="10" creationId="{0A087898-D2F3-4C82-BA75-16E9F222AF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1" creationId="{C0661003-0D25-4F2E-98CF-8CE36595B2A4}"/>
          </ac:spMkLst>
        </pc:spChg>
        <pc:spChg chg="add mod">
          <ac:chgData name="Steve Shellhammer" userId="0e71f22d-ee3e-49c0-82ff-dbc290af8082" providerId="ADAL" clId="{EF3E3B6D-9AE2-4C38-81D4-2D257C689DC2}" dt="2021-06-25T22:12:29.487" v="3686" actId="1036"/>
          <ac:spMkLst>
            <pc:docMk/>
            <pc:sldMk cId="1027477533" sldId="524"/>
            <ac:spMk id="12" creationId="{1C8E24BD-95B8-4A4F-95A1-95A730AF3D74}"/>
          </ac:spMkLst>
        </pc:spChg>
        <pc:spChg chg="add mod">
          <ac:chgData name="Steve Shellhammer" userId="0e71f22d-ee3e-49c0-82ff-dbc290af8082" providerId="ADAL" clId="{EF3E3B6D-9AE2-4C38-81D4-2D257C689DC2}" dt="2021-06-25T22:11:31.222" v="3668" actId="255"/>
          <ac:spMkLst>
            <pc:docMk/>
            <pc:sldMk cId="1027477533" sldId="524"/>
            <ac:spMk id="13" creationId="{BF451652-1A06-464E-80E1-D25B4823ADD3}"/>
          </ac:spMkLst>
        </pc:spChg>
        <pc:spChg chg="add mod">
          <ac:chgData name="Steve Shellhammer" userId="0e71f22d-ee3e-49c0-82ff-dbc290af8082" providerId="ADAL" clId="{EF3E3B6D-9AE2-4C38-81D4-2D257C689DC2}" dt="2021-06-25T22:11:40.056" v="3670" actId="1076"/>
          <ac:spMkLst>
            <pc:docMk/>
            <pc:sldMk cId="1027477533" sldId="524"/>
            <ac:spMk id="14" creationId="{8D6E9A56-A8A7-4046-B462-ADBC488976A8}"/>
          </ac:spMkLst>
        </pc:spChg>
        <pc:spChg chg="add mod">
          <ac:chgData name="Steve Shellhammer" userId="0e71f22d-ee3e-49c0-82ff-dbc290af8082" providerId="ADAL" clId="{EF3E3B6D-9AE2-4C38-81D4-2D257C689DC2}" dt="2021-06-25T22:11:46.705" v="3672" actId="255"/>
          <ac:spMkLst>
            <pc:docMk/>
            <pc:sldMk cId="1027477533" sldId="524"/>
            <ac:spMk id="15" creationId="{63596346-66EC-4108-9586-652CFD168F22}"/>
          </ac:spMkLst>
        </pc:spChg>
        <pc:spChg chg="add mod">
          <ac:chgData name="Steve Shellhammer" userId="0e71f22d-ee3e-49c0-82ff-dbc290af8082" providerId="ADAL" clId="{EF3E3B6D-9AE2-4C38-81D4-2D257C689DC2}" dt="2021-06-25T22:12:22.943" v="3681" actId="1076"/>
          <ac:spMkLst>
            <pc:docMk/>
            <pc:sldMk cId="1027477533" sldId="524"/>
            <ac:spMk id="16" creationId="{ABD3E1C4-CF73-4341-B694-B01BDB9E1C2F}"/>
          </ac:spMkLst>
        </pc:spChg>
        <pc:graphicFrameChg chg="add del">
          <ac:chgData name="Steve Shellhammer" userId="0e71f22d-ee3e-49c0-82ff-dbc290af8082" providerId="ADAL" clId="{EF3E3B6D-9AE2-4C38-81D4-2D257C689DC2}" dt="2021-06-25T21:57:36.684" v="3331" actId="3680"/>
          <ac:graphicFrameMkLst>
            <pc:docMk/>
            <pc:sldMk cId="1027477533" sldId="524"/>
            <ac:graphicFrameMk id="7" creationId="{B364A925-8F57-4834-A750-2928A0C6E184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8" creationId="{B2CFB235-CED5-4A6A-A39C-37E00181625D}"/>
          </ac:graphicFrameMkLst>
        </pc:graphicFrameChg>
        <pc:graphicFrameChg chg="add mod modGraphic">
          <ac:chgData name="Steve Shellhammer" userId="0e71f22d-ee3e-49c0-82ff-dbc290af8082" providerId="ADAL" clId="{EF3E3B6D-9AE2-4C38-81D4-2D257C689DC2}" dt="2021-06-25T22:06:55.246" v="3527" actId="1038"/>
          <ac:graphicFrameMkLst>
            <pc:docMk/>
            <pc:sldMk cId="1027477533" sldId="524"/>
            <ac:graphicFrameMk id="9" creationId="{43953350-3291-43D6-B892-9A341DF1FDFD}"/>
          </ac:graphicFrameMkLst>
        </pc:graphicFrameChg>
      </pc:sldChg>
      <pc:sldChg chg="modSp add mod">
        <pc:chgData name="Steve Shellhammer" userId="0e71f22d-ee3e-49c0-82ff-dbc290af8082" providerId="ADAL" clId="{EF3E3B6D-9AE2-4C38-81D4-2D257C689DC2}" dt="2021-06-25T22:18:02.479" v="3716" actId="20577"/>
        <pc:sldMkLst>
          <pc:docMk/>
          <pc:sldMk cId="2938999793" sldId="525"/>
        </pc:sldMkLst>
        <pc:spChg chg="mod">
          <ac:chgData name="Steve Shellhammer" userId="0e71f22d-ee3e-49c0-82ff-dbc290af8082" providerId="ADAL" clId="{EF3E3B6D-9AE2-4C38-81D4-2D257C689DC2}" dt="2021-06-25T22:12:57.648" v="3689" actId="20577"/>
          <ac:spMkLst>
            <pc:docMk/>
            <pc:sldMk cId="2938999793" sldId="525"/>
            <ac:spMk id="2" creationId="{C692BB00-9B43-4687-945B-0182B2F1E9C3}"/>
          </ac:spMkLst>
        </pc:spChg>
        <pc:spChg chg="mod">
          <ac:chgData name="Steve Shellhammer" userId="0e71f22d-ee3e-49c0-82ff-dbc290af8082" providerId="ADAL" clId="{EF3E3B6D-9AE2-4C38-81D4-2D257C689DC2}" dt="2021-06-25T22:17:37.585" v="3704" actId="20577"/>
          <ac:spMkLst>
            <pc:docMk/>
            <pc:sldMk cId="2938999793" sldId="525"/>
            <ac:spMk id="11" creationId="{C0661003-0D25-4F2E-98CF-8CE36595B2A4}"/>
          </ac:spMkLst>
        </pc:spChg>
        <pc:spChg chg="mod">
          <ac:chgData name="Steve Shellhammer" userId="0e71f22d-ee3e-49c0-82ff-dbc290af8082" providerId="ADAL" clId="{EF3E3B6D-9AE2-4C38-81D4-2D257C689DC2}" dt="2021-06-25T22:17:45.031" v="3708" actId="20577"/>
          <ac:spMkLst>
            <pc:docMk/>
            <pc:sldMk cId="2938999793" sldId="525"/>
            <ac:spMk id="12" creationId="{1C8E24BD-95B8-4A4F-95A1-95A730AF3D74}"/>
          </ac:spMkLst>
        </pc:spChg>
        <pc:spChg chg="mod">
          <ac:chgData name="Steve Shellhammer" userId="0e71f22d-ee3e-49c0-82ff-dbc290af8082" providerId="ADAL" clId="{EF3E3B6D-9AE2-4C38-81D4-2D257C689DC2}" dt="2021-06-25T22:17:57.273" v="3712" actId="20577"/>
          <ac:spMkLst>
            <pc:docMk/>
            <pc:sldMk cId="2938999793" sldId="525"/>
            <ac:spMk id="14" creationId="{8D6E9A56-A8A7-4046-B462-ADBC488976A8}"/>
          </ac:spMkLst>
        </pc:spChg>
        <pc:spChg chg="mod">
          <ac:chgData name="Steve Shellhammer" userId="0e71f22d-ee3e-49c0-82ff-dbc290af8082" providerId="ADAL" clId="{EF3E3B6D-9AE2-4C38-81D4-2D257C689DC2}" dt="2021-06-25T22:17:59.858" v="3714" actId="20577"/>
          <ac:spMkLst>
            <pc:docMk/>
            <pc:sldMk cId="2938999793" sldId="525"/>
            <ac:spMk id="15" creationId="{63596346-66EC-4108-9586-652CFD168F22}"/>
          </ac:spMkLst>
        </pc:spChg>
        <pc:spChg chg="mod">
          <ac:chgData name="Steve Shellhammer" userId="0e71f22d-ee3e-49c0-82ff-dbc290af8082" providerId="ADAL" clId="{EF3E3B6D-9AE2-4C38-81D4-2D257C689DC2}" dt="2021-06-25T22:18:02.479" v="3716" actId="20577"/>
          <ac:spMkLst>
            <pc:docMk/>
            <pc:sldMk cId="2938999793" sldId="525"/>
            <ac:spMk id="16" creationId="{ABD3E1C4-CF73-4341-B694-B01BDB9E1C2F}"/>
          </ac:spMkLst>
        </pc:spChg>
        <pc:graphicFrameChg chg="mod modGraphic">
          <ac:chgData name="Steve Shellhammer" userId="0e71f22d-ee3e-49c0-82ff-dbc290af8082" providerId="ADAL" clId="{EF3E3B6D-9AE2-4C38-81D4-2D257C689DC2}" dt="2021-06-25T22:17:07.176" v="3697" actId="122"/>
          <ac:graphicFrameMkLst>
            <pc:docMk/>
            <pc:sldMk cId="2938999793" sldId="525"/>
            <ac:graphicFrameMk id="8" creationId="{B2CFB235-CED5-4A6A-A39C-37E00181625D}"/>
          </ac:graphicFrameMkLst>
        </pc:graphicFrameChg>
        <pc:graphicFrameChg chg="mod modGraphic">
          <ac:chgData name="Steve Shellhammer" userId="0e71f22d-ee3e-49c0-82ff-dbc290af8082" providerId="ADAL" clId="{EF3E3B6D-9AE2-4C38-81D4-2D257C689DC2}" dt="2021-06-25T22:17:33.755" v="3702" actId="113"/>
          <ac:graphicFrameMkLst>
            <pc:docMk/>
            <pc:sldMk cId="2938999793" sldId="525"/>
            <ac:graphicFrameMk id="9" creationId="{43953350-3291-43D6-B892-9A341DF1FDFD}"/>
          </ac:graphicFrameMkLst>
        </pc:graphicFrameChg>
      </pc:sldChg>
      <pc:sldChg chg="modSp new mod">
        <pc:chgData name="Steve Shellhammer" userId="0e71f22d-ee3e-49c0-82ff-dbc290af8082" providerId="ADAL" clId="{EF3E3B6D-9AE2-4C38-81D4-2D257C689DC2}" dt="2021-06-25T22:26:04.734" v="4460" actId="20577"/>
        <pc:sldMkLst>
          <pc:docMk/>
          <pc:sldMk cId="2483964135" sldId="526"/>
        </pc:sldMkLst>
        <pc:spChg chg="mod">
          <ac:chgData name="Steve Shellhammer" userId="0e71f22d-ee3e-49c0-82ff-dbc290af8082" providerId="ADAL" clId="{EF3E3B6D-9AE2-4C38-81D4-2D257C689DC2}" dt="2021-06-25T22:26:04.734" v="4460" actId="20577"/>
          <ac:spMkLst>
            <pc:docMk/>
            <pc:sldMk cId="2483964135" sldId="526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6:01.248" v="4457" actId="20577"/>
          <ac:spMkLst>
            <pc:docMk/>
            <pc:sldMk cId="2483964135" sldId="526"/>
            <ac:spMk id="3" creationId="{36F757B2-FA8C-4CAE-9E74-BB36C94EB2ED}"/>
          </ac:spMkLst>
        </pc:spChg>
      </pc:sldChg>
      <pc:sldChg chg="modSp add mod">
        <pc:chgData name="Steve Shellhammer" userId="0e71f22d-ee3e-49c0-82ff-dbc290af8082" providerId="ADAL" clId="{EF3E3B6D-9AE2-4C38-81D4-2D257C689DC2}" dt="2021-06-25T22:27:32.850" v="4661" actId="20577"/>
        <pc:sldMkLst>
          <pc:docMk/>
          <pc:sldMk cId="3931575800" sldId="527"/>
        </pc:sldMkLst>
        <pc:spChg chg="mod">
          <ac:chgData name="Steve Shellhammer" userId="0e71f22d-ee3e-49c0-82ff-dbc290af8082" providerId="ADAL" clId="{EF3E3B6D-9AE2-4C38-81D4-2D257C689DC2}" dt="2021-06-25T22:26:21.841" v="4463" actId="20577"/>
          <ac:spMkLst>
            <pc:docMk/>
            <pc:sldMk cId="3931575800" sldId="527"/>
            <ac:spMk id="2" creationId="{F0D39CBE-0117-4140-9668-61AA289C802D}"/>
          </ac:spMkLst>
        </pc:spChg>
        <pc:spChg chg="mod">
          <ac:chgData name="Steve Shellhammer" userId="0e71f22d-ee3e-49c0-82ff-dbc290af8082" providerId="ADAL" clId="{EF3E3B6D-9AE2-4C38-81D4-2D257C689DC2}" dt="2021-06-25T22:27:32.850" v="4661" actId="20577"/>
          <ac:spMkLst>
            <pc:docMk/>
            <pc:sldMk cId="3931575800" sldId="527"/>
            <ac:spMk id="3" creationId="{36F757B2-FA8C-4CAE-9E74-BB36C94EB2ED}"/>
          </ac:spMkLst>
        </pc:spChg>
      </pc:sldChg>
    </pc:docChg>
  </pc:docChgLst>
  <pc:docChgLst>
    <pc:chgData name="Steve Shellhammer" userId="0e71f22d-ee3e-49c0-82ff-dbc290af8082" providerId="ADAL" clId="{DF41E3CF-BC06-4119-80BC-6488C9AEF35D}"/>
    <pc:docChg chg="undo redo custSel modSld">
      <pc:chgData name="Steve Shellhammer" userId="0e71f22d-ee3e-49c0-82ff-dbc290af8082" providerId="ADAL" clId="{DF41E3CF-BC06-4119-80BC-6488C9AEF35D}" dt="2020-09-08T19:41:13.341" v="4" actId="20577"/>
      <pc:docMkLst>
        <pc:docMk/>
      </pc:docMkLst>
      <pc:sldChg chg="modSp mod">
        <pc:chgData name="Steve Shellhammer" userId="0e71f22d-ee3e-49c0-82ff-dbc290af8082" providerId="ADAL" clId="{DF41E3CF-BC06-4119-80BC-6488C9AEF35D}" dt="2020-08-26T17:07:37.534" v="2" actId="2165"/>
        <pc:sldMkLst>
          <pc:docMk/>
          <pc:sldMk cId="0" sldId="256"/>
        </pc:sldMkLst>
        <pc:graphicFrameChg chg="modGraphic">
          <ac:chgData name="Steve Shellhammer" userId="0e71f22d-ee3e-49c0-82ff-dbc290af8082" providerId="ADAL" clId="{DF41E3CF-BC06-4119-80BC-6488C9AEF35D}" dt="2020-08-26T17:07:37.534" v="2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DF41E3CF-BC06-4119-80BC-6488C9AEF35D}" dt="2020-08-26T17:07:50.174" v="3" actId="6549"/>
        <pc:sldMkLst>
          <pc:docMk/>
          <pc:sldMk cId="1632125" sldId="479"/>
        </pc:sldMkLst>
        <pc:spChg chg="mod">
          <ac:chgData name="Steve Shellhammer" userId="0e71f22d-ee3e-49c0-82ff-dbc290af8082" providerId="ADAL" clId="{DF41E3CF-BC06-4119-80BC-6488C9AEF35D}" dt="2020-08-26T17:07:50.174" v="3" actId="6549"/>
          <ac:spMkLst>
            <pc:docMk/>
            <pc:sldMk cId="1632125" sldId="479"/>
            <ac:spMk id="3" creationId="{95F00F21-C9D4-41E9-8AE4-5CB8F3844943}"/>
          </ac:spMkLst>
        </pc:spChg>
      </pc:sldChg>
      <pc:sldChg chg="modSp mod">
        <pc:chgData name="Steve Shellhammer" userId="0e71f22d-ee3e-49c0-82ff-dbc290af8082" providerId="ADAL" clId="{DF41E3CF-BC06-4119-80BC-6488C9AEF35D}" dt="2020-09-08T19:41:13.341" v="4" actId="20577"/>
        <pc:sldMkLst>
          <pc:docMk/>
          <pc:sldMk cId="1014374459" sldId="480"/>
        </pc:sldMkLst>
        <pc:spChg chg="mod">
          <ac:chgData name="Steve Shellhammer" userId="0e71f22d-ee3e-49c0-82ff-dbc290af8082" providerId="ADAL" clId="{DF41E3CF-BC06-4119-80BC-6488C9AEF35D}" dt="2020-09-08T19:41:13.341" v="4" actId="20577"/>
          <ac:spMkLst>
            <pc:docMk/>
            <pc:sldMk cId="1014374459" sldId="480"/>
            <ac:spMk id="3" creationId="{06AD7F19-BBE7-42D5-81E1-D0A5F4F8AB06}"/>
          </ac:spMkLst>
        </pc:spChg>
      </pc:sldChg>
    </pc:docChg>
  </pc:docChgLst>
  <pc:docChgLst>
    <pc:chgData name="Steve Shellhammer" userId="0e71f22d-ee3e-49c0-82ff-dbc290af8082" providerId="ADAL" clId="{1209C8A9-9192-43C9-8B39-98BF0F5C28D9}"/>
    <pc:docChg chg="undo custSel addSld modSld">
      <pc:chgData name="Steve Shellhammer" userId="0e71f22d-ee3e-49c0-82ff-dbc290af8082" providerId="ADAL" clId="{1209C8A9-9192-43C9-8B39-98BF0F5C28D9}" dt="2021-09-03T22:00:33.564" v="3890" actId="20577"/>
      <pc:docMkLst>
        <pc:docMk/>
      </pc:docMkLst>
      <pc:sldChg chg="modSp mod">
        <pc:chgData name="Steve Shellhammer" userId="0e71f22d-ee3e-49c0-82ff-dbc290af8082" providerId="ADAL" clId="{1209C8A9-9192-43C9-8B39-98BF0F5C28D9}" dt="2021-09-03T22:00:33.564" v="3890" actId="20577"/>
        <pc:sldMkLst>
          <pc:docMk/>
          <pc:sldMk cId="0" sldId="256"/>
        </pc:sldMkLst>
        <pc:spChg chg="mod">
          <ac:chgData name="Steve Shellhammer" userId="0e71f22d-ee3e-49c0-82ff-dbc290af8082" providerId="ADAL" clId="{1209C8A9-9192-43C9-8B39-98BF0F5C28D9}" dt="2021-09-03T22:00:33.564" v="389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209C8A9-9192-43C9-8B39-98BF0F5C28D9}" dt="2021-09-01T17:33:30.131" v="363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209C8A9-9192-43C9-8B39-98BF0F5C28D9}" dt="2021-09-01T17:33:40.403" v="3649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1209C8A9-9192-43C9-8B39-98BF0F5C28D9}" dt="2021-09-01T17:33:40.403" v="3649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1209C8A9-9192-43C9-8B39-98BF0F5C28D9}" dt="2021-09-01T17:34:22.051" v="3684" actId="20577"/>
        <pc:sldMkLst>
          <pc:docMk/>
          <pc:sldMk cId="1033386959" sldId="530"/>
        </pc:sldMkLst>
        <pc:spChg chg="mod">
          <ac:chgData name="Steve Shellhammer" userId="0e71f22d-ee3e-49c0-82ff-dbc290af8082" providerId="ADAL" clId="{1209C8A9-9192-43C9-8B39-98BF0F5C28D9}" dt="2021-09-01T17:34:22.051" v="3684" actId="20577"/>
          <ac:spMkLst>
            <pc:docMk/>
            <pc:sldMk cId="1033386959" sldId="530"/>
            <ac:spMk id="3" creationId="{FB91CA03-C543-4A7C-9AE8-6F0711F6E077}"/>
          </ac:spMkLst>
        </pc:spChg>
      </pc:sldChg>
      <pc:sldChg chg="modSp mod">
        <pc:chgData name="Steve Shellhammer" userId="0e71f22d-ee3e-49c0-82ff-dbc290af8082" providerId="ADAL" clId="{1209C8A9-9192-43C9-8B39-98BF0F5C28D9}" dt="2021-08-31T20:06:21.360" v="1708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1209C8A9-9192-43C9-8B39-98BF0F5C28D9}" dt="2021-08-31T20:05:48.084" v="1654" actId="1076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1209C8A9-9192-43C9-8B39-98BF0F5C28D9}" dt="2021-08-31T20:05:51.033" v="1655" actId="1076"/>
          <ac:spMkLst>
            <pc:docMk/>
            <pc:sldMk cId="3940175403" sldId="531"/>
            <ac:spMk id="3" creationId="{AECBD9F4-0DB3-4E1A-82CE-253323D5A4FB}"/>
          </ac:spMkLst>
        </pc:spChg>
        <pc:spChg chg="mod">
          <ac:chgData name="Steve Shellhammer" userId="0e71f22d-ee3e-49c0-82ff-dbc290af8082" providerId="ADAL" clId="{1209C8A9-9192-43C9-8B39-98BF0F5C28D9}" dt="2021-08-31T20:06:21.360" v="1708" actId="1076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1209C8A9-9192-43C9-8B39-98BF0F5C28D9}" dt="2021-08-31T20:05:54.036" v="165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delSp modSp mod">
        <pc:chgData name="Steve Shellhammer" userId="0e71f22d-ee3e-49c0-82ff-dbc290af8082" providerId="ADAL" clId="{1209C8A9-9192-43C9-8B39-98BF0F5C28D9}" dt="2021-08-31T20:18:28.224" v="1716" actId="1036"/>
        <pc:sldMkLst>
          <pc:docMk/>
          <pc:sldMk cId="3646594998" sldId="532"/>
        </pc:sldMkLst>
        <pc:spChg chg="mod">
          <ac:chgData name="Steve Shellhammer" userId="0e71f22d-ee3e-49c0-82ff-dbc290af8082" providerId="ADAL" clId="{1209C8A9-9192-43C9-8B39-98BF0F5C28D9}" dt="2021-08-31T20:04:49.629" v="1642" actId="20577"/>
          <ac:spMkLst>
            <pc:docMk/>
            <pc:sldMk cId="3646594998" sldId="532"/>
            <ac:spMk id="2" creationId="{31CAF199-15C9-4031-9702-BB339A032675}"/>
          </ac:spMkLst>
        </pc:spChg>
        <pc:picChg chg="del">
          <ac:chgData name="Steve Shellhammer" userId="0e71f22d-ee3e-49c0-82ff-dbc290af8082" providerId="ADAL" clId="{1209C8A9-9192-43C9-8B39-98BF0F5C28D9}" dt="2021-08-31T20:04:56.490" v="1643" actId="478"/>
          <ac:picMkLst>
            <pc:docMk/>
            <pc:sldMk cId="3646594998" sldId="532"/>
            <ac:picMk id="8" creationId="{4E69EFE8-25AF-4AC2-B341-5B6C64DD508B}"/>
          </ac:picMkLst>
        </pc:picChg>
        <pc:picChg chg="add mod">
          <ac:chgData name="Steve Shellhammer" userId="0e71f22d-ee3e-49c0-82ff-dbc290af8082" providerId="ADAL" clId="{1209C8A9-9192-43C9-8B39-98BF0F5C28D9}" dt="2021-08-31T20:18:28.224" v="1716" actId="1036"/>
          <ac:picMkLst>
            <pc:docMk/>
            <pc:sldMk cId="3646594998" sldId="532"/>
            <ac:picMk id="9" creationId="{647DB076-2993-40C3-8D81-A31C21E7064B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19:57.531" v="1821" actId="20577"/>
        <pc:sldMkLst>
          <pc:docMk/>
          <pc:sldMk cId="1470928392" sldId="533"/>
        </pc:sldMkLst>
        <pc:spChg chg="mod">
          <ac:chgData name="Steve Shellhammer" userId="0e71f22d-ee3e-49c0-82ff-dbc290af8082" providerId="ADAL" clId="{1209C8A9-9192-43C9-8B39-98BF0F5C28D9}" dt="2021-08-31T20:18:41.938" v="1731" actId="20577"/>
          <ac:spMkLst>
            <pc:docMk/>
            <pc:sldMk cId="1470928392" sldId="53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19:57.531" v="1821" actId="20577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19:11.137" v="1735" actId="1076"/>
          <ac:picMkLst>
            <pc:docMk/>
            <pc:sldMk cId="1470928392" sldId="533"/>
            <ac:picMk id="7" creationId="{52FB47EA-9882-48CB-990D-139FBF7B9ADF}"/>
          </ac:picMkLst>
        </pc:picChg>
        <pc:picChg chg="del">
          <ac:chgData name="Steve Shellhammer" userId="0e71f22d-ee3e-49c0-82ff-dbc290af8082" providerId="ADAL" clId="{1209C8A9-9192-43C9-8B39-98BF0F5C28D9}" dt="2021-08-31T20:18:44.875" v="1732" actId="478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mod">
        <pc:chgData name="Steve Shellhammer" userId="0e71f22d-ee3e-49c0-82ff-dbc290af8082" providerId="ADAL" clId="{1209C8A9-9192-43C9-8B39-98BF0F5C28D9}" dt="2021-08-31T20:21:01.608" v="191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1209C8A9-9192-43C9-8B39-98BF0F5C28D9}" dt="2021-08-31T20:20:10.940" v="1836" actId="20577"/>
          <ac:spMkLst>
            <pc:docMk/>
            <pc:sldMk cId="3533804203" sldId="53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1:01.608" v="1917" actId="1076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0:31.601" v="1840" actId="1076"/>
          <ac:picMkLst>
            <pc:docMk/>
            <pc:sldMk cId="3533804203" sldId="534"/>
            <ac:picMk id="7" creationId="{9A42B9CE-6527-48BF-8BA5-DA4A5F9C5FD6}"/>
          </ac:picMkLst>
        </pc:picChg>
        <pc:picChg chg="del">
          <ac:chgData name="Steve Shellhammer" userId="0e71f22d-ee3e-49c0-82ff-dbc290af8082" providerId="ADAL" clId="{1209C8A9-9192-43C9-8B39-98BF0F5C28D9}" dt="2021-08-31T20:20:13.857" v="1837" actId="478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modSp mod">
        <pc:chgData name="Steve Shellhammer" userId="0e71f22d-ee3e-49c0-82ff-dbc290af8082" providerId="ADAL" clId="{1209C8A9-9192-43C9-8B39-98BF0F5C28D9}" dt="2021-08-31T20:37:19.901" v="2577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1209C8A9-9192-43C9-8B39-98BF0F5C28D9}" dt="2021-08-31T20:35:28.320" v="2542" actId="403"/>
          <ac:spMkLst>
            <pc:docMk/>
            <pc:sldMk cId="767981311" sldId="535"/>
            <ac:spMk id="2" creationId="{FC699608-73A5-43E7-A209-403AAB704EE6}"/>
          </ac:spMkLst>
        </pc:spChg>
        <pc:graphicFrameChg chg="mod modGraphic">
          <ac:chgData name="Steve Shellhammer" userId="0e71f22d-ee3e-49c0-82ff-dbc290af8082" providerId="ADAL" clId="{1209C8A9-9192-43C9-8B39-98BF0F5C28D9}" dt="2021-08-31T20:34:57.134" v="2521" actId="1035"/>
          <ac:graphicFrameMkLst>
            <pc:docMk/>
            <pc:sldMk cId="767981311" sldId="535"/>
            <ac:graphicFrameMk id="7" creationId="{E24FE839-38A3-4C47-B2D9-DBF4057B71AF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5:02.494" v="2527" actId="1035"/>
          <ac:graphicFrameMkLst>
            <pc:docMk/>
            <pc:sldMk cId="767981311" sldId="535"/>
            <ac:graphicFrameMk id="8" creationId="{E0775CCC-B8B3-45EA-BF72-15F58CE472B4}"/>
          </ac:graphicFrameMkLst>
        </pc:graphicFrameChg>
        <pc:graphicFrameChg chg="add mod modGraphic">
          <ac:chgData name="Steve Shellhammer" userId="0e71f22d-ee3e-49c0-82ff-dbc290af8082" providerId="ADAL" clId="{1209C8A9-9192-43C9-8B39-98BF0F5C28D9}" dt="2021-08-31T20:37:19.901" v="2577" actId="20577"/>
          <ac:graphicFrameMkLst>
            <pc:docMk/>
            <pc:sldMk cId="767981311" sldId="535"/>
            <ac:graphicFrameMk id="9" creationId="{7BF35FCA-7C9F-46A4-9E37-985419BA76EC}"/>
          </ac:graphicFrameMkLst>
        </pc:graphicFrameChg>
      </pc:sldChg>
      <pc:sldChg chg="modSp mod">
        <pc:chgData name="Steve Shellhammer" userId="0e71f22d-ee3e-49c0-82ff-dbc290af8082" providerId="ADAL" clId="{1209C8A9-9192-43C9-8B39-98BF0F5C28D9}" dt="2021-09-01T17:39:20.365" v="3877" actId="20577"/>
        <pc:sldMkLst>
          <pc:docMk/>
          <pc:sldMk cId="913928595" sldId="536"/>
        </pc:sldMkLst>
        <pc:spChg chg="mod">
          <ac:chgData name="Steve Shellhammer" userId="0e71f22d-ee3e-49c0-82ff-dbc290af8082" providerId="ADAL" clId="{1209C8A9-9192-43C9-8B39-98BF0F5C28D9}" dt="2021-08-31T20:48:03.426" v="3621" actId="14100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1209C8A9-9192-43C9-8B39-98BF0F5C28D9}" dt="2021-09-01T17:39:20.365" v="3877" actId="20577"/>
          <ac:spMkLst>
            <pc:docMk/>
            <pc:sldMk cId="913928595" sldId="536"/>
            <ac:spMk id="3" creationId="{27473B3F-F94D-4728-A0F8-88BFA6907F94}"/>
          </ac:spMkLst>
        </pc:spChg>
      </pc:sldChg>
      <pc:sldChg chg="modSp new mod">
        <pc:chgData name="Steve Shellhammer" userId="0e71f22d-ee3e-49c0-82ff-dbc290af8082" providerId="ADAL" clId="{1209C8A9-9192-43C9-8B39-98BF0F5C28D9}" dt="2021-09-01T17:35:42.264" v="3710" actId="1076"/>
        <pc:sldMkLst>
          <pc:docMk/>
          <pc:sldMk cId="2716857888" sldId="537"/>
        </pc:sldMkLst>
        <pc:spChg chg="mod">
          <ac:chgData name="Steve Shellhammer" userId="0e71f22d-ee3e-49c0-82ff-dbc290af8082" providerId="ADAL" clId="{1209C8A9-9192-43C9-8B39-98BF0F5C28D9}" dt="2021-08-31T20:45:47.504" v="3604" actId="20577"/>
          <ac:spMkLst>
            <pc:docMk/>
            <pc:sldMk cId="2716857888" sldId="537"/>
            <ac:spMk id="2" creationId="{CD84D45E-28A5-469D-B401-C64378FCCE57}"/>
          </ac:spMkLst>
        </pc:spChg>
        <pc:spChg chg="mod">
          <ac:chgData name="Steve Shellhammer" userId="0e71f22d-ee3e-49c0-82ff-dbc290af8082" providerId="ADAL" clId="{1209C8A9-9192-43C9-8B39-98BF0F5C28D9}" dt="2021-09-01T17:35:42.264" v="3710" actId="1076"/>
          <ac:spMkLst>
            <pc:docMk/>
            <pc:sldMk cId="2716857888" sldId="537"/>
            <ac:spMk id="3" creationId="{FF2DE659-4786-4C44-B6D7-E9E05E77C420}"/>
          </ac:spMkLst>
        </pc:spChg>
      </pc:sldChg>
      <pc:sldChg chg="addSp modSp new mod">
        <pc:chgData name="Steve Shellhammer" userId="0e71f22d-ee3e-49c0-82ff-dbc290af8082" providerId="ADAL" clId="{1209C8A9-9192-43C9-8B39-98BF0F5C28D9}" dt="2021-09-01T17:37:48.667" v="3777" actId="14734"/>
        <pc:sldMkLst>
          <pc:docMk/>
          <pc:sldMk cId="2538287792" sldId="538"/>
        </pc:sldMkLst>
        <pc:spChg chg="mod">
          <ac:chgData name="Steve Shellhammer" userId="0e71f22d-ee3e-49c0-82ff-dbc290af8082" providerId="ADAL" clId="{1209C8A9-9192-43C9-8B39-98BF0F5C28D9}" dt="2021-08-31T19:58:22.500" v="1011" actId="404"/>
          <ac:spMkLst>
            <pc:docMk/>
            <pc:sldMk cId="2538287792" sldId="538"/>
            <ac:spMk id="2" creationId="{56161B0A-D743-4495-B8AF-AC7FDC50FDF3}"/>
          </ac:spMkLst>
        </pc:spChg>
        <pc:spChg chg="mod">
          <ac:chgData name="Steve Shellhammer" userId="0e71f22d-ee3e-49c0-82ff-dbc290af8082" providerId="ADAL" clId="{1209C8A9-9192-43C9-8B39-98BF0F5C28D9}" dt="2021-08-31T19:59:05.482" v="1151" actId="14100"/>
          <ac:spMkLst>
            <pc:docMk/>
            <pc:sldMk cId="2538287792" sldId="538"/>
            <ac:spMk id="3" creationId="{A63EAF5C-C5E9-4D89-BAC9-1EF79FEB547C}"/>
          </ac:spMkLst>
        </pc:spChg>
        <pc:graphicFrameChg chg="add mod modGraphic">
          <ac:chgData name="Steve Shellhammer" userId="0e71f22d-ee3e-49c0-82ff-dbc290af8082" providerId="ADAL" clId="{1209C8A9-9192-43C9-8B39-98BF0F5C28D9}" dt="2021-09-01T17:37:48.667" v="3777" actId="14734"/>
          <ac:graphicFrameMkLst>
            <pc:docMk/>
            <pc:sldMk cId="2538287792" sldId="538"/>
            <ac:graphicFrameMk id="7" creationId="{E54EDD74-709A-4443-8907-3952F027D198}"/>
          </ac:graphicFrameMkLst>
        </pc:graphicFrameChg>
      </pc:sldChg>
      <pc:sldChg chg="addSp delSp modSp add mod">
        <pc:chgData name="Steve Shellhammer" userId="0e71f22d-ee3e-49c0-82ff-dbc290af8082" providerId="ADAL" clId="{1209C8A9-9192-43C9-8B39-98BF0F5C28D9}" dt="2021-08-31T20:55:04.072" v="3622" actId="33524"/>
        <pc:sldMkLst>
          <pc:docMk/>
          <pc:sldMk cId="340634408" sldId="539"/>
        </pc:sldMkLst>
        <pc:spChg chg="mod">
          <ac:chgData name="Steve Shellhammer" userId="0e71f22d-ee3e-49c0-82ff-dbc290af8082" providerId="ADAL" clId="{1209C8A9-9192-43C9-8B39-98BF0F5C28D9}" dt="2021-08-31T20:21:26.380" v="1921" actId="20577"/>
          <ac:spMkLst>
            <pc:docMk/>
            <pc:sldMk cId="340634408" sldId="539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04.072" v="3622" actId="33524"/>
          <ac:spMkLst>
            <pc:docMk/>
            <pc:sldMk cId="340634408" sldId="539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1209C8A9-9192-43C9-8B39-98BF0F5C28D9}" dt="2021-08-31T20:23:14.612" v="2131" actId="1076"/>
          <ac:picMkLst>
            <pc:docMk/>
            <pc:sldMk cId="340634408" sldId="539"/>
            <ac:picMk id="8" creationId="{C89709B5-4B42-4FEB-8E75-4B844E94F447}"/>
          </ac:picMkLst>
        </pc:picChg>
        <pc:picChg chg="del">
          <ac:chgData name="Steve Shellhammer" userId="0e71f22d-ee3e-49c0-82ff-dbc290af8082" providerId="ADAL" clId="{1209C8A9-9192-43C9-8B39-98BF0F5C28D9}" dt="2021-08-31T20:21:23.788" v="1919" actId="478"/>
          <ac:picMkLst>
            <pc:docMk/>
            <pc:sldMk cId="340634408" sldId="539"/>
            <ac:picMk id="9" creationId="{647DB076-2993-40C3-8D81-A31C21E7064B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4:46.246" v="2227" actId="14100"/>
        <pc:sldMkLst>
          <pc:docMk/>
          <pc:sldMk cId="3090575766" sldId="540"/>
        </pc:sldMkLst>
        <pc:spChg chg="mod">
          <ac:chgData name="Steve Shellhammer" userId="0e71f22d-ee3e-49c0-82ff-dbc290af8082" providerId="ADAL" clId="{1209C8A9-9192-43C9-8B39-98BF0F5C28D9}" dt="2021-08-31T20:21:34.876" v="1926" actId="20577"/>
          <ac:spMkLst>
            <pc:docMk/>
            <pc:sldMk cId="3090575766" sldId="540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4:46.246" v="2227" actId="14100"/>
          <ac:spMkLst>
            <pc:docMk/>
            <pc:sldMk cId="3090575766" sldId="540"/>
            <ac:spMk id="11" creationId="{C55376E0-B2FE-4B8E-9E7A-6B4F76A7266E}"/>
          </ac:spMkLst>
        </pc:spChg>
        <pc:picChg chg="del">
          <ac:chgData name="Steve Shellhammer" userId="0e71f22d-ee3e-49c0-82ff-dbc290af8082" providerId="ADAL" clId="{1209C8A9-9192-43C9-8B39-98BF0F5C28D9}" dt="2021-08-31T20:21:36.142" v="1927" actId="478"/>
          <ac:picMkLst>
            <pc:docMk/>
            <pc:sldMk cId="3090575766" sldId="540"/>
            <ac:picMk id="7" creationId="{52FB47EA-9882-48CB-990D-139FBF7B9ADF}"/>
          </ac:picMkLst>
        </pc:picChg>
        <pc:picChg chg="add mod">
          <ac:chgData name="Steve Shellhammer" userId="0e71f22d-ee3e-49c0-82ff-dbc290af8082" providerId="ADAL" clId="{1209C8A9-9192-43C9-8B39-98BF0F5C28D9}" dt="2021-08-31T20:23:49.887" v="2136" actId="1076"/>
          <ac:picMkLst>
            <pc:docMk/>
            <pc:sldMk cId="3090575766" sldId="540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25:23.455" v="2238" actId="1076"/>
        <pc:sldMkLst>
          <pc:docMk/>
          <pc:sldMk cId="3549475240" sldId="541"/>
        </pc:sldMkLst>
        <pc:spChg chg="mod">
          <ac:chgData name="Steve Shellhammer" userId="0e71f22d-ee3e-49c0-82ff-dbc290af8082" providerId="ADAL" clId="{1209C8A9-9192-43C9-8B39-98BF0F5C28D9}" dt="2021-08-31T20:21:43.628" v="1932" actId="20577"/>
          <ac:spMkLst>
            <pc:docMk/>
            <pc:sldMk cId="3549475240" sldId="541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25:12.783" v="2236" actId="20577"/>
          <ac:spMkLst>
            <pc:docMk/>
            <pc:sldMk cId="3549475240" sldId="541"/>
            <ac:spMk id="11" creationId="{D7DF42BD-5CAD-43AE-9548-1ADD60AD397A}"/>
          </ac:spMkLst>
        </pc:spChg>
        <pc:picChg chg="del">
          <ac:chgData name="Steve Shellhammer" userId="0e71f22d-ee3e-49c0-82ff-dbc290af8082" providerId="ADAL" clId="{1209C8A9-9192-43C9-8B39-98BF0F5C28D9}" dt="2021-08-31T20:21:51.227" v="1937" actId="478"/>
          <ac:picMkLst>
            <pc:docMk/>
            <pc:sldMk cId="3549475240" sldId="541"/>
            <ac:picMk id="7" creationId="{9A42B9CE-6527-48BF-8BA5-DA4A5F9C5FD6}"/>
          </ac:picMkLst>
        </pc:picChg>
        <pc:picChg chg="add mod">
          <ac:chgData name="Steve Shellhammer" userId="0e71f22d-ee3e-49c0-82ff-dbc290af8082" providerId="ADAL" clId="{1209C8A9-9192-43C9-8B39-98BF0F5C28D9}" dt="2021-08-31T20:25:23.455" v="2238" actId="1076"/>
          <ac:picMkLst>
            <pc:docMk/>
            <pc:sldMk cId="3549475240" sldId="541"/>
            <ac:picMk id="8" creationId="{343AF9F1-6AE8-4FD6-BFD9-4670C9CB0FE5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16.594" v="3626" actId="20577"/>
        <pc:sldMkLst>
          <pc:docMk/>
          <pc:sldMk cId="3476637942" sldId="542"/>
        </pc:sldMkLst>
        <pc:spChg chg="mod">
          <ac:chgData name="Steve Shellhammer" userId="0e71f22d-ee3e-49c0-82ff-dbc290af8082" providerId="ADAL" clId="{1209C8A9-9192-43C9-8B39-98BF0F5C28D9}" dt="2021-08-31T20:25:40.077" v="2243" actId="20577"/>
          <ac:spMkLst>
            <pc:docMk/>
            <pc:sldMk cId="3476637942" sldId="542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16.594" v="3626" actId="20577"/>
          <ac:spMkLst>
            <pc:docMk/>
            <pc:sldMk cId="3476637942" sldId="542"/>
            <ac:spMk id="3" creationId="{E3764038-8339-481B-9020-985FC6E12F4D}"/>
          </ac:spMkLst>
        </pc:spChg>
        <pc:picChg chg="del">
          <ac:chgData name="Steve Shellhammer" userId="0e71f22d-ee3e-49c0-82ff-dbc290af8082" providerId="ADAL" clId="{1209C8A9-9192-43C9-8B39-98BF0F5C28D9}" dt="2021-08-31T20:25:37.252" v="2240" actId="478"/>
          <ac:picMkLst>
            <pc:docMk/>
            <pc:sldMk cId="3476637942" sldId="542"/>
            <ac:picMk id="8" creationId="{C89709B5-4B42-4FEB-8E75-4B844E94F447}"/>
          </ac:picMkLst>
        </pc:picChg>
        <pc:picChg chg="add mod">
          <ac:chgData name="Steve Shellhammer" userId="0e71f22d-ee3e-49c0-82ff-dbc290af8082" providerId="ADAL" clId="{1209C8A9-9192-43C9-8B39-98BF0F5C28D9}" dt="2021-08-31T20:26:23.080" v="2259" actId="1076"/>
          <ac:picMkLst>
            <pc:docMk/>
            <pc:sldMk cId="3476637942" sldId="542"/>
            <ac:picMk id="9" creationId="{4B45FDC5-A49C-486F-A1A1-3D301CEDF617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2.562" v="3630" actId="20577"/>
        <pc:sldMkLst>
          <pc:docMk/>
          <pc:sldMk cId="1889909565" sldId="543"/>
        </pc:sldMkLst>
        <pc:spChg chg="mod">
          <ac:chgData name="Steve Shellhammer" userId="0e71f22d-ee3e-49c0-82ff-dbc290af8082" providerId="ADAL" clId="{1209C8A9-9192-43C9-8B39-98BF0F5C28D9}" dt="2021-08-31T20:25:50.941" v="2251" actId="20577"/>
          <ac:spMkLst>
            <pc:docMk/>
            <pc:sldMk cId="1889909565" sldId="543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2.562" v="3630" actId="20577"/>
          <ac:spMkLst>
            <pc:docMk/>
            <pc:sldMk cId="1889909565" sldId="54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1209C8A9-9192-43C9-8B39-98BF0F5C28D9}" dt="2021-08-31T20:26:42.368" v="2262" actId="1076"/>
          <ac:picMkLst>
            <pc:docMk/>
            <pc:sldMk cId="1889909565" sldId="543"/>
            <ac:picMk id="7" creationId="{0C63919B-6B40-48A6-AA49-CF774E1E64EB}"/>
          </ac:picMkLst>
        </pc:picChg>
        <pc:picChg chg="del">
          <ac:chgData name="Steve Shellhammer" userId="0e71f22d-ee3e-49c0-82ff-dbc290af8082" providerId="ADAL" clId="{1209C8A9-9192-43C9-8B39-98BF0F5C28D9}" dt="2021-08-31T20:25:52.779" v="2252" actId="478"/>
          <ac:picMkLst>
            <pc:docMk/>
            <pc:sldMk cId="1889909565" sldId="543"/>
            <ac:picMk id="8" creationId="{D0F05E58-9FB4-48A8-B4B0-1582C0AD92C0}"/>
          </ac:picMkLst>
        </pc:picChg>
      </pc:sldChg>
      <pc:sldChg chg="addSp delSp modSp add mod">
        <pc:chgData name="Steve Shellhammer" userId="0e71f22d-ee3e-49c0-82ff-dbc290af8082" providerId="ADAL" clId="{1209C8A9-9192-43C9-8B39-98BF0F5C28D9}" dt="2021-08-31T20:55:27.226" v="3634" actId="20577"/>
        <pc:sldMkLst>
          <pc:docMk/>
          <pc:sldMk cId="2976029669" sldId="544"/>
        </pc:sldMkLst>
        <pc:spChg chg="mod">
          <ac:chgData name="Steve Shellhammer" userId="0e71f22d-ee3e-49c0-82ff-dbc290af8082" providerId="ADAL" clId="{1209C8A9-9192-43C9-8B39-98BF0F5C28D9}" dt="2021-08-31T20:26:03.278" v="2256" actId="20577"/>
          <ac:spMkLst>
            <pc:docMk/>
            <pc:sldMk cId="2976029669" sldId="544"/>
            <ac:spMk id="2" creationId="{31CAF199-15C9-4031-9702-BB339A032675}"/>
          </ac:spMkLst>
        </pc:spChg>
        <pc:spChg chg="mod">
          <ac:chgData name="Steve Shellhammer" userId="0e71f22d-ee3e-49c0-82ff-dbc290af8082" providerId="ADAL" clId="{1209C8A9-9192-43C9-8B39-98BF0F5C28D9}" dt="2021-08-31T20:55:27.226" v="3634" actId="20577"/>
          <ac:spMkLst>
            <pc:docMk/>
            <pc:sldMk cId="2976029669" sldId="54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1209C8A9-9192-43C9-8B39-98BF0F5C28D9}" dt="2021-08-31T20:27:02.321" v="2266" actId="1076"/>
          <ac:picMkLst>
            <pc:docMk/>
            <pc:sldMk cId="2976029669" sldId="544"/>
            <ac:picMk id="7" creationId="{DBA7501A-E71B-495F-89E1-DDAB763DACEF}"/>
          </ac:picMkLst>
        </pc:picChg>
        <pc:picChg chg="del">
          <ac:chgData name="Steve Shellhammer" userId="0e71f22d-ee3e-49c0-82ff-dbc290af8082" providerId="ADAL" clId="{1209C8A9-9192-43C9-8B39-98BF0F5C28D9}" dt="2021-08-31T20:25:56.283" v="2253" actId="478"/>
          <ac:picMkLst>
            <pc:docMk/>
            <pc:sldMk cId="2976029669" sldId="544"/>
            <ac:picMk id="8" creationId="{343AF9F1-6AE8-4FD6-BFD9-4670C9CB0FE5}"/>
          </ac:picMkLst>
        </pc:picChg>
      </pc:sldChg>
    </pc:docChg>
  </pc:docChgLst>
  <pc:docChgLst>
    <pc:chgData name="Steve Shellhammer" userId="0e71f22d-ee3e-49c0-82ff-dbc290af8082" providerId="ADAL" clId="{ED74AE49-413F-4C18-A93D-4818AE843540}"/>
    <pc:docChg chg="undo redo custSel addSld delSld modSld sldOrd">
      <pc:chgData name="Steve Shellhammer" userId="0e71f22d-ee3e-49c0-82ff-dbc290af8082" providerId="ADAL" clId="{ED74AE49-413F-4C18-A93D-4818AE843540}" dt="2020-10-09T16:33:36.480" v="4776" actId="1035"/>
      <pc:docMkLst>
        <pc:docMk/>
      </pc:docMkLst>
      <pc:sldChg chg="modSp mod">
        <pc:chgData name="Steve Shellhammer" userId="0e71f22d-ee3e-49c0-82ff-dbc290af8082" providerId="ADAL" clId="{ED74AE49-413F-4C18-A93D-4818AE843540}" dt="2020-10-06T21:33:16.796" v="3050"/>
        <pc:sldMkLst>
          <pc:docMk/>
          <pc:sldMk cId="0" sldId="256"/>
        </pc:sldMkLst>
        <pc:spChg chg="mod">
          <ac:chgData name="Steve Shellhammer" userId="0e71f22d-ee3e-49c0-82ff-dbc290af8082" providerId="ADAL" clId="{ED74AE49-413F-4C18-A93D-4818AE843540}" dt="2020-09-29T23:08:38.237" v="138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74AE49-413F-4C18-A93D-4818AE843540}" dt="2020-09-29T23:08:17.055" v="1373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ED74AE49-413F-4C18-A93D-4818AE843540}" dt="2020-10-06T21:33:16.796" v="3050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ED74AE49-413F-4C18-A93D-4818AE843540}" dt="2020-09-18T00:00:45.189" v="506" actId="20577"/>
        <pc:sldMkLst>
          <pc:docMk/>
          <pc:sldMk cId="1632125" sldId="479"/>
        </pc:sldMkLst>
        <pc:spChg chg="mod">
          <ac:chgData name="Steve Shellhammer" userId="0e71f22d-ee3e-49c0-82ff-dbc290af8082" providerId="ADAL" clId="{ED74AE49-413F-4C18-A93D-4818AE843540}" dt="2020-09-18T00:00:45.189" v="506" actId="20577"/>
          <ac:spMkLst>
            <pc:docMk/>
            <pc:sldMk cId="1632125" sldId="479"/>
            <ac:spMk id="3" creationId="{95F00F21-C9D4-41E9-8AE4-5CB8F3844943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014374459" sldId="480"/>
        </pc:sldMkLst>
      </pc:sldChg>
      <pc:sldChg chg="modSp new mod">
        <pc:chgData name="Steve Shellhammer" userId="0e71f22d-ee3e-49c0-82ff-dbc290af8082" providerId="ADAL" clId="{ED74AE49-413F-4C18-A93D-4818AE843540}" dt="2020-10-08T22:47:43.729" v="3058" actId="14100"/>
        <pc:sldMkLst>
          <pc:docMk/>
          <pc:sldMk cId="3653012693" sldId="480"/>
        </pc:sldMkLst>
        <pc:spChg chg="mod">
          <ac:chgData name="Steve Shellhammer" userId="0e71f22d-ee3e-49c0-82ff-dbc290af8082" providerId="ADAL" clId="{ED74AE49-413F-4C18-A93D-4818AE843540}" dt="2020-09-17T23:53:50.870" v="48" actId="20577"/>
          <ac:spMkLst>
            <pc:docMk/>
            <pc:sldMk cId="3653012693" sldId="480"/>
            <ac:spMk id="2" creationId="{972F3BC9-103D-4AB8-A004-1A6A8493B701}"/>
          </ac:spMkLst>
        </pc:spChg>
        <pc:spChg chg="mod">
          <ac:chgData name="Steve Shellhammer" userId="0e71f22d-ee3e-49c0-82ff-dbc290af8082" providerId="ADAL" clId="{ED74AE49-413F-4C18-A93D-4818AE843540}" dt="2020-10-08T22:47:43.729" v="3058" actId="14100"/>
          <ac:spMkLst>
            <pc:docMk/>
            <pc:sldMk cId="3653012693" sldId="480"/>
            <ac:spMk id="3" creationId="{A7C6948E-3D02-428A-822A-3CA13F46104E}"/>
          </ac:spMkLst>
        </pc:spChg>
      </pc:sldChg>
      <pc:sldChg chg="modSp new mod">
        <pc:chgData name="Steve Shellhammer" userId="0e71f22d-ee3e-49c0-82ff-dbc290af8082" providerId="ADAL" clId="{ED74AE49-413F-4C18-A93D-4818AE843540}" dt="2020-10-08T22:48:28.184" v="3071" actId="20577"/>
        <pc:sldMkLst>
          <pc:docMk/>
          <pc:sldMk cId="2881346024" sldId="481"/>
        </pc:sldMkLst>
        <pc:spChg chg="mod">
          <ac:chgData name="Steve Shellhammer" userId="0e71f22d-ee3e-49c0-82ff-dbc290af8082" providerId="ADAL" clId="{ED74AE49-413F-4C18-A93D-4818AE843540}" dt="2020-09-29T23:56:08.646" v="2024" actId="20577"/>
          <ac:spMkLst>
            <pc:docMk/>
            <pc:sldMk cId="2881346024" sldId="481"/>
            <ac:spMk id="2" creationId="{D8E44063-4B71-4CB6-9878-12BC0ECFBF99}"/>
          </ac:spMkLst>
        </pc:spChg>
        <pc:spChg chg="mod">
          <ac:chgData name="Steve Shellhammer" userId="0e71f22d-ee3e-49c0-82ff-dbc290af8082" providerId="ADAL" clId="{ED74AE49-413F-4C18-A93D-4818AE843540}" dt="2020-10-08T22:48:28.184" v="3071" actId="20577"/>
          <ac:spMkLst>
            <pc:docMk/>
            <pc:sldMk cId="2881346024" sldId="481"/>
            <ac:spMk id="3" creationId="{9FEE12A3-3F50-4C87-9875-94513EF82C6B}"/>
          </ac:spMkLst>
        </pc:sp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4238986428" sldId="481"/>
        </pc:sldMkLst>
      </pc:sldChg>
      <pc:sldChg chg="addSp delSp modSp new mod">
        <pc:chgData name="Steve Shellhammer" userId="0e71f22d-ee3e-49c0-82ff-dbc290af8082" providerId="ADAL" clId="{ED74AE49-413F-4C18-A93D-4818AE843540}" dt="2020-09-18T16:01:09.697" v="1112" actId="20577"/>
        <pc:sldMkLst>
          <pc:docMk/>
          <pc:sldMk cId="2975279318" sldId="482"/>
        </pc:sldMkLst>
        <pc:spChg chg="mod">
          <ac:chgData name="Steve Shellhammer" userId="0e71f22d-ee3e-49c0-82ff-dbc290af8082" providerId="ADAL" clId="{ED74AE49-413F-4C18-A93D-4818AE843540}" dt="2020-09-18T15:58:33.117" v="1051" actId="14100"/>
          <ac:spMkLst>
            <pc:docMk/>
            <pc:sldMk cId="2975279318" sldId="482"/>
            <ac:spMk id="2" creationId="{327ACE7A-1EFF-470F-ACF7-D0531A92E210}"/>
          </ac:spMkLst>
        </pc:spChg>
        <pc:spChg chg="del mod">
          <ac:chgData name="Steve Shellhammer" userId="0e71f22d-ee3e-49c0-82ff-dbc290af8082" providerId="ADAL" clId="{ED74AE49-413F-4C18-A93D-4818AE843540}" dt="2020-09-18T15:51:13.077" v="1048" actId="478"/>
          <ac:spMkLst>
            <pc:docMk/>
            <pc:sldMk cId="2975279318" sldId="482"/>
            <ac:spMk id="3" creationId="{4BF36A06-0284-4DE2-B756-FE2DC93AE5F4}"/>
          </ac:spMkLst>
        </pc:spChg>
        <pc:spChg chg="add del mod">
          <ac:chgData name="Steve Shellhammer" userId="0e71f22d-ee3e-49c0-82ff-dbc290af8082" providerId="ADAL" clId="{ED74AE49-413F-4C18-A93D-4818AE843540}" dt="2020-09-18T15:51:15.648" v="1049" actId="478"/>
          <ac:spMkLst>
            <pc:docMk/>
            <pc:sldMk cId="2975279318" sldId="482"/>
            <ac:spMk id="8" creationId="{68EDF2D1-61E7-4016-ABFE-C6D40E463CE3}"/>
          </ac:spMkLst>
        </pc:spChg>
        <pc:graphicFrameChg chg="add mod modGraphic">
          <ac:chgData name="Steve Shellhammer" userId="0e71f22d-ee3e-49c0-82ff-dbc290af8082" providerId="ADAL" clId="{ED74AE49-413F-4C18-A93D-4818AE843540}" dt="2020-09-18T16:01:09.697" v="1112" actId="20577"/>
          <ac:graphicFrameMkLst>
            <pc:docMk/>
            <pc:sldMk cId="2975279318" sldId="482"/>
            <ac:graphicFrameMk id="10" creationId="{CEBCA222-FE15-4DDD-AD4A-17148DDD1592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145523729" sldId="482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3650932" sldId="483"/>
        </pc:sldMkLst>
      </pc:sldChg>
      <pc:sldChg chg="addSp delSp modSp new mod">
        <pc:chgData name="Steve Shellhammer" userId="0e71f22d-ee3e-49c0-82ff-dbc290af8082" providerId="ADAL" clId="{ED74AE49-413F-4C18-A93D-4818AE843540}" dt="2020-10-08T22:49:15.635" v="3075" actId="20577"/>
        <pc:sldMkLst>
          <pc:docMk/>
          <pc:sldMk cId="2288411570" sldId="483"/>
        </pc:sldMkLst>
        <pc:spChg chg="mod">
          <ac:chgData name="Steve Shellhammer" userId="0e71f22d-ee3e-49c0-82ff-dbc290af8082" providerId="ADAL" clId="{ED74AE49-413F-4C18-A93D-4818AE843540}" dt="2020-09-29T23:37:23.727" v="1804" actId="14100"/>
          <ac:spMkLst>
            <pc:docMk/>
            <pc:sldMk cId="2288411570" sldId="483"/>
            <ac:spMk id="2" creationId="{24EEB1EA-6245-4E5A-A2CE-885EEE88BE1D}"/>
          </ac:spMkLst>
        </pc:spChg>
        <pc:spChg chg="del">
          <ac:chgData name="Steve Shellhammer" userId="0e71f22d-ee3e-49c0-82ff-dbc290af8082" providerId="ADAL" clId="{ED74AE49-413F-4C18-A93D-4818AE843540}" dt="2020-09-18T16:12:04.064" v="1269" actId="478"/>
          <ac:spMkLst>
            <pc:docMk/>
            <pc:sldMk cId="2288411570" sldId="483"/>
            <ac:spMk id="3" creationId="{FF478EC9-E78A-4195-B639-3F8E1A30EE8E}"/>
          </ac:spMkLst>
        </pc:spChg>
        <pc:spChg chg="add mod">
          <ac:chgData name="Steve Shellhammer" userId="0e71f22d-ee3e-49c0-82ff-dbc290af8082" providerId="ADAL" clId="{ED74AE49-413F-4C18-A93D-4818AE843540}" dt="2020-09-30T18:06:29.533" v="2188" actId="20577"/>
          <ac:spMkLst>
            <pc:docMk/>
            <pc:sldMk cId="2288411570" sldId="483"/>
            <ac:spMk id="7" creationId="{2C2B590C-1D70-4E1C-9D33-21D777659AA8}"/>
          </ac:spMkLst>
        </pc:spChg>
        <pc:graphicFrameChg chg="add mod modGraphic">
          <ac:chgData name="Steve Shellhammer" userId="0e71f22d-ee3e-49c0-82ff-dbc290af8082" providerId="ADAL" clId="{ED74AE49-413F-4C18-A93D-4818AE843540}" dt="2020-10-08T22:49:15.635" v="3075" actId="20577"/>
          <ac:graphicFrameMkLst>
            <pc:docMk/>
            <pc:sldMk cId="2288411570" sldId="483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1165083760" sldId="484"/>
        </pc:sldMkLst>
      </pc:sldChg>
      <pc:sldChg chg="modSp new del mod">
        <pc:chgData name="Steve Shellhammer" userId="0e71f22d-ee3e-49c0-82ff-dbc290af8082" providerId="ADAL" clId="{ED74AE49-413F-4C18-A93D-4818AE843540}" dt="2020-09-29T23:37:50.506" v="1847" actId="47"/>
        <pc:sldMkLst>
          <pc:docMk/>
          <pc:sldMk cId="1710601456" sldId="484"/>
        </pc:sldMkLst>
        <pc:spChg chg="mod">
          <ac:chgData name="Steve Shellhammer" userId="0e71f22d-ee3e-49c0-82ff-dbc290af8082" providerId="ADAL" clId="{ED74AE49-413F-4C18-A93D-4818AE843540}" dt="2020-09-29T23:32:48.501" v="1716" actId="14100"/>
          <ac:spMkLst>
            <pc:docMk/>
            <pc:sldMk cId="1710601456" sldId="484"/>
            <ac:spMk id="3" creationId="{B1F8897B-A893-4591-BE7F-4D7AA5756E65}"/>
          </ac:spMkLst>
        </pc:spChg>
      </pc:sldChg>
      <pc:sldChg chg="modSp new mod">
        <pc:chgData name="Steve Shellhammer" userId="0e71f22d-ee3e-49c0-82ff-dbc290af8082" providerId="ADAL" clId="{ED74AE49-413F-4C18-A93D-4818AE843540}" dt="2020-09-30T00:03:08.205" v="2063" actId="20577"/>
        <pc:sldMkLst>
          <pc:docMk/>
          <pc:sldMk cId="1790051191" sldId="484"/>
        </pc:sldMkLst>
        <pc:spChg chg="mod">
          <ac:chgData name="Steve Shellhammer" userId="0e71f22d-ee3e-49c0-82ff-dbc290af8082" providerId="ADAL" clId="{ED74AE49-413F-4C18-A93D-4818AE843540}" dt="2020-09-30T00:02:52.259" v="2056" actId="14100"/>
          <ac:spMkLst>
            <pc:docMk/>
            <pc:sldMk cId="1790051191" sldId="484"/>
            <ac:spMk id="2" creationId="{9D982DB4-0274-46EB-B835-602D889633D9}"/>
          </ac:spMkLst>
        </pc:spChg>
        <pc:spChg chg="mod">
          <ac:chgData name="Steve Shellhammer" userId="0e71f22d-ee3e-49c0-82ff-dbc290af8082" providerId="ADAL" clId="{ED74AE49-413F-4C18-A93D-4818AE843540}" dt="2020-09-30T00:03:08.205" v="2063" actId="20577"/>
          <ac:spMkLst>
            <pc:docMk/>
            <pc:sldMk cId="1790051191" sldId="484"/>
            <ac:spMk id="3" creationId="{09AA718B-282E-4CC9-A944-38227338923D}"/>
          </ac:spMkLst>
        </pc:spChg>
      </pc:sldChg>
      <pc:sldChg chg="modSp add mod">
        <pc:chgData name="Steve Shellhammer" userId="0e71f22d-ee3e-49c0-82ff-dbc290af8082" providerId="ADAL" clId="{ED74AE49-413F-4C18-A93D-4818AE843540}" dt="2020-10-09T16:26:27.647" v="4551" actId="20577"/>
        <pc:sldMkLst>
          <pc:docMk/>
          <pc:sldMk cId="239854975" sldId="485"/>
        </pc:sldMkLst>
        <pc:spChg chg="mod">
          <ac:chgData name="Steve Shellhammer" userId="0e71f22d-ee3e-49c0-82ff-dbc290af8082" providerId="ADAL" clId="{ED74AE49-413F-4C18-A93D-4818AE843540}" dt="2020-10-09T16:10:12.030" v="4025" actId="1076"/>
          <ac:spMkLst>
            <pc:docMk/>
            <pc:sldMk cId="239854975" sldId="485"/>
            <ac:spMk id="2" creationId="{24EEB1EA-6245-4E5A-A2CE-885EEE88BE1D}"/>
          </ac:spMkLst>
        </pc:spChg>
        <pc:spChg chg="mod">
          <ac:chgData name="Steve Shellhammer" userId="0e71f22d-ee3e-49c0-82ff-dbc290af8082" providerId="ADAL" clId="{ED74AE49-413F-4C18-A93D-4818AE843540}" dt="2020-10-09T16:10:54.516" v="4040" actId="14100"/>
          <ac:spMkLst>
            <pc:docMk/>
            <pc:sldMk cId="239854975" sldId="485"/>
            <ac:spMk id="7" creationId="{2C2B590C-1D70-4E1C-9D33-21D777659AA8}"/>
          </ac:spMkLst>
        </pc:spChg>
        <pc:graphicFrameChg chg="mod modGraphic">
          <ac:chgData name="Steve Shellhammer" userId="0e71f22d-ee3e-49c0-82ff-dbc290af8082" providerId="ADAL" clId="{ED74AE49-413F-4C18-A93D-4818AE843540}" dt="2020-10-09T16:26:27.647" v="4551" actId="20577"/>
          <ac:graphicFrameMkLst>
            <pc:docMk/>
            <pc:sldMk cId="23985497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1334691016" sldId="485"/>
        </pc:sldMkLst>
      </pc:sldChg>
      <pc:sldChg chg="modSp add del mod">
        <pc:chgData name="Steve Shellhammer" userId="0e71f22d-ee3e-49c0-82ff-dbc290af8082" providerId="ADAL" clId="{ED74AE49-413F-4C18-A93D-4818AE843540}" dt="2020-09-30T00:04:19.136" v="2069" actId="47"/>
        <pc:sldMkLst>
          <pc:docMk/>
          <pc:sldMk cId="3952999485" sldId="485"/>
        </pc:sldMkLst>
        <pc:graphicFrameChg chg="modGraphic">
          <ac:chgData name="Steve Shellhammer" userId="0e71f22d-ee3e-49c0-82ff-dbc290af8082" providerId="ADAL" clId="{ED74AE49-413F-4C18-A93D-4818AE843540}" dt="2020-09-30T00:03:32.320" v="2065" actId="6549"/>
          <ac:graphicFrameMkLst>
            <pc:docMk/>
            <pc:sldMk cId="3952999485" sldId="485"/>
            <ac:graphicFrameMk id="8" creationId="{23A827FD-8DFC-40D9-963D-3AE4002A19E0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415202813" sldId="486"/>
        </pc:sldMkLst>
      </pc:sldChg>
      <pc:sldChg chg="addSp delSp modSp new mod">
        <pc:chgData name="Steve Shellhammer" userId="0e71f22d-ee3e-49c0-82ff-dbc290af8082" providerId="ADAL" clId="{ED74AE49-413F-4C18-A93D-4818AE843540}" dt="2020-10-09T16:21:03.387" v="4219" actId="1036"/>
        <pc:sldMkLst>
          <pc:docMk/>
          <pc:sldMk cId="3446185811" sldId="486"/>
        </pc:sldMkLst>
        <pc:spChg chg="mod">
          <ac:chgData name="Steve Shellhammer" userId="0e71f22d-ee3e-49c0-82ff-dbc290af8082" providerId="ADAL" clId="{ED74AE49-413F-4C18-A93D-4818AE843540}" dt="2020-09-30T18:34:55.849" v="2698" actId="404"/>
          <ac:spMkLst>
            <pc:docMk/>
            <pc:sldMk cId="3446185811" sldId="486"/>
            <ac:spMk id="2" creationId="{97026B3C-E27A-4922-85CD-81B2314C5AD1}"/>
          </ac:spMkLst>
        </pc:spChg>
        <pc:spChg chg="del">
          <ac:chgData name="Steve Shellhammer" userId="0e71f22d-ee3e-49c0-82ff-dbc290af8082" providerId="ADAL" clId="{ED74AE49-413F-4C18-A93D-4818AE843540}" dt="2020-09-30T18:35:17.920" v="2699" actId="3680"/>
          <ac:spMkLst>
            <pc:docMk/>
            <pc:sldMk cId="3446185811" sldId="486"/>
            <ac:spMk id="3" creationId="{7558E9E8-AD50-45E3-9BE6-B9B7EF7327D1}"/>
          </ac:spMkLst>
        </pc:spChg>
        <pc:spChg chg="add del mod">
          <ac:chgData name="Steve Shellhammer" userId="0e71f22d-ee3e-49c0-82ff-dbc290af8082" providerId="ADAL" clId="{ED74AE49-413F-4C18-A93D-4818AE843540}" dt="2020-10-09T16:19:52.407" v="4153" actId="478"/>
          <ac:spMkLst>
            <pc:docMk/>
            <pc:sldMk cId="3446185811" sldId="486"/>
            <ac:spMk id="8" creationId="{9F1BD6C8-0E06-4E5A-AFC4-810451E52E34}"/>
          </ac:spMkLst>
        </pc:spChg>
        <pc:graphicFrameChg chg="add mod ord modGraphic">
          <ac:chgData name="Steve Shellhammer" userId="0e71f22d-ee3e-49c0-82ff-dbc290af8082" providerId="ADAL" clId="{ED74AE49-413F-4C18-A93D-4818AE843540}" dt="2020-10-09T16:21:03.387" v="4219" actId="1036"/>
          <ac:graphicFrameMkLst>
            <pc:docMk/>
            <pc:sldMk cId="3446185811" sldId="486"/>
            <ac:graphicFrameMk id="7" creationId="{D5E95D89-708C-4B49-A55F-CCEAB243C4B8}"/>
          </ac:graphicFrameMkLst>
        </pc:graphicFrame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675243109" sldId="487"/>
        </pc:sldMkLst>
      </pc:sldChg>
      <pc:sldChg chg="modSp new del mod">
        <pc:chgData name="Steve Shellhammer" userId="0e71f22d-ee3e-49c0-82ff-dbc290af8082" providerId="ADAL" clId="{ED74AE49-413F-4C18-A93D-4818AE843540}" dt="2020-09-30T18:41:03.140" v="3027" actId="47"/>
        <pc:sldMkLst>
          <pc:docMk/>
          <pc:sldMk cId="2266658147" sldId="487"/>
        </pc:sldMkLst>
        <pc:spChg chg="mod">
          <ac:chgData name="Steve Shellhammer" userId="0e71f22d-ee3e-49c0-82ff-dbc290af8082" providerId="ADAL" clId="{ED74AE49-413F-4C18-A93D-4818AE843540}" dt="2020-09-30T18:40:31.874" v="3017" actId="14100"/>
          <ac:spMkLst>
            <pc:docMk/>
            <pc:sldMk cId="2266658147" sldId="487"/>
            <ac:spMk id="3" creationId="{32C90941-07D4-4D1D-828B-8B327D358D84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00:25:22.317" v="3896" actId="1076"/>
        <pc:sldMkLst>
          <pc:docMk/>
          <pc:sldMk cId="3764238631" sldId="487"/>
        </pc:sldMkLst>
        <pc:spChg chg="mod">
          <ac:chgData name="Steve Shellhammer" userId="0e71f22d-ee3e-49c0-82ff-dbc290af8082" providerId="ADAL" clId="{ED74AE49-413F-4C18-A93D-4818AE843540}" dt="2020-10-08T22:52:28.838" v="3151" actId="404"/>
          <ac:spMkLst>
            <pc:docMk/>
            <pc:sldMk cId="3764238631" sldId="487"/>
            <ac:spMk id="2" creationId="{4989B90D-9847-4F49-B216-7670369E72C2}"/>
          </ac:spMkLst>
        </pc:spChg>
        <pc:spChg chg="mod">
          <ac:chgData name="Steve Shellhammer" userId="0e71f22d-ee3e-49c0-82ff-dbc290af8082" providerId="ADAL" clId="{ED74AE49-413F-4C18-A93D-4818AE843540}" dt="2020-10-09T00:11:38.987" v="3348" actId="14100"/>
          <ac:spMkLst>
            <pc:docMk/>
            <pc:sldMk cId="3764238631" sldId="487"/>
            <ac:spMk id="3" creationId="{7C8819EC-BB46-4FEC-AD6E-6EB4003F71BF}"/>
          </ac:spMkLst>
        </pc:spChg>
        <pc:picChg chg="add del mod">
          <ac:chgData name="Steve Shellhammer" userId="0e71f22d-ee3e-49c0-82ff-dbc290af8082" providerId="ADAL" clId="{ED74AE49-413F-4C18-A93D-4818AE843540}" dt="2020-10-08T22:53:18.673" v="3160" actId="478"/>
          <ac:picMkLst>
            <pc:docMk/>
            <pc:sldMk cId="3764238631" sldId="487"/>
            <ac:picMk id="7" creationId="{584CF5F4-2A4B-4CFA-B6A4-895034FF3F6D}"/>
          </ac:picMkLst>
        </pc:picChg>
        <pc:picChg chg="del mod">
          <ac:chgData name="Steve Shellhammer" userId="0e71f22d-ee3e-49c0-82ff-dbc290af8082" providerId="ADAL" clId="{ED74AE49-413F-4C18-A93D-4818AE843540}" dt="2020-10-09T00:25:05.874" v="3894" actId="478"/>
          <ac:picMkLst>
            <pc:docMk/>
            <pc:sldMk cId="3764238631" sldId="487"/>
            <ac:picMk id="8" creationId="{B7BCBE0F-4FC1-4040-ADB6-BBC270020991}"/>
          </ac:picMkLst>
        </pc:picChg>
        <pc:picChg chg="mod">
          <ac:chgData name="Steve Shellhammer" userId="0e71f22d-ee3e-49c0-82ff-dbc290af8082" providerId="ADAL" clId="{ED74AE49-413F-4C18-A93D-4818AE843540}" dt="2020-10-09T00:25:22.317" v="3896" actId="1076"/>
          <ac:picMkLst>
            <pc:docMk/>
            <pc:sldMk cId="3764238631" sldId="487"/>
            <ac:picMk id="9" creationId="{DF08FEEE-65C9-432F-A6B3-15737EA8B4E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08908905" sldId="488"/>
        </pc:sldMkLst>
      </pc:sldChg>
      <pc:sldChg chg="delSp modSp new mod">
        <pc:chgData name="Steve Shellhammer" userId="0e71f22d-ee3e-49c0-82ff-dbc290af8082" providerId="ADAL" clId="{ED74AE49-413F-4C18-A93D-4818AE843540}" dt="2020-10-09T16:02:20.586" v="3911" actId="1076"/>
        <pc:sldMkLst>
          <pc:docMk/>
          <pc:sldMk cId="3454468360" sldId="488"/>
        </pc:sldMkLst>
        <pc:spChg chg="mod">
          <ac:chgData name="Steve Shellhammer" userId="0e71f22d-ee3e-49c0-82ff-dbc290af8082" providerId="ADAL" clId="{ED74AE49-413F-4C18-A93D-4818AE843540}" dt="2020-10-08T22:52:36.417" v="3152" actId="20577"/>
          <ac:spMkLst>
            <pc:docMk/>
            <pc:sldMk cId="3454468360" sldId="488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01:49.660" v="3909" actId="20577"/>
          <ac:spMkLst>
            <pc:docMk/>
            <pc:sldMk cId="3454468360" sldId="488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8T22:55:48.383" v="3206" actId="478"/>
          <ac:picMkLst>
            <pc:docMk/>
            <pc:sldMk cId="3454468360" sldId="488"/>
            <ac:picMk id="7" creationId="{8616A9DF-1EFC-463C-B3D9-307099543E53}"/>
          </ac:picMkLst>
        </pc:picChg>
        <pc:picChg chg="mod">
          <ac:chgData name="Steve Shellhammer" userId="0e71f22d-ee3e-49c0-82ff-dbc290af8082" providerId="ADAL" clId="{ED74AE49-413F-4C18-A93D-4818AE843540}" dt="2020-10-09T16:02:20.586" v="3911" actId="1076"/>
          <ac:picMkLst>
            <pc:docMk/>
            <pc:sldMk cId="3454468360" sldId="488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847141214" sldId="489"/>
        </pc:sldMkLst>
      </pc:sldChg>
      <pc:sldChg chg="addSp delSp modSp add mod">
        <pc:chgData name="Steve Shellhammer" userId="0e71f22d-ee3e-49c0-82ff-dbc290af8082" providerId="ADAL" clId="{ED74AE49-413F-4C18-A93D-4818AE843540}" dt="2020-10-09T16:06:16.784" v="3924" actId="20577"/>
        <pc:sldMkLst>
          <pc:docMk/>
          <pc:sldMk cId="4254195244" sldId="489"/>
        </pc:sldMkLst>
        <pc:spChg chg="mod">
          <ac:chgData name="Steve Shellhammer" userId="0e71f22d-ee3e-49c0-82ff-dbc290af8082" providerId="ADAL" clId="{ED74AE49-413F-4C18-A93D-4818AE843540}" dt="2020-10-09T16:06:16.784" v="3924" actId="20577"/>
          <ac:spMkLst>
            <pc:docMk/>
            <pc:sldMk cId="4254195244" sldId="489"/>
            <ac:spMk id="2" creationId="{082B2151-97BA-40A1-88C5-95797F4006E8}"/>
          </ac:spMkLst>
        </pc:spChg>
        <pc:spChg chg="del">
          <ac:chgData name="Steve Shellhammer" userId="0e71f22d-ee3e-49c0-82ff-dbc290af8082" providerId="ADAL" clId="{ED74AE49-413F-4C18-A93D-4818AE843540}" dt="2020-10-09T00:13:40.276" v="3447" actId="478"/>
          <ac:spMkLst>
            <pc:docMk/>
            <pc:sldMk cId="4254195244" sldId="489"/>
            <ac:spMk id="3" creationId="{D62DF583-1910-432F-91CE-56D6424FE663}"/>
          </ac:spMkLst>
        </pc:spChg>
        <pc:spChg chg="add del mod">
          <ac:chgData name="Steve Shellhammer" userId="0e71f22d-ee3e-49c0-82ff-dbc290af8082" providerId="ADAL" clId="{ED74AE49-413F-4C18-A93D-4818AE843540}" dt="2020-10-09T00:13:43.710" v="3449" actId="478"/>
          <ac:spMkLst>
            <pc:docMk/>
            <pc:sldMk cId="4254195244" sldId="489"/>
            <ac:spMk id="10" creationId="{39A314C2-17D6-4ECC-A336-35FA4D2E1A18}"/>
          </ac:spMkLst>
        </pc:spChg>
        <pc:spChg chg="add mod">
          <ac:chgData name="Steve Shellhammer" userId="0e71f22d-ee3e-49c0-82ff-dbc290af8082" providerId="ADAL" clId="{ED74AE49-413F-4C18-A93D-4818AE843540}" dt="2020-10-09T16:02:35.070" v="3915" actId="20577"/>
          <ac:spMkLst>
            <pc:docMk/>
            <pc:sldMk cId="4254195244" sldId="489"/>
            <ac:spMk id="11" creationId="{4799191B-262C-4DD6-9314-79A029782901}"/>
          </ac:spMkLst>
        </pc:spChg>
        <pc:picChg chg="mod">
          <ac:chgData name="Steve Shellhammer" userId="0e71f22d-ee3e-49c0-82ff-dbc290af8082" providerId="ADAL" clId="{ED74AE49-413F-4C18-A93D-4818AE843540}" dt="2020-10-08T23:54:13.519" v="3219" actId="1076"/>
          <ac:picMkLst>
            <pc:docMk/>
            <pc:sldMk cId="4254195244" sldId="489"/>
            <ac:picMk id="7" creationId="{3169A4A2-58EA-4D6A-8965-ED11C40BF6C8}"/>
          </ac:picMkLst>
        </pc:picChg>
        <pc:picChg chg="del">
          <ac:chgData name="Steve Shellhammer" userId="0e71f22d-ee3e-49c0-82ff-dbc290af8082" providerId="ADAL" clId="{ED74AE49-413F-4C18-A93D-4818AE843540}" dt="2020-10-08T23:53:53.634" v="3217" actId="478"/>
          <ac:picMkLst>
            <pc:docMk/>
            <pc:sldMk cId="4254195244" sldId="489"/>
            <ac:picMk id="8" creationId="{4C56CAFB-362F-480E-9412-55266999522F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506027600" sldId="490"/>
        </pc:sldMkLst>
      </pc:sldChg>
      <pc:sldChg chg="delSp modSp add mod ord">
        <pc:chgData name="Steve Shellhammer" userId="0e71f22d-ee3e-49c0-82ff-dbc290af8082" providerId="ADAL" clId="{ED74AE49-413F-4C18-A93D-4818AE843540}" dt="2020-10-09T00:25:44.688" v="3900" actId="20577"/>
        <pc:sldMkLst>
          <pc:docMk/>
          <pc:sldMk cId="3514583303" sldId="490"/>
        </pc:sldMkLst>
        <pc:spChg chg="mod">
          <ac:chgData name="Steve Shellhammer" userId="0e71f22d-ee3e-49c0-82ff-dbc290af8082" providerId="ADAL" clId="{ED74AE49-413F-4C18-A93D-4818AE843540}" dt="2020-10-09T00:23:45.252" v="3822" actId="20577"/>
          <ac:spMkLst>
            <pc:docMk/>
            <pc:sldMk cId="3514583303" sldId="490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5:44.688" v="3900" actId="20577"/>
          <ac:spMkLst>
            <pc:docMk/>
            <pc:sldMk cId="3514583303" sldId="490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4:31.434" v="3221" actId="478"/>
          <ac:picMkLst>
            <pc:docMk/>
            <pc:sldMk cId="3514583303" sldId="490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3:20.324" v="3818" actId="478"/>
          <ac:picMkLst>
            <pc:docMk/>
            <pc:sldMk cId="3514583303" sldId="490"/>
            <ac:picMk id="8" creationId="{E984A64F-FFC0-462B-BA25-DE120571926B}"/>
          </ac:picMkLst>
        </pc:picChg>
        <pc:picChg chg="mod">
          <ac:chgData name="Steve Shellhammer" userId="0e71f22d-ee3e-49c0-82ff-dbc290af8082" providerId="ADAL" clId="{ED74AE49-413F-4C18-A93D-4818AE843540}" dt="2020-10-09T00:23:43.329" v="3821" actId="1076"/>
          <ac:picMkLst>
            <pc:docMk/>
            <pc:sldMk cId="3514583303" sldId="490"/>
            <ac:picMk id="9" creationId="{2311F3E7-32E3-4E6D-82CD-94DDE8241504}"/>
          </ac:picMkLst>
        </pc:picChg>
      </pc:sldChg>
      <pc:sldChg chg="del">
        <pc:chgData name="Steve Shellhammer" userId="0e71f22d-ee3e-49c0-82ff-dbc290af8082" providerId="ADAL" clId="{ED74AE49-413F-4C18-A93D-4818AE843540}" dt="2020-09-17T23:53:38.667" v="28" actId="47"/>
        <pc:sldMkLst>
          <pc:docMk/>
          <pc:sldMk cId="313986917" sldId="491"/>
        </pc:sldMkLst>
      </pc:sldChg>
      <pc:sldChg chg="delSp modSp add mod">
        <pc:chgData name="Steve Shellhammer" userId="0e71f22d-ee3e-49c0-82ff-dbc290af8082" providerId="ADAL" clId="{ED74AE49-413F-4C18-A93D-4818AE843540}" dt="2020-10-09T00:27:15.526" v="3905" actId="1076"/>
        <pc:sldMkLst>
          <pc:docMk/>
          <pc:sldMk cId="2033409932" sldId="491"/>
        </pc:sldMkLst>
        <pc:spChg chg="mod">
          <ac:chgData name="Steve Shellhammer" userId="0e71f22d-ee3e-49c0-82ff-dbc290af8082" providerId="ADAL" clId="{ED74AE49-413F-4C18-A93D-4818AE843540}" dt="2020-10-08T23:57:08.411" v="3247" actId="20577"/>
          <ac:spMkLst>
            <pc:docMk/>
            <pc:sldMk cId="2033409932" sldId="491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14:23.849" v="3498" actId="20577"/>
          <ac:spMkLst>
            <pc:docMk/>
            <pc:sldMk cId="2033409932" sldId="491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8T23:56:10.579" v="3237" actId="478"/>
          <ac:picMkLst>
            <pc:docMk/>
            <pc:sldMk cId="2033409932" sldId="491"/>
            <ac:picMk id="7" creationId="{3169A4A2-58EA-4D6A-8965-ED11C40BF6C8}"/>
          </ac:picMkLst>
        </pc:picChg>
        <pc:picChg chg="del mod">
          <ac:chgData name="Steve Shellhammer" userId="0e71f22d-ee3e-49c0-82ff-dbc290af8082" providerId="ADAL" clId="{ED74AE49-413F-4C18-A93D-4818AE843540}" dt="2020-10-09T00:26:49.839" v="3901" actId="478"/>
          <ac:picMkLst>
            <pc:docMk/>
            <pc:sldMk cId="2033409932" sldId="491"/>
            <ac:picMk id="8" creationId="{F67C116F-6C44-462C-8CC2-111DB469B63A}"/>
          </ac:picMkLst>
        </pc:picChg>
        <pc:picChg chg="mod">
          <ac:chgData name="Steve Shellhammer" userId="0e71f22d-ee3e-49c0-82ff-dbc290af8082" providerId="ADAL" clId="{ED74AE49-413F-4C18-A93D-4818AE843540}" dt="2020-10-09T00:27:15.526" v="3905" actId="1076"/>
          <ac:picMkLst>
            <pc:docMk/>
            <pc:sldMk cId="2033409932" sldId="491"/>
            <ac:picMk id="9" creationId="{B4AF6DB8-1984-4DDC-974C-A45EEA2BF17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2263938305" sldId="492"/>
        </pc:sldMkLst>
      </pc:sldChg>
      <pc:sldChg chg="delSp modSp add mod">
        <pc:chgData name="Steve Shellhammer" userId="0e71f22d-ee3e-49c0-82ff-dbc290af8082" providerId="ADAL" clId="{ED74AE49-413F-4C18-A93D-4818AE843540}" dt="2020-10-09T16:08:21.189" v="3928" actId="1076"/>
        <pc:sldMkLst>
          <pc:docMk/>
          <pc:sldMk cId="3912687455" sldId="492"/>
        </pc:sldMkLst>
        <pc:spChg chg="mod">
          <ac:chgData name="Steve Shellhammer" userId="0e71f22d-ee3e-49c0-82ff-dbc290af8082" providerId="ADAL" clId="{ED74AE49-413F-4C18-A93D-4818AE843540}" dt="2020-10-08T23:59:21.337" v="3268" actId="403"/>
          <ac:spMkLst>
            <pc:docMk/>
            <pc:sldMk cId="3912687455" sldId="492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30.187" v="3817" actId="20577"/>
          <ac:spMkLst>
            <pc:docMk/>
            <pc:sldMk cId="3912687455" sldId="492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00:07:20.696" v="3296" actId="478"/>
          <ac:picMkLst>
            <pc:docMk/>
            <pc:sldMk cId="3912687455" sldId="492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8:21.189" v="3928" actId="1076"/>
          <ac:picMkLst>
            <pc:docMk/>
            <pc:sldMk cId="3912687455" sldId="492"/>
            <ac:picMk id="7" creationId="{BBE3F555-F70E-4875-90C5-D54D2476A680}"/>
          </ac:picMkLst>
        </pc:picChg>
        <pc:picChg chg="del">
          <ac:chgData name="Steve Shellhammer" userId="0e71f22d-ee3e-49c0-82ff-dbc290af8082" providerId="ADAL" clId="{ED74AE49-413F-4C18-A93D-4818AE843540}" dt="2020-10-08T23:57:44.876" v="3253" actId="478"/>
          <ac:picMkLst>
            <pc:docMk/>
            <pc:sldMk cId="3912687455" sldId="492"/>
            <ac:picMk id="8" creationId="{F67C116F-6C44-462C-8CC2-111DB469B63A}"/>
          </ac:picMkLst>
        </pc:picChg>
        <pc:picChg chg="del">
          <ac:chgData name="Steve Shellhammer" userId="0e71f22d-ee3e-49c0-82ff-dbc290af8082" providerId="ADAL" clId="{ED74AE49-413F-4C18-A93D-4818AE843540}" dt="2020-10-09T00:07:35.095" v="3297"/>
          <ac:picMkLst>
            <pc:docMk/>
            <pc:sldMk cId="3912687455" sldId="492"/>
            <ac:picMk id="9" creationId="{563CACBE-457E-4933-ACD9-8BDA9BE49E5B}"/>
          </ac:picMkLst>
        </pc:picChg>
        <pc:picChg chg="del">
          <ac:chgData name="Steve Shellhammer" userId="0e71f22d-ee3e-49c0-82ff-dbc290af8082" providerId="ADAL" clId="{ED74AE49-413F-4C18-A93D-4818AE843540}" dt="2020-10-09T00:07:46.840" v="3298" actId="478"/>
          <ac:picMkLst>
            <pc:docMk/>
            <pc:sldMk cId="3912687455" sldId="492"/>
            <ac:picMk id="10" creationId="{696A280A-24AA-4397-BCD6-2F73FA963A78}"/>
          </ac:picMkLst>
        </pc:picChg>
        <pc:picChg chg="del mod">
          <ac:chgData name="Steve Shellhammer" userId="0e71f22d-ee3e-49c0-82ff-dbc290af8082" providerId="ADAL" clId="{ED74AE49-413F-4C18-A93D-4818AE843540}" dt="2020-10-09T16:07:59.851" v="3925" actId="478"/>
          <ac:picMkLst>
            <pc:docMk/>
            <pc:sldMk cId="3912687455" sldId="492"/>
            <ac:picMk id="11" creationId="{39596136-F159-41E5-BEF2-75436C8F9EF4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03:35.018" v="3917" actId="1076"/>
        <pc:sldMkLst>
          <pc:docMk/>
          <pc:sldMk cId="3267503242" sldId="493"/>
        </pc:sldMkLst>
        <pc:spChg chg="mod">
          <ac:chgData name="Steve Shellhammer" userId="0e71f22d-ee3e-49c0-82ff-dbc290af8082" providerId="ADAL" clId="{ED74AE49-413F-4C18-A93D-4818AE843540}" dt="2020-10-09T00:01:11.590" v="3293" actId="404"/>
          <ac:spMkLst>
            <pc:docMk/>
            <pc:sldMk cId="3267503242" sldId="493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0:00.936" v="3756" actId="14100"/>
          <ac:spMkLst>
            <pc:docMk/>
            <pc:sldMk cId="3267503242" sldId="493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00:33.472" v="3282" actId="478"/>
          <ac:picMkLst>
            <pc:docMk/>
            <pc:sldMk cId="3267503242" sldId="493"/>
            <ac:picMk id="7" creationId="{0EE734E3-661B-49EC-9ADC-E1687AEA460F}"/>
          </ac:picMkLst>
        </pc:picChg>
        <pc:picChg chg="mod">
          <ac:chgData name="Steve Shellhammer" userId="0e71f22d-ee3e-49c0-82ff-dbc290af8082" providerId="ADAL" clId="{ED74AE49-413F-4C18-A93D-4818AE843540}" dt="2020-10-09T16:03:35.018" v="3917" actId="1076"/>
          <ac:picMkLst>
            <pc:docMk/>
            <pc:sldMk cId="3267503242" sldId="493"/>
            <ac:picMk id="8" creationId="{3B8BE99E-708B-4AA3-8300-816DF1C8E357}"/>
          </ac:picMkLst>
        </pc:picChg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297841625" sldId="493"/>
        </pc:sldMkLst>
      </pc:sldChg>
      <pc:sldChg chg="del">
        <pc:chgData name="Steve Shellhammer" userId="0e71f22d-ee3e-49c0-82ff-dbc290af8082" providerId="ADAL" clId="{ED74AE49-413F-4C18-A93D-4818AE843540}" dt="2020-09-17T23:53:27.790" v="24" actId="47"/>
        <pc:sldMkLst>
          <pc:docMk/>
          <pc:sldMk cId="346948756" sldId="494"/>
        </pc:sldMkLst>
      </pc:sldChg>
      <pc:sldChg chg="delSp modSp add mod">
        <pc:chgData name="Steve Shellhammer" userId="0e71f22d-ee3e-49c0-82ff-dbc290af8082" providerId="ADAL" clId="{ED74AE49-413F-4C18-A93D-4818AE843540}" dt="2020-10-09T16:18:07.740" v="4070" actId="1076"/>
        <pc:sldMkLst>
          <pc:docMk/>
          <pc:sldMk cId="1545545651" sldId="494"/>
        </pc:sldMkLst>
        <pc:spChg chg="mod">
          <ac:chgData name="Steve Shellhammer" userId="0e71f22d-ee3e-49c0-82ff-dbc290af8082" providerId="ADAL" clId="{ED74AE49-413F-4C18-A93D-4818AE843540}" dt="2020-10-09T00:09:50.054" v="3306" actId="20577"/>
          <ac:spMkLst>
            <pc:docMk/>
            <pc:sldMk cId="1545545651" sldId="494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00:21:13.123" v="3813" actId="1076"/>
          <ac:spMkLst>
            <pc:docMk/>
            <pc:sldMk cId="1545545651" sldId="494"/>
            <ac:spMk id="3" creationId="{D62DF583-1910-432F-91CE-56D6424FE663}"/>
          </ac:spMkLst>
        </pc:spChg>
        <pc:picChg chg="del mod">
          <ac:chgData name="Steve Shellhammer" userId="0e71f22d-ee3e-49c0-82ff-dbc290af8082" providerId="ADAL" clId="{ED74AE49-413F-4C18-A93D-4818AE843540}" dt="2020-10-09T16:17:52.152" v="4068" actId="478"/>
          <ac:picMkLst>
            <pc:docMk/>
            <pc:sldMk cId="1545545651" sldId="494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8:07.740" v="4070" actId="1076"/>
          <ac:picMkLst>
            <pc:docMk/>
            <pc:sldMk cId="1545545651" sldId="494"/>
            <ac:picMk id="8" creationId="{1C9876AC-BAB1-400A-8FBC-D61FE3494288}"/>
          </ac:picMkLst>
        </pc:picChg>
        <pc:picChg chg="del">
          <ac:chgData name="Steve Shellhammer" userId="0e71f22d-ee3e-49c0-82ff-dbc290af8082" providerId="ADAL" clId="{ED74AE49-413F-4C18-A93D-4818AE843540}" dt="2020-10-09T00:03:28.400" v="3295" actId="478"/>
          <ac:picMkLst>
            <pc:docMk/>
            <pc:sldMk cId="1545545651" sldId="494"/>
            <ac:picMk id="8" creationId="{3B8BE99E-708B-4AA3-8300-816DF1C8E357}"/>
          </ac:picMkLst>
        </pc:picChg>
      </pc:sldChg>
      <pc:sldChg chg="delSp modSp add mod">
        <pc:chgData name="Steve Shellhammer" userId="0e71f22d-ee3e-49c0-82ff-dbc290af8082" providerId="ADAL" clId="{ED74AE49-413F-4C18-A93D-4818AE843540}" dt="2020-10-09T16:15:12.626" v="4067" actId="14100"/>
        <pc:sldMkLst>
          <pc:docMk/>
          <pc:sldMk cId="1836799658" sldId="495"/>
        </pc:sldMkLst>
        <pc:spChg chg="mod">
          <ac:chgData name="Steve Shellhammer" userId="0e71f22d-ee3e-49c0-82ff-dbc290af8082" providerId="ADAL" clId="{ED74AE49-413F-4C18-A93D-4818AE843540}" dt="2020-10-09T00:10:18.390" v="3319" actId="20577"/>
          <ac:spMkLst>
            <pc:docMk/>
            <pc:sldMk cId="1836799658" sldId="495"/>
            <ac:spMk id="2" creationId="{082B2151-97BA-40A1-88C5-95797F4006E8}"/>
          </ac:spMkLst>
        </pc:spChg>
        <pc:spChg chg="mod">
          <ac:chgData name="Steve Shellhammer" userId="0e71f22d-ee3e-49c0-82ff-dbc290af8082" providerId="ADAL" clId="{ED74AE49-413F-4C18-A93D-4818AE843540}" dt="2020-10-09T16:15:12.626" v="4067" actId="14100"/>
          <ac:spMkLst>
            <pc:docMk/>
            <pc:sldMk cId="1836799658" sldId="495"/>
            <ac:spMk id="3" creationId="{D62DF583-1910-432F-91CE-56D6424FE663}"/>
          </ac:spMkLst>
        </pc:spChg>
        <pc:picChg chg="del">
          <ac:chgData name="Steve Shellhammer" userId="0e71f22d-ee3e-49c0-82ff-dbc290af8082" providerId="ADAL" clId="{ED74AE49-413F-4C18-A93D-4818AE843540}" dt="2020-10-09T00:10:20.420" v="3320" actId="478"/>
          <ac:picMkLst>
            <pc:docMk/>
            <pc:sldMk cId="1836799658" sldId="495"/>
            <ac:picMk id="7" creationId="{90F65E59-780A-4B0F-9780-4049BBC7452E}"/>
          </ac:picMkLst>
        </pc:picChg>
        <pc:picChg chg="mod">
          <ac:chgData name="Steve Shellhammer" userId="0e71f22d-ee3e-49c0-82ff-dbc290af8082" providerId="ADAL" clId="{ED74AE49-413F-4C18-A93D-4818AE843540}" dt="2020-10-09T16:15:08.461" v="4065" actId="1076"/>
          <ac:picMkLst>
            <pc:docMk/>
            <pc:sldMk cId="1836799658" sldId="495"/>
            <ac:picMk id="8" creationId="{DA0EA314-22C5-440C-A58D-20C242FB3614}"/>
          </ac:picMkLst>
        </pc:picChg>
      </pc:sldChg>
      <pc:sldChg chg="modSp new mod">
        <pc:chgData name="Steve Shellhammer" userId="0e71f22d-ee3e-49c0-82ff-dbc290af8082" providerId="ADAL" clId="{ED74AE49-413F-4C18-A93D-4818AE843540}" dt="2020-10-09T16:33:13.282" v="4768" actId="14100"/>
        <pc:sldMkLst>
          <pc:docMk/>
          <pc:sldMk cId="54922741" sldId="496"/>
        </pc:sldMkLst>
        <pc:spChg chg="mod">
          <ac:chgData name="Steve Shellhammer" userId="0e71f22d-ee3e-49c0-82ff-dbc290af8082" providerId="ADAL" clId="{ED74AE49-413F-4C18-A93D-4818AE843540}" dt="2020-10-09T16:23:12.603" v="4500" actId="14100"/>
          <ac:spMkLst>
            <pc:docMk/>
            <pc:sldMk cId="54922741" sldId="496"/>
            <ac:spMk id="2" creationId="{A5AB9E06-34EE-4AA5-926C-DBEE09E81295}"/>
          </ac:spMkLst>
        </pc:spChg>
        <pc:spChg chg="mod">
          <ac:chgData name="Steve Shellhammer" userId="0e71f22d-ee3e-49c0-82ff-dbc290af8082" providerId="ADAL" clId="{ED74AE49-413F-4C18-A93D-4818AE843540}" dt="2020-10-09T16:33:13.282" v="4768" actId="14100"/>
          <ac:spMkLst>
            <pc:docMk/>
            <pc:sldMk cId="54922741" sldId="496"/>
            <ac:spMk id="3" creationId="{4B1467B8-214A-4972-BF9A-EC2AA836C9E8}"/>
          </ac:spMkLst>
        </pc:spChg>
      </pc:sldChg>
      <pc:sldChg chg="addSp delSp modSp new mod">
        <pc:chgData name="Steve Shellhammer" userId="0e71f22d-ee3e-49c0-82ff-dbc290af8082" providerId="ADAL" clId="{ED74AE49-413F-4C18-A93D-4818AE843540}" dt="2020-10-09T16:33:36.480" v="4776" actId="1035"/>
        <pc:sldMkLst>
          <pc:docMk/>
          <pc:sldMk cId="1626241637" sldId="497"/>
        </pc:sldMkLst>
        <pc:spChg chg="del">
          <ac:chgData name="Steve Shellhammer" userId="0e71f22d-ee3e-49c0-82ff-dbc290af8082" providerId="ADAL" clId="{ED74AE49-413F-4C18-A93D-4818AE843540}" dt="2020-10-09T16:24:05.791" v="4504" actId="478"/>
          <ac:spMkLst>
            <pc:docMk/>
            <pc:sldMk cId="1626241637" sldId="497"/>
            <ac:spMk id="2" creationId="{0A4CE6B8-AEA2-4A8D-BB50-0E69EC2B033D}"/>
          </ac:spMkLst>
        </pc:spChg>
        <pc:spChg chg="del">
          <ac:chgData name="Steve Shellhammer" userId="0e71f22d-ee3e-49c0-82ff-dbc290af8082" providerId="ADAL" clId="{ED74AE49-413F-4C18-A93D-4818AE843540}" dt="2020-10-09T16:24:03.343" v="4503" actId="478"/>
          <ac:spMkLst>
            <pc:docMk/>
            <pc:sldMk cId="1626241637" sldId="497"/>
            <ac:spMk id="3" creationId="{025CD11E-B87A-4A48-89F0-86ABE877613E}"/>
          </ac:spMkLst>
        </pc:spChg>
        <pc:graphicFrameChg chg="add mod modGraphic">
          <ac:chgData name="Steve Shellhammer" userId="0e71f22d-ee3e-49c0-82ff-dbc290af8082" providerId="ADAL" clId="{ED74AE49-413F-4C18-A93D-4818AE843540}" dt="2020-10-09T16:33:36.480" v="4776" actId="1035"/>
          <ac:graphicFrameMkLst>
            <pc:docMk/>
            <pc:sldMk cId="1626241637" sldId="497"/>
            <ac:graphicFrameMk id="8" creationId="{EE7CD8B3-A49D-4B19-B2C3-75FA3AE19ECD}"/>
          </ac:graphicFrameMkLst>
        </pc:graphicFrameChg>
      </pc:sldChg>
    </pc:docChg>
  </pc:docChgLst>
  <pc:docChgLst>
    <pc:chgData name="Manideep Dunna" userId="351d0aa0-c4ce-4e11-98e3-f902e5e222bf" providerId="ADAL" clId="{70F89CE0-6DCB-472F-9B28-CD06931FE52B}"/>
    <pc:docChg chg="undo custSel delSld modSld modMainMaster">
      <pc:chgData name="Manideep Dunna" userId="351d0aa0-c4ce-4e11-98e3-f902e5e222bf" providerId="ADAL" clId="{70F89CE0-6DCB-472F-9B28-CD06931FE52B}" dt="2024-09-09T19:27:31.031" v="504" actId="20577"/>
      <pc:docMkLst>
        <pc:docMk/>
      </pc:docMkLst>
      <pc:sldChg chg="modSp mod">
        <pc:chgData name="Manideep Dunna" userId="351d0aa0-c4ce-4e11-98e3-f902e5e222bf" providerId="ADAL" clId="{70F89CE0-6DCB-472F-9B28-CD06931FE52B}" dt="2024-09-09T19:27:31.031" v="504" actId="20577"/>
        <pc:sldMkLst>
          <pc:docMk/>
          <pc:sldMk cId="0" sldId="256"/>
        </pc:sldMkLst>
        <pc:spChg chg="mod">
          <ac:chgData name="Manideep Dunna" userId="351d0aa0-c4ce-4e11-98e3-f902e5e222bf" providerId="ADAL" clId="{70F89CE0-6DCB-472F-9B28-CD06931FE52B}" dt="2024-09-09T19:27:31.031" v="5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Manideep Dunna" userId="351d0aa0-c4ce-4e11-98e3-f902e5e222bf" providerId="ADAL" clId="{70F89CE0-6DCB-472F-9B28-CD06931FE52B}" dt="2024-09-06T23:54:57.763" v="448" actId="20577"/>
        <pc:sldMkLst>
          <pc:docMk/>
          <pc:sldMk cId="3229970546" sldId="621"/>
        </pc:sldMkLst>
        <pc:spChg chg="mod">
          <ac:chgData name="Manideep Dunna" userId="351d0aa0-c4ce-4e11-98e3-f902e5e222bf" providerId="ADAL" clId="{70F89CE0-6DCB-472F-9B28-CD06931FE52B}" dt="2024-09-06T22:06:17.292" v="428" actId="255"/>
          <ac:spMkLst>
            <pc:docMk/>
            <pc:sldMk cId="3229970546" sldId="621"/>
            <ac:spMk id="3" creationId="{B9FC133F-B140-4646-3308-A78FC99ED692}"/>
          </ac:spMkLst>
        </pc:spChg>
        <pc:spChg chg="mod">
          <ac:chgData name="Manideep Dunna" userId="351d0aa0-c4ce-4e11-98e3-f902e5e222bf" providerId="ADAL" clId="{70F89CE0-6DCB-472F-9B28-CD06931FE52B}" dt="2024-09-06T23:54:57.763" v="448" actId="20577"/>
          <ac:spMkLst>
            <pc:docMk/>
            <pc:sldMk cId="3229970546" sldId="621"/>
            <ac:spMk id="5" creationId="{4B4FAA81-633C-3577-B34F-147196FA5D1F}"/>
          </ac:spMkLst>
        </pc:spChg>
      </pc:sldChg>
      <pc:sldChg chg="modSp mod">
        <pc:chgData name="Manideep Dunna" userId="351d0aa0-c4ce-4e11-98e3-f902e5e222bf" providerId="ADAL" clId="{70F89CE0-6DCB-472F-9B28-CD06931FE52B}" dt="2024-09-06T23:55:36.311" v="460" actId="20577"/>
        <pc:sldMkLst>
          <pc:docMk/>
          <pc:sldMk cId="2451062404" sldId="622"/>
        </pc:sldMkLst>
        <pc:spChg chg="mod">
          <ac:chgData name="Manideep Dunna" userId="351d0aa0-c4ce-4e11-98e3-f902e5e222bf" providerId="ADAL" clId="{70F89CE0-6DCB-472F-9B28-CD06931FE52B}" dt="2024-09-06T23:55:36.311" v="460" actId="20577"/>
          <ac:spMkLst>
            <pc:docMk/>
            <pc:sldMk cId="2451062404" sldId="622"/>
            <ac:spMk id="5" creationId="{912BDF30-8C8A-97EF-5BBC-BC0F002CA216}"/>
          </ac:spMkLst>
        </pc:spChg>
      </pc:sldChg>
      <pc:sldChg chg="modSp del mod">
        <pc:chgData name="Manideep Dunna" userId="351d0aa0-c4ce-4e11-98e3-f902e5e222bf" providerId="ADAL" clId="{70F89CE0-6DCB-472F-9B28-CD06931FE52B}" dt="2024-09-06T22:06:24.222" v="429" actId="47"/>
        <pc:sldMkLst>
          <pc:docMk/>
          <pc:sldMk cId="2029469669" sldId="623"/>
        </pc:sldMkLst>
        <pc:spChg chg="mod">
          <ac:chgData name="Manideep Dunna" userId="351d0aa0-c4ce-4e11-98e3-f902e5e222bf" providerId="ADAL" clId="{70F89CE0-6DCB-472F-9B28-CD06931FE52B}" dt="2024-09-06T22:06:01.909" v="425" actId="21"/>
          <ac:spMkLst>
            <pc:docMk/>
            <pc:sldMk cId="2029469669" sldId="623"/>
            <ac:spMk id="3" creationId="{76D933E2-95F6-7CB4-C858-FA4227649190}"/>
          </ac:spMkLst>
        </pc:spChg>
      </pc:sldChg>
      <pc:sldChg chg="addSp delSp modSp mod modNotesTx">
        <pc:chgData name="Manideep Dunna" userId="351d0aa0-c4ce-4e11-98e3-f902e5e222bf" providerId="ADAL" clId="{70F89CE0-6DCB-472F-9B28-CD06931FE52B}" dt="2024-09-06T23:55:32.952" v="459" actId="20577"/>
        <pc:sldMkLst>
          <pc:docMk/>
          <pc:sldMk cId="1876337425" sldId="624"/>
        </pc:sldMkLst>
        <pc:spChg chg="mod">
          <ac:chgData name="Manideep Dunna" userId="351d0aa0-c4ce-4e11-98e3-f902e5e222bf" providerId="ADAL" clId="{70F89CE0-6DCB-472F-9B28-CD06931FE52B}" dt="2024-09-06T23:55:32.952" v="459" actId="20577"/>
          <ac:spMkLst>
            <pc:docMk/>
            <pc:sldMk cId="1876337425" sldId="624"/>
            <ac:spMk id="5" creationId="{17279405-5069-448D-A1FB-1F4631CEF04A}"/>
          </ac:spMkLst>
        </pc:spChg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11" creationId="{07993B5A-E938-8116-EA77-061965A619C4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3" creationId="{4F77FC9F-BEC1-E0A6-EBAC-25C77A6085C0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4" creationId="{DB4AA7DE-F881-ED4D-5A83-660B8385E9F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16" creationId="{ADD7356F-43E2-9DAC-1097-FFE1EF39A014}"/>
          </ac:spMkLst>
        </pc:spChg>
        <pc:spChg chg="mod">
          <ac:chgData name="Manideep Dunna" userId="351d0aa0-c4ce-4e11-98e3-f902e5e222bf" providerId="ADAL" clId="{70F89CE0-6DCB-472F-9B28-CD06931FE52B}" dt="2024-09-03T22:05:59.322" v="157" actId="1037"/>
          <ac:spMkLst>
            <pc:docMk/>
            <pc:sldMk cId="1876337425" sldId="624"/>
            <ac:spMk id="21" creationId="{522B1BE4-A542-DC00-1232-5245F6C8D645}"/>
          </ac:spMkLst>
        </pc:spChg>
        <pc:spChg chg="add del mod">
          <ac:chgData name="Manideep Dunna" userId="351d0aa0-c4ce-4e11-98e3-f902e5e222bf" providerId="ADAL" clId="{70F89CE0-6DCB-472F-9B28-CD06931FE52B}" dt="2024-09-05T20:07:51.857" v="401" actId="478"/>
          <ac:spMkLst>
            <pc:docMk/>
            <pc:sldMk cId="1876337425" sldId="624"/>
            <ac:spMk id="22" creationId="{3A57F95D-C855-F7D1-B3D9-7D6022E33D22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29" creationId="{7F0DF2F3-DEE0-BC31-3E61-C6696B0C5BC9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0" creationId="{1535430F-C7DB-4212-220E-ADC83E296BBE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3" creationId="{F571B9E5-6ABB-88B6-2FA2-C78366058D15}"/>
          </ac:spMkLst>
        </pc:spChg>
        <pc:spChg chg="mod">
          <ac:chgData name="Manideep Dunna" userId="351d0aa0-c4ce-4e11-98e3-f902e5e222bf" providerId="ADAL" clId="{70F89CE0-6DCB-472F-9B28-CD06931FE52B}" dt="2024-09-03T22:06:15.035" v="169" actId="1036"/>
          <ac:spMkLst>
            <pc:docMk/>
            <pc:sldMk cId="1876337425" sldId="624"/>
            <ac:spMk id="34" creationId="{06E02B6B-6133-714B-EA13-170D35412D14}"/>
          </ac:spMkLst>
        </pc:spChg>
        <pc:spChg chg="mod">
          <ac:chgData name="Manideep Dunna" userId="351d0aa0-c4ce-4e11-98e3-f902e5e222bf" providerId="ADAL" clId="{70F89CE0-6DCB-472F-9B28-CD06931FE52B}" dt="2024-09-05T20:08:24.886" v="407" actId="1076"/>
          <ac:spMkLst>
            <pc:docMk/>
            <pc:sldMk cId="1876337425" sldId="624"/>
            <ac:spMk id="36" creationId="{BD8A7236-1171-A544-1B64-B08B92831BC2}"/>
          </ac:spMkLst>
        </pc:spChg>
        <pc:graphicFrameChg chg="add mod modGraphic">
          <ac:chgData name="Manideep Dunna" userId="351d0aa0-c4ce-4e11-98e3-f902e5e222bf" providerId="ADAL" clId="{70F89CE0-6DCB-472F-9B28-CD06931FE52B}" dt="2024-09-06T17:38:54.063" v="424" actId="20577"/>
          <ac:graphicFrameMkLst>
            <pc:docMk/>
            <pc:sldMk cId="1876337425" sldId="624"/>
            <ac:graphicFrameMk id="7" creationId="{B12BE15C-6BFB-A2F7-F7C6-75E7305CD474}"/>
          </ac:graphicFrameMkLst>
        </pc:graphicFrame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8" creationId="{C40D875E-8B2F-B529-0ABE-2A5767F3747C}"/>
          </ac:picMkLst>
        </pc:picChg>
        <pc:picChg chg="mod">
          <ac:chgData name="Manideep Dunna" userId="351d0aa0-c4ce-4e11-98e3-f902e5e222bf" providerId="ADAL" clId="{70F89CE0-6DCB-472F-9B28-CD06931FE52B}" dt="2024-09-03T22:05:59.322" v="157" actId="1037"/>
          <ac:picMkLst>
            <pc:docMk/>
            <pc:sldMk cId="1876337425" sldId="624"/>
            <ac:picMk id="17" creationId="{9DF9E3E8-BD8D-DBF1-CCEE-744B6CDA75DD}"/>
          </ac:picMkLst>
        </pc:pic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3" creationId="{B45A00CD-C5C6-1F51-7092-0CEA4228234A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9" creationId="{430DC678-9A56-7AE7-7AE6-589F4B99A597}"/>
          </ac:cxnSpMkLst>
        </pc:cxnChg>
        <pc:cxnChg chg="mod">
          <ac:chgData name="Manideep Dunna" userId="351d0aa0-c4ce-4e11-98e3-f902e5e222bf" providerId="ADAL" clId="{70F89CE0-6DCB-472F-9B28-CD06931FE52B}" dt="2024-09-03T22:05:59.322" v="157" actId="1037"/>
          <ac:cxnSpMkLst>
            <pc:docMk/>
            <pc:sldMk cId="1876337425" sldId="624"/>
            <ac:cxnSpMk id="10" creationId="{942C42DA-2DA3-5E01-CC5E-A1392FEFB26D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2" creationId="{B3473E54-8988-FEF6-17DB-026247504E2A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15" creationId="{364B323A-A10F-27D4-E898-527854FBB660}"/>
          </ac:cxnSpMkLst>
        </pc:cxnChg>
        <pc:cxnChg chg="mod">
          <ac:chgData name="Manideep Dunna" userId="351d0aa0-c4ce-4e11-98e3-f902e5e222bf" providerId="ADAL" clId="{70F89CE0-6DCB-472F-9B28-CD06931FE52B}" dt="2024-09-03T22:06:15.035" v="169" actId="1036"/>
          <ac:cxnSpMkLst>
            <pc:docMk/>
            <pc:sldMk cId="1876337425" sldId="624"/>
            <ac:cxnSpMk id="28" creationId="{F5CAD5C8-02B3-8761-4C2F-E8455BDE263E}"/>
          </ac:cxnSpMkLst>
        </pc:cxnChg>
      </pc:sldChg>
      <pc:sldChg chg="del">
        <pc:chgData name="Manideep Dunna" userId="351d0aa0-c4ce-4e11-98e3-f902e5e222bf" providerId="ADAL" clId="{70F89CE0-6DCB-472F-9B28-CD06931FE52B}" dt="2024-09-03T18:55:19.917" v="6" actId="47"/>
        <pc:sldMkLst>
          <pc:docMk/>
          <pc:sldMk cId="3764631598" sldId="625"/>
        </pc:sldMkLst>
      </pc:sldChg>
      <pc:sldChg chg="modSp mod modNotesTx">
        <pc:chgData name="Manideep Dunna" userId="351d0aa0-c4ce-4e11-98e3-f902e5e222bf" providerId="ADAL" clId="{70F89CE0-6DCB-472F-9B28-CD06931FE52B}" dt="2024-09-06T23:55:16.618" v="454" actId="20577"/>
        <pc:sldMkLst>
          <pc:docMk/>
          <pc:sldMk cId="99168477" sldId="626"/>
        </pc:sldMkLst>
        <pc:spChg chg="mod">
          <ac:chgData name="Manideep Dunna" userId="351d0aa0-c4ce-4e11-98e3-f902e5e222bf" providerId="ADAL" clId="{70F89CE0-6DCB-472F-9B28-CD06931FE52B}" dt="2024-09-06T23:55:16.618" v="454" actId="20577"/>
          <ac:spMkLst>
            <pc:docMk/>
            <pc:sldMk cId="99168477" sldId="626"/>
            <ac:spMk id="5" creationId="{9EABD18E-01AE-3233-E0BC-AF9945604FCF}"/>
          </ac:spMkLst>
        </pc:spChg>
        <pc:spChg chg="mod">
          <ac:chgData name="Manideep Dunna" userId="351d0aa0-c4ce-4e11-98e3-f902e5e222bf" providerId="ADAL" clId="{70F89CE0-6DCB-472F-9B28-CD06931FE52B}" dt="2024-09-03T20:31:00.747" v="139" actId="20577"/>
          <ac:spMkLst>
            <pc:docMk/>
            <pc:sldMk cId="99168477" sldId="626"/>
            <ac:spMk id="29" creationId="{23FEC230-842A-47D1-5D3C-2ADD39D218C4}"/>
          </ac:spMkLst>
        </pc:spChg>
      </pc:sldChg>
      <pc:sldChg chg="del">
        <pc:chgData name="Manideep Dunna" userId="351d0aa0-c4ce-4e11-98e3-f902e5e222bf" providerId="ADAL" clId="{70F89CE0-6DCB-472F-9B28-CD06931FE52B}" dt="2024-09-03T18:55:08.247" v="3" actId="47"/>
        <pc:sldMkLst>
          <pc:docMk/>
          <pc:sldMk cId="854076364" sldId="627"/>
        </pc:sldMkLst>
      </pc:sldChg>
      <pc:sldChg chg="del">
        <pc:chgData name="Manideep Dunna" userId="351d0aa0-c4ce-4e11-98e3-f902e5e222bf" providerId="ADAL" clId="{70F89CE0-6DCB-472F-9B28-CD06931FE52B}" dt="2024-09-03T18:55:07.349" v="2" actId="47"/>
        <pc:sldMkLst>
          <pc:docMk/>
          <pc:sldMk cId="2191804473" sldId="628"/>
        </pc:sldMkLst>
      </pc:sldChg>
      <pc:sldChg chg="modSp mod">
        <pc:chgData name="Manideep Dunna" userId="351d0aa0-c4ce-4e11-98e3-f902e5e222bf" providerId="ADAL" clId="{70F89CE0-6DCB-472F-9B28-CD06931FE52B}" dt="2024-09-06T23:55:12.962" v="453" actId="20577"/>
        <pc:sldMkLst>
          <pc:docMk/>
          <pc:sldMk cId="431238806" sldId="629"/>
        </pc:sldMkLst>
        <pc:spChg chg="mod">
          <ac:chgData name="Manideep Dunna" userId="351d0aa0-c4ce-4e11-98e3-f902e5e222bf" providerId="ADAL" clId="{70F89CE0-6DCB-472F-9B28-CD06931FE52B}" dt="2024-09-06T23:55:12.962" v="453" actId="20577"/>
          <ac:spMkLst>
            <pc:docMk/>
            <pc:sldMk cId="431238806" sldId="629"/>
            <ac:spMk id="5" creationId="{250E785F-9981-713A-63F5-450A9B9BD036}"/>
          </ac:spMkLst>
        </pc:spChg>
      </pc:sldChg>
      <pc:sldChg chg="modSp mod">
        <pc:chgData name="Manideep Dunna" userId="351d0aa0-c4ce-4e11-98e3-f902e5e222bf" providerId="ADAL" clId="{70F89CE0-6DCB-472F-9B28-CD06931FE52B}" dt="2024-09-06T23:55:19.666" v="455" actId="20577"/>
        <pc:sldMkLst>
          <pc:docMk/>
          <pc:sldMk cId="2650559808" sldId="631"/>
        </pc:sldMkLst>
        <pc:spChg chg="mod">
          <ac:chgData name="Manideep Dunna" userId="351d0aa0-c4ce-4e11-98e3-f902e5e222bf" providerId="ADAL" clId="{70F89CE0-6DCB-472F-9B28-CD06931FE52B}" dt="2024-09-06T23:55:19.666" v="455" actId="20577"/>
          <ac:spMkLst>
            <pc:docMk/>
            <pc:sldMk cId="2650559808" sldId="631"/>
            <ac:spMk id="5" creationId="{21F68EE5-7C15-1D2D-F2F9-7C3DC5B6DEA0}"/>
          </ac:spMkLst>
        </pc:spChg>
      </pc:sldChg>
      <pc:sldChg chg="modSp mod">
        <pc:chgData name="Manideep Dunna" userId="351d0aa0-c4ce-4e11-98e3-f902e5e222bf" providerId="ADAL" clId="{70F89CE0-6DCB-472F-9B28-CD06931FE52B}" dt="2024-09-06T23:55:01.468" v="449" actId="20577"/>
        <pc:sldMkLst>
          <pc:docMk/>
          <pc:sldMk cId="2973111420" sldId="632"/>
        </pc:sldMkLst>
        <pc:spChg chg="mod">
          <ac:chgData name="Manideep Dunna" userId="351d0aa0-c4ce-4e11-98e3-f902e5e222bf" providerId="ADAL" clId="{70F89CE0-6DCB-472F-9B28-CD06931FE52B}" dt="2024-09-03T18:57:31.066" v="24" actId="20577"/>
          <ac:spMkLst>
            <pc:docMk/>
            <pc:sldMk cId="2973111420" sldId="632"/>
            <ac:spMk id="3" creationId="{90CDB749-E62E-D80C-F1B1-E1D142DE308A}"/>
          </ac:spMkLst>
        </pc:spChg>
        <pc:spChg chg="mod">
          <ac:chgData name="Manideep Dunna" userId="351d0aa0-c4ce-4e11-98e3-f902e5e222bf" providerId="ADAL" clId="{70F89CE0-6DCB-472F-9B28-CD06931FE52B}" dt="2024-09-06T23:55:01.468" v="449" actId="20577"/>
          <ac:spMkLst>
            <pc:docMk/>
            <pc:sldMk cId="2973111420" sldId="632"/>
            <ac:spMk id="5" creationId="{30223F84-229B-6EC6-35A4-8A288A71F5D2}"/>
          </ac:spMkLst>
        </pc:spChg>
      </pc:sldChg>
      <pc:sldChg chg="modSp mod">
        <pc:chgData name="Manideep Dunna" userId="351d0aa0-c4ce-4e11-98e3-f902e5e222bf" providerId="ADAL" clId="{70F89CE0-6DCB-472F-9B28-CD06931FE52B}" dt="2024-09-06T23:55:26.409" v="457" actId="20577"/>
        <pc:sldMkLst>
          <pc:docMk/>
          <pc:sldMk cId="2483173130" sldId="634"/>
        </pc:sldMkLst>
        <pc:spChg chg="mod">
          <ac:chgData name="Manideep Dunna" userId="351d0aa0-c4ce-4e11-98e3-f902e5e222bf" providerId="ADAL" clId="{70F89CE0-6DCB-472F-9B28-CD06931FE52B}" dt="2024-09-06T23:55:26.409" v="457" actId="20577"/>
          <ac:spMkLst>
            <pc:docMk/>
            <pc:sldMk cId="2483173130" sldId="634"/>
            <ac:spMk id="5" creationId="{F7E86AA8-9816-3A88-B669-5096899CB8A7}"/>
          </ac:spMkLst>
        </pc:spChg>
      </pc:sldChg>
      <pc:sldChg chg="modSp mod">
        <pc:chgData name="Manideep Dunna" userId="351d0aa0-c4ce-4e11-98e3-f902e5e222bf" providerId="ADAL" clId="{70F89CE0-6DCB-472F-9B28-CD06931FE52B}" dt="2024-09-06T23:55:03.845" v="450" actId="20577"/>
        <pc:sldMkLst>
          <pc:docMk/>
          <pc:sldMk cId="3865558206" sldId="635"/>
        </pc:sldMkLst>
        <pc:spChg chg="mod">
          <ac:chgData name="Manideep Dunna" userId="351d0aa0-c4ce-4e11-98e3-f902e5e222bf" providerId="ADAL" clId="{70F89CE0-6DCB-472F-9B28-CD06931FE52B}" dt="2024-09-06T23:55:03.845" v="450" actId="20577"/>
          <ac:spMkLst>
            <pc:docMk/>
            <pc:sldMk cId="3865558206" sldId="635"/>
            <ac:spMk id="5" creationId="{F5E601A6-04BE-0429-3BE9-D685E6FBCD58}"/>
          </ac:spMkLst>
        </pc:spChg>
      </pc:sldChg>
      <pc:sldChg chg="del">
        <pc:chgData name="Manideep Dunna" userId="351d0aa0-c4ce-4e11-98e3-f902e5e222bf" providerId="ADAL" clId="{70F89CE0-6DCB-472F-9B28-CD06931FE52B}" dt="2024-09-03T18:55:00.015" v="1" actId="47"/>
        <pc:sldMkLst>
          <pc:docMk/>
          <pc:sldMk cId="1236181184" sldId="637"/>
        </pc:sldMkLst>
      </pc:sldChg>
      <pc:sldChg chg="modSp mod">
        <pc:chgData name="Manideep Dunna" userId="351d0aa0-c4ce-4e11-98e3-f902e5e222bf" providerId="ADAL" clId="{70F89CE0-6DCB-472F-9B28-CD06931FE52B}" dt="2024-09-06T23:55:29.911" v="458" actId="20577"/>
        <pc:sldMkLst>
          <pc:docMk/>
          <pc:sldMk cId="485748584" sldId="638"/>
        </pc:sldMkLst>
        <pc:spChg chg="mod">
          <ac:chgData name="Manideep Dunna" userId="351d0aa0-c4ce-4e11-98e3-f902e5e222bf" providerId="ADAL" clId="{70F89CE0-6DCB-472F-9B28-CD06931FE52B}" dt="2024-09-06T23:55:29.911" v="458" actId="20577"/>
          <ac:spMkLst>
            <pc:docMk/>
            <pc:sldMk cId="485748584" sldId="638"/>
            <ac:spMk id="5" creationId="{BDFE245C-C46B-17FD-AB98-B04D64BA685E}"/>
          </ac:spMkLst>
        </pc:spChg>
      </pc:sldChg>
      <pc:sldChg chg="del">
        <pc:chgData name="Manideep Dunna" userId="351d0aa0-c4ce-4e11-98e3-f902e5e222bf" providerId="ADAL" clId="{70F89CE0-6DCB-472F-9B28-CD06931FE52B}" dt="2024-09-03T18:55:13.883" v="5" actId="47"/>
        <pc:sldMkLst>
          <pc:docMk/>
          <pc:sldMk cId="1528623547" sldId="642"/>
        </pc:sldMkLst>
      </pc:sldChg>
      <pc:sldChg chg="modSp mod">
        <pc:chgData name="Manideep Dunna" userId="351d0aa0-c4ce-4e11-98e3-f902e5e222bf" providerId="ADAL" clId="{70F89CE0-6DCB-472F-9B28-CD06931FE52B}" dt="2024-09-06T23:55:09.307" v="452" actId="20577"/>
        <pc:sldMkLst>
          <pc:docMk/>
          <pc:sldMk cId="681246194" sldId="643"/>
        </pc:sldMkLst>
        <pc:spChg chg="mod">
          <ac:chgData name="Manideep Dunna" userId="351d0aa0-c4ce-4e11-98e3-f902e5e222bf" providerId="ADAL" clId="{70F89CE0-6DCB-472F-9B28-CD06931FE52B}" dt="2024-09-06T23:55:09.307" v="452" actId="20577"/>
          <ac:spMkLst>
            <pc:docMk/>
            <pc:sldMk cId="681246194" sldId="643"/>
            <ac:spMk id="5" creationId="{742ED842-25D3-29C8-7CDD-1C503A507040}"/>
          </ac:spMkLst>
        </pc:spChg>
      </pc:sldChg>
      <pc:sldChg chg="del">
        <pc:chgData name="Manideep Dunna" userId="351d0aa0-c4ce-4e11-98e3-f902e5e222bf" providerId="ADAL" clId="{70F89CE0-6DCB-472F-9B28-CD06931FE52B}" dt="2024-09-03T18:55:12.463" v="4" actId="47"/>
        <pc:sldMkLst>
          <pc:docMk/>
          <pc:sldMk cId="2024194035" sldId="644"/>
        </pc:sldMkLst>
      </pc:sldChg>
      <pc:sldChg chg="del">
        <pc:chgData name="Manideep Dunna" userId="351d0aa0-c4ce-4e11-98e3-f902e5e222bf" providerId="ADAL" clId="{70F89CE0-6DCB-472F-9B28-CD06931FE52B}" dt="2024-09-03T18:55:24.410" v="8" actId="47"/>
        <pc:sldMkLst>
          <pc:docMk/>
          <pc:sldMk cId="3853277269" sldId="645"/>
        </pc:sldMkLst>
      </pc:sldChg>
      <pc:sldChg chg="modSp mod">
        <pc:chgData name="Manideep Dunna" userId="351d0aa0-c4ce-4e11-98e3-f902e5e222bf" providerId="ADAL" clId="{70F89CE0-6DCB-472F-9B28-CD06931FE52B}" dt="2024-09-06T23:55:06.571" v="451" actId="20577"/>
        <pc:sldMkLst>
          <pc:docMk/>
          <pc:sldMk cId="2121356892" sldId="646"/>
        </pc:sldMkLst>
        <pc:spChg chg="mod">
          <ac:chgData name="Manideep Dunna" userId="351d0aa0-c4ce-4e11-98e3-f902e5e222bf" providerId="ADAL" clId="{70F89CE0-6DCB-472F-9B28-CD06931FE52B}" dt="2024-09-06T23:55:06.571" v="451" actId="20577"/>
          <ac:spMkLst>
            <pc:docMk/>
            <pc:sldMk cId="2121356892" sldId="646"/>
            <ac:spMk id="5" creationId="{4D099C98-A68B-32F6-5015-2B663EA95341}"/>
          </ac:spMkLst>
        </pc:spChg>
        <pc:spChg chg="mod">
          <ac:chgData name="Manideep Dunna" userId="351d0aa0-c4ce-4e11-98e3-f902e5e222bf" providerId="ADAL" clId="{70F89CE0-6DCB-472F-9B28-CD06931FE52B}" dt="2024-09-03T22:16:12.241" v="191" actId="20577"/>
          <ac:spMkLst>
            <pc:docMk/>
            <pc:sldMk cId="2121356892" sldId="646"/>
            <ac:spMk id="133" creationId="{D77F5326-36A9-1ED3-125B-83D0F20E6119}"/>
          </ac:spMkLst>
        </pc:spChg>
      </pc:sldChg>
      <pc:sldChg chg="modSp mod">
        <pc:chgData name="Manideep Dunna" userId="351d0aa0-c4ce-4e11-98e3-f902e5e222bf" providerId="ADAL" clId="{70F89CE0-6DCB-472F-9B28-CD06931FE52B}" dt="2024-09-06T23:55:22.777" v="456" actId="20577"/>
        <pc:sldMkLst>
          <pc:docMk/>
          <pc:sldMk cId="3808991287" sldId="647"/>
        </pc:sldMkLst>
        <pc:spChg chg="mod">
          <ac:chgData name="Manideep Dunna" userId="351d0aa0-c4ce-4e11-98e3-f902e5e222bf" providerId="ADAL" clId="{70F89CE0-6DCB-472F-9B28-CD06931FE52B}" dt="2024-09-06T23:55:22.777" v="456" actId="20577"/>
          <ac:spMkLst>
            <pc:docMk/>
            <pc:sldMk cId="3808991287" sldId="647"/>
            <ac:spMk id="5" creationId="{11DDA30C-0922-E571-C9C8-3077AA9C040B}"/>
          </ac:spMkLst>
        </pc:spChg>
      </pc:sldChg>
      <pc:sldChg chg="del">
        <pc:chgData name="Manideep Dunna" userId="351d0aa0-c4ce-4e11-98e3-f902e5e222bf" providerId="ADAL" clId="{70F89CE0-6DCB-472F-9B28-CD06931FE52B}" dt="2024-09-03T18:55:21.051" v="7" actId="47"/>
        <pc:sldMkLst>
          <pc:docMk/>
          <pc:sldMk cId="1572062656" sldId="648"/>
        </pc:sldMkLst>
      </pc:sldChg>
      <pc:sldMasterChg chg="modSldLayout">
        <pc:chgData name="Manideep Dunna" userId="351d0aa0-c4ce-4e11-98e3-f902e5e222bf" providerId="ADAL" clId="{70F89CE0-6DCB-472F-9B28-CD06931FE52B}" dt="2024-09-09T19:22:04.587" v="464" actId="20577"/>
        <pc:sldMasterMkLst>
          <pc:docMk/>
          <pc:sldMasterMk cId="0" sldId="2147483648"/>
        </pc:sldMasterMkLst>
        <pc:sldLayoutChg chg="modSp mod">
          <pc:chgData name="Manideep Dunna" userId="351d0aa0-c4ce-4e11-98e3-f902e5e222bf" providerId="ADAL" clId="{70F89CE0-6DCB-472F-9B28-CD06931FE52B}" dt="2024-09-09T19:22:04.587" v="464" actId="20577"/>
          <pc:sldLayoutMkLst>
            <pc:docMk/>
            <pc:sldMasterMk cId="0" sldId="2147483648"/>
            <pc:sldLayoutMk cId="0" sldId="2147483650"/>
          </pc:sldLayoutMkLst>
          <pc:spChg chg="mod">
            <ac:chgData name="Manideep Dunna" userId="351d0aa0-c4ce-4e11-98e3-f902e5e222bf" providerId="ADAL" clId="{70F89CE0-6DCB-472F-9B28-CD06931FE52B}" dt="2024-09-09T19:22:04.587" v="464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</pc:sldLayoutChg>
      </pc:sldMasterChg>
    </pc:docChg>
  </pc:docChgLst>
  <pc:docChgLst>
    <pc:chgData name="Steve Shellhammer" userId="0e71f22d-ee3e-49c0-82ff-dbc290af8082" providerId="ADAL" clId="{467BD3AC-F198-4FA9-8F8B-0EF76C763259}"/>
    <pc:docChg chg="custSel addSld delSld modSld">
      <pc:chgData name="Steve Shellhammer" userId="0e71f22d-ee3e-49c0-82ff-dbc290af8082" providerId="ADAL" clId="{467BD3AC-F198-4FA9-8F8B-0EF76C763259}" dt="2020-08-24T18:15:56.133" v="675" actId="20577"/>
      <pc:docMkLst>
        <pc:docMk/>
      </pc:docMkLst>
      <pc:sldChg chg="modSp mod">
        <pc:chgData name="Steve Shellhammer" userId="0e71f22d-ee3e-49c0-82ff-dbc290af8082" providerId="ADAL" clId="{467BD3AC-F198-4FA9-8F8B-0EF76C763259}" dt="2020-08-24T17:50:33.184" v="18" actId="20577"/>
        <pc:sldMkLst>
          <pc:docMk/>
          <pc:sldMk cId="0" sldId="256"/>
        </pc:sldMkLst>
        <pc:spChg chg="mod">
          <ac:chgData name="Steve Shellhammer" userId="0e71f22d-ee3e-49c0-82ff-dbc290af8082" providerId="ADAL" clId="{467BD3AC-F198-4FA9-8F8B-0EF76C763259}" dt="2020-08-24T17:50:33.184" v="18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teve Shellhammer" userId="0e71f22d-ee3e-49c0-82ff-dbc290af8082" providerId="ADAL" clId="{467BD3AC-F198-4FA9-8F8B-0EF76C763259}" dt="2020-08-24T17:50:06.869" v="8" actId="6549"/>
        <pc:sldMkLst>
          <pc:docMk/>
          <pc:sldMk cId="1014374459" sldId="480"/>
        </pc:sldMkLst>
        <pc:spChg chg="mod">
          <ac:chgData name="Steve Shellhammer" userId="0e71f22d-ee3e-49c0-82ff-dbc290af8082" providerId="ADAL" clId="{467BD3AC-F198-4FA9-8F8B-0EF76C763259}" dt="2020-08-24T17:50:06.869" v="8" actId="6549"/>
          <ac:spMkLst>
            <pc:docMk/>
            <pc:sldMk cId="1014374459" sldId="480"/>
            <ac:spMk id="3" creationId="{06AD7F19-BBE7-42D5-81E1-D0A5F4F8AB06}"/>
          </ac:spMkLst>
        </pc:spChg>
      </pc:sldChg>
      <pc:sldChg chg="modSp mod">
        <pc:chgData name="Steve Shellhammer" userId="0e71f22d-ee3e-49c0-82ff-dbc290af8082" providerId="ADAL" clId="{467BD3AC-F198-4FA9-8F8B-0EF76C763259}" dt="2020-08-24T18:15:30.124" v="670" actId="20577"/>
        <pc:sldMkLst>
          <pc:docMk/>
          <pc:sldMk cId="3145523729" sldId="482"/>
        </pc:sldMkLst>
        <pc:spChg chg="mod">
          <ac:chgData name="Steve Shellhammer" userId="0e71f22d-ee3e-49c0-82ff-dbc290af8082" providerId="ADAL" clId="{467BD3AC-F198-4FA9-8F8B-0EF76C763259}" dt="2020-08-24T18:13:18.014" v="595" actId="20577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15:30.124" v="670" actId="20577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467BD3AC-F198-4FA9-8F8B-0EF76C763259}" dt="2020-08-24T17:50:57.965" v="22" actId="20577"/>
        <pc:sldMkLst>
          <pc:docMk/>
          <pc:sldMk cId="323650932" sldId="483"/>
        </pc:sldMkLst>
        <pc:spChg chg="mod">
          <ac:chgData name="Steve Shellhammer" userId="0e71f22d-ee3e-49c0-82ff-dbc290af8082" providerId="ADAL" clId="{467BD3AC-F198-4FA9-8F8B-0EF76C763259}" dt="2020-08-24T17:50:57.965" v="22" actId="20577"/>
          <ac:spMkLst>
            <pc:docMk/>
            <pc:sldMk cId="323650932" sldId="483"/>
            <ac:spMk id="3" creationId="{2568EDD7-0DD7-4C69-9997-C9202D2F8482}"/>
          </ac:spMkLst>
        </pc:spChg>
      </pc:sldChg>
      <pc:sldChg chg="modSp mod">
        <pc:chgData name="Steve Shellhammer" userId="0e71f22d-ee3e-49c0-82ff-dbc290af8082" providerId="ADAL" clId="{467BD3AC-F198-4FA9-8F8B-0EF76C763259}" dt="2020-08-24T17:58:08.830" v="98" actId="1076"/>
        <pc:sldMkLst>
          <pc:docMk/>
          <pc:sldMk cId="1334691016" sldId="485"/>
        </pc:sldMkLst>
        <pc:picChg chg="mod">
          <ac:chgData name="Steve Shellhammer" userId="0e71f22d-ee3e-49c0-82ff-dbc290af8082" providerId="ADAL" clId="{467BD3AC-F198-4FA9-8F8B-0EF76C763259}" dt="2020-08-24T17:58:08.830" v="98" actId="1076"/>
          <ac:picMkLst>
            <pc:docMk/>
            <pc:sldMk cId="1334691016" sldId="485"/>
            <ac:picMk id="7" creationId="{5DDC645C-1EC6-4D45-A9C1-97D679B27F80}"/>
          </ac:picMkLst>
        </pc:picChg>
      </pc:sldChg>
      <pc:sldChg chg="modSp mod">
        <pc:chgData name="Steve Shellhammer" userId="0e71f22d-ee3e-49c0-82ff-dbc290af8082" providerId="ADAL" clId="{467BD3AC-F198-4FA9-8F8B-0EF76C763259}" dt="2020-08-24T18:07:09.017" v="376" actId="20577"/>
        <pc:sldMkLst>
          <pc:docMk/>
          <pc:sldMk cId="2415202813" sldId="486"/>
        </pc:sldMkLst>
        <pc:spChg chg="mod">
          <ac:chgData name="Steve Shellhammer" userId="0e71f22d-ee3e-49c0-82ff-dbc290af8082" providerId="ADAL" clId="{467BD3AC-F198-4FA9-8F8B-0EF76C763259}" dt="2020-08-24T18:07:09.017" v="376" actId="20577"/>
          <ac:spMkLst>
            <pc:docMk/>
            <pc:sldMk cId="2415202813" sldId="486"/>
            <ac:spMk id="3" creationId="{85E764BB-08F0-4F5B-87CC-541A3CA35AB1}"/>
          </ac:spMkLst>
        </pc:spChg>
      </pc:sldChg>
      <pc:sldChg chg="addSp modSp mod">
        <pc:chgData name="Steve Shellhammer" userId="0e71f22d-ee3e-49c0-82ff-dbc290af8082" providerId="ADAL" clId="{467BD3AC-F198-4FA9-8F8B-0EF76C763259}" dt="2020-08-24T18:15:00.246" v="653" actId="403"/>
        <pc:sldMkLst>
          <pc:docMk/>
          <pc:sldMk cId="675243109" sldId="487"/>
        </pc:sldMkLst>
        <pc:spChg chg="mod">
          <ac:chgData name="Steve Shellhammer" userId="0e71f22d-ee3e-49c0-82ff-dbc290af8082" providerId="ADAL" clId="{467BD3AC-F198-4FA9-8F8B-0EF76C763259}" dt="2020-08-24T18:00:23.943" v="200" actId="14100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467BD3AC-F198-4FA9-8F8B-0EF76C763259}" dt="2020-08-24T18:13:03.042" v="587" actId="20577"/>
          <ac:spMkLst>
            <pc:docMk/>
            <pc:sldMk cId="675243109" sldId="487"/>
            <ac:spMk id="3" creationId="{F7F3A0E5-FAAC-4B6F-9E0C-21E97D74B750}"/>
          </ac:spMkLst>
        </pc:spChg>
        <pc:spChg chg="add mod">
          <ac:chgData name="Steve Shellhammer" userId="0e71f22d-ee3e-49c0-82ff-dbc290af8082" providerId="ADAL" clId="{467BD3AC-F198-4FA9-8F8B-0EF76C763259}" dt="2020-08-24T18:14:55.447" v="652" actId="14100"/>
          <ac:spMkLst>
            <pc:docMk/>
            <pc:sldMk cId="675243109" sldId="487"/>
            <ac:spMk id="7" creationId="{C3FF793B-028C-4B28-85CC-FD8D7C5052C6}"/>
          </ac:spMkLst>
        </pc:spChg>
        <pc:graphicFrameChg chg="add mod modGraphic">
          <ac:chgData name="Steve Shellhammer" userId="0e71f22d-ee3e-49c0-82ff-dbc290af8082" providerId="ADAL" clId="{467BD3AC-F198-4FA9-8F8B-0EF76C763259}" dt="2020-08-24T18:15:00.246" v="653" actId="403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49.246" v="671" actId="404"/>
        <pc:sldMkLst>
          <pc:docMk/>
          <pc:sldMk cId="3208908905" sldId="488"/>
        </pc:sldMkLst>
        <pc:graphicFrameChg chg="modGraphic">
          <ac:chgData name="Steve Shellhammer" userId="0e71f22d-ee3e-49c0-82ff-dbc290af8082" providerId="ADAL" clId="{467BD3AC-F198-4FA9-8F8B-0EF76C763259}" dt="2020-08-24T18:15:49.246" v="671" actId="404"/>
          <ac:graphicFrameMkLst>
            <pc:docMk/>
            <pc:sldMk cId="3208908905" sldId="488"/>
            <ac:graphicFrameMk id="7" creationId="{000B318F-0BF1-442D-95EA-0B75D102DB6D}"/>
          </ac:graphicFrameMkLst>
        </pc:graphicFrameChg>
      </pc:sldChg>
      <pc:sldChg chg="modSp mod">
        <pc:chgData name="Steve Shellhammer" userId="0e71f22d-ee3e-49c0-82ff-dbc290af8082" providerId="ADAL" clId="{467BD3AC-F198-4FA9-8F8B-0EF76C763259}" dt="2020-08-24T18:15:56.133" v="675" actId="20577"/>
        <pc:sldMkLst>
          <pc:docMk/>
          <pc:sldMk cId="847141214" sldId="489"/>
        </pc:sldMkLst>
        <pc:spChg chg="mod">
          <ac:chgData name="Steve Shellhammer" userId="0e71f22d-ee3e-49c0-82ff-dbc290af8082" providerId="ADAL" clId="{467BD3AC-F198-4FA9-8F8B-0EF76C763259}" dt="2020-08-24T18:15:56.133" v="675" actId="20577"/>
          <ac:spMkLst>
            <pc:docMk/>
            <pc:sldMk cId="847141214" sldId="489"/>
            <ac:spMk id="3" creationId="{2FECA816-EEB6-4F6E-AF54-D0FEA8EB7482}"/>
          </ac:spMkLst>
        </pc:spChg>
      </pc:sldChg>
      <pc:sldChg chg="modSp mod">
        <pc:chgData name="Steve Shellhammer" userId="0e71f22d-ee3e-49c0-82ff-dbc290af8082" providerId="ADAL" clId="{467BD3AC-F198-4FA9-8F8B-0EF76C763259}" dt="2020-08-24T18:01:34.366" v="208" actId="20577"/>
        <pc:sldMkLst>
          <pc:docMk/>
          <pc:sldMk cId="506027600" sldId="490"/>
        </pc:sldMkLst>
        <pc:spChg chg="mod">
          <ac:chgData name="Steve Shellhammer" userId="0e71f22d-ee3e-49c0-82ff-dbc290af8082" providerId="ADAL" clId="{467BD3AC-F198-4FA9-8F8B-0EF76C763259}" dt="2020-08-24T17:57:37.140" v="71" actId="1076"/>
          <ac:spMkLst>
            <pc:docMk/>
            <pc:sldMk cId="506027600" sldId="490"/>
            <ac:spMk id="2" creationId="{005DAA92-A641-45E9-9B1B-72663ACAA312}"/>
          </ac:spMkLst>
        </pc:spChg>
        <pc:spChg chg="mod">
          <ac:chgData name="Steve Shellhammer" userId="0e71f22d-ee3e-49c0-82ff-dbc290af8082" providerId="ADAL" clId="{467BD3AC-F198-4FA9-8F8B-0EF76C763259}" dt="2020-08-24T18:01:34.366" v="208" actId="20577"/>
          <ac:spMkLst>
            <pc:docMk/>
            <pc:sldMk cId="506027600" sldId="490"/>
            <ac:spMk id="3" creationId="{85E764BB-08F0-4F5B-87CC-541A3CA35AB1}"/>
          </ac:spMkLst>
        </pc:spChg>
        <pc:picChg chg="mod">
          <ac:chgData name="Steve Shellhammer" userId="0e71f22d-ee3e-49c0-82ff-dbc290af8082" providerId="ADAL" clId="{467BD3AC-F198-4FA9-8F8B-0EF76C763259}" dt="2020-08-24T18:01:22.506" v="204" actId="1076"/>
          <ac:picMkLst>
            <pc:docMk/>
            <pc:sldMk cId="506027600" sldId="490"/>
            <ac:picMk id="9" creationId="{9DD57DE5-AF6C-40B1-A155-AB448FE707D0}"/>
          </ac:picMkLst>
        </pc:picChg>
      </pc:sldChg>
      <pc:sldChg chg="addSp delSp modSp new del mod">
        <pc:chgData name="Steve Shellhammer" userId="0e71f22d-ee3e-49c0-82ff-dbc290af8082" providerId="ADAL" clId="{467BD3AC-F198-4FA9-8F8B-0EF76C763259}" dt="2020-08-24T18:10:49.857" v="522" actId="47"/>
        <pc:sldMkLst>
          <pc:docMk/>
          <pc:sldMk cId="634102025" sldId="491"/>
        </pc:sldMkLst>
        <pc:spChg chg="del">
          <ac:chgData name="Steve Shellhammer" userId="0e71f22d-ee3e-49c0-82ff-dbc290af8082" providerId="ADAL" clId="{467BD3AC-F198-4FA9-8F8B-0EF76C763259}" dt="2020-08-24T18:02:32.856" v="210" actId="3680"/>
          <ac:spMkLst>
            <pc:docMk/>
            <pc:sldMk cId="634102025" sldId="491"/>
            <ac:spMk id="3" creationId="{4548D7F8-968D-49C8-B813-55A4DF4F9062}"/>
          </ac:spMkLst>
        </pc:spChg>
        <pc:graphicFrameChg chg="add mod ord modGraphic">
          <ac:chgData name="Steve Shellhammer" userId="0e71f22d-ee3e-49c0-82ff-dbc290af8082" providerId="ADAL" clId="{467BD3AC-F198-4FA9-8F8B-0EF76C763259}" dt="2020-08-24T18:09:13.285" v="517" actId="404"/>
          <ac:graphicFrameMkLst>
            <pc:docMk/>
            <pc:sldMk cId="634102025" sldId="491"/>
            <ac:graphicFrameMk id="7" creationId="{4F1ACEC2-331B-42CC-9998-446F904EBBA7}"/>
          </ac:graphicFrameMkLst>
        </pc:graphicFrameChg>
      </pc:sldChg>
      <pc:sldChg chg="modSp new del mod">
        <pc:chgData name="Steve Shellhammer" userId="0e71f22d-ee3e-49c0-82ff-dbc290af8082" providerId="ADAL" clId="{467BD3AC-F198-4FA9-8F8B-0EF76C763259}" dt="2020-08-24T18:09:01.289" v="516" actId="47"/>
        <pc:sldMkLst>
          <pc:docMk/>
          <pc:sldMk cId="1392521135" sldId="492"/>
        </pc:sldMkLst>
        <pc:spChg chg="mod">
          <ac:chgData name="Steve Shellhammer" userId="0e71f22d-ee3e-49c0-82ff-dbc290af8082" providerId="ADAL" clId="{467BD3AC-F198-4FA9-8F8B-0EF76C763259}" dt="2020-08-24T18:08:07.189" v="452" actId="20577"/>
          <ac:spMkLst>
            <pc:docMk/>
            <pc:sldMk cId="1392521135" sldId="492"/>
            <ac:spMk id="3" creationId="{DC0C9A4C-BF35-4DE5-8A62-942C45A4EB62}"/>
          </ac:spMkLst>
        </pc:spChg>
      </pc:sldChg>
    </pc:docChg>
  </pc:docChgLst>
  <pc:docChgLst>
    <pc:chgData name="Steve Shellhammer" userId="0e71f22d-ee3e-49c0-82ff-dbc290af8082" providerId="ADAL" clId="{EA11B7F1-2E4B-40EF-B2F3-09BAF0CA13C9}"/>
    <pc:docChg chg="modSld">
      <pc:chgData name="Steve Shellhammer" userId="0e71f22d-ee3e-49c0-82ff-dbc290af8082" providerId="ADAL" clId="{EA11B7F1-2E4B-40EF-B2F3-09BAF0CA13C9}" dt="2021-09-22T15:20:16.996" v="51" actId="255"/>
      <pc:docMkLst>
        <pc:docMk/>
      </pc:docMkLst>
      <pc:sldChg chg="modSp mod">
        <pc:chgData name="Steve Shellhammer" userId="0e71f22d-ee3e-49c0-82ff-dbc290af8082" providerId="ADAL" clId="{EA11B7F1-2E4B-40EF-B2F3-09BAF0CA13C9}" dt="2021-09-22T15:18:20.659" v="17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EA11B7F1-2E4B-40EF-B2F3-09BAF0CA13C9}" dt="2021-09-22T15:18:20.659" v="17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mod">
        <pc:chgData name="Steve Shellhammer" userId="0e71f22d-ee3e-49c0-82ff-dbc290af8082" providerId="ADAL" clId="{EA11B7F1-2E4B-40EF-B2F3-09BAF0CA13C9}" dt="2021-09-22T15:19:19.721" v="44" actId="1076"/>
        <pc:sldMkLst>
          <pc:docMk/>
          <pc:sldMk cId="3940175403" sldId="531"/>
        </pc:sldMkLst>
        <pc:spChg chg="mod">
          <ac:chgData name="Steve Shellhammer" userId="0e71f22d-ee3e-49c0-82ff-dbc290af8082" providerId="ADAL" clId="{EA11B7F1-2E4B-40EF-B2F3-09BAF0CA13C9}" dt="2021-09-22T15:18:43.373" v="19" actId="14100"/>
          <ac:spMkLst>
            <pc:docMk/>
            <pc:sldMk cId="3940175403" sldId="531"/>
            <ac:spMk id="7" creationId="{BB6A860E-7F78-409E-9233-E04FDEE94050}"/>
          </ac:spMkLst>
        </pc:spChg>
        <pc:spChg chg="mod">
          <ac:chgData name="Steve Shellhammer" userId="0e71f22d-ee3e-49c0-82ff-dbc290af8082" providerId="ADAL" clId="{EA11B7F1-2E4B-40EF-B2F3-09BAF0CA13C9}" dt="2021-09-22T15:19:19.721" v="44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modSp mod">
        <pc:chgData name="Steve Shellhammer" userId="0e71f22d-ee3e-49c0-82ff-dbc290af8082" providerId="ADAL" clId="{EA11B7F1-2E4B-40EF-B2F3-09BAF0CA13C9}" dt="2021-09-22T15:19:46.082" v="47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EA11B7F1-2E4B-40EF-B2F3-09BAF0CA13C9}" dt="2021-09-22T15:19:46.082" v="47" actId="1076"/>
          <ac:spMkLst>
            <pc:docMk/>
            <pc:sldMk cId="3533804203" sldId="534"/>
            <ac:spMk id="11" creationId="{D7DF42BD-5CAD-43AE-9548-1ADD60AD397A}"/>
          </ac:spMkLst>
        </pc:spChg>
      </pc:sldChg>
      <pc:sldChg chg="modSp mod">
        <pc:chgData name="Steve Shellhammer" userId="0e71f22d-ee3e-49c0-82ff-dbc290af8082" providerId="ADAL" clId="{EA11B7F1-2E4B-40EF-B2F3-09BAF0CA13C9}" dt="2021-09-22T15:20:16.996" v="51" actId="255"/>
        <pc:sldMkLst>
          <pc:docMk/>
          <pc:sldMk cId="913928595" sldId="536"/>
        </pc:sldMkLst>
        <pc:spChg chg="mod">
          <ac:chgData name="Steve Shellhammer" userId="0e71f22d-ee3e-49c0-82ff-dbc290af8082" providerId="ADAL" clId="{EA11B7F1-2E4B-40EF-B2F3-09BAF0CA13C9}" dt="2021-09-22T15:20:16.996" v="51" actId="255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7AAD319A-8CEB-432F-B924-872CA495F27D}"/>
    <pc:docChg chg="undo custSel addSld delSld modSld">
      <pc:chgData name="Steve Shellhammer" userId="0e71f22d-ee3e-49c0-82ff-dbc290af8082" providerId="ADAL" clId="{7AAD319A-8CEB-432F-B924-872CA495F27D}" dt="2023-05-19T23:22:23.470" v="3334"/>
      <pc:docMkLst>
        <pc:docMk/>
      </pc:docMkLst>
      <pc:sldChg chg="modSp mod">
        <pc:chgData name="Steve Shellhammer" userId="0e71f22d-ee3e-49c0-82ff-dbc290af8082" providerId="ADAL" clId="{7AAD319A-8CEB-432F-B924-872CA495F27D}" dt="2023-05-19T22:08:35.243" v="24" actId="20577"/>
        <pc:sldMkLst>
          <pc:docMk/>
          <pc:sldMk cId="0" sldId="256"/>
        </pc:sldMkLst>
        <pc:spChg chg="mod">
          <ac:chgData name="Steve Shellhammer" userId="0e71f22d-ee3e-49c0-82ff-dbc290af8082" providerId="ADAL" clId="{7AAD319A-8CEB-432F-B924-872CA495F27D}" dt="2023-05-19T22:08:35.243" v="24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AAD319A-8CEB-432F-B924-872CA495F27D}" dt="2023-05-19T21:58:53.950" v="20" actId="13926"/>
          <ac:spMkLst>
            <pc:docMk/>
            <pc:sldMk cId="0" sldId="256"/>
            <ac:spMk id="3074" creationId="{00000000-0000-0000-0000-000000000000}"/>
          </ac:spMkLst>
        </pc:spChg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29197180" sldId="53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856481569" sldId="53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321826473" sldId="540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547413672" sldId="541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3322368629" sldId="542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4081781769" sldId="543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13590355" sldId="544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94370876" sldId="545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2773607339" sldId="546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906805146" sldId="547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1671508115" sldId="548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0344728" sldId="549"/>
        </pc:sldMkLst>
      </pc:sldChg>
      <pc:sldChg chg="del">
        <pc:chgData name="Steve Shellhammer" userId="0e71f22d-ee3e-49c0-82ff-dbc290af8082" providerId="ADAL" clId="{7AAD319A-8CEB-432F-B924-872CA495F27D}" dt="2023-05-19T22:18:17.659" v="691" actId="47"/>
        <pc:sldMkLst>
          <pc:docMk/>
          <pc:sldMk cId="745406975" sldId="550"/>
        </pc:sldMkLst>
      </pc:sldChg>
      <pc:sldChg chg="modSp new mod">
        <pc:chgData name="Steve Shellhammer" userId="0e71f22d-ee3e-49c0-82ff-dbc290af8082" providerId="ADAL" clId="{7AAD319A-8CEB-432F-B924-872CA495F27D}" dt="2023-05-19T22:26:17.581" v="1055" actId="14100"/>
        <pc:sldMkLst>
          <pc:docMk/>
          <pc:sldMk cId="3395715029" sldId="551"/>
        </pc:sldMkLst>
        <pc:spChg chg="mod">
          <ac:chgData name="Steve Shellhammer" userId="0e71f22d-ee3e-49c0-82ff-dbc290af8082" providerId="ADAL" clId="{7AAD319A-8CEB-432F-B924-872CA495F27D}" dt="2023-05-19T22:17:32.643" v="686" actId="14100"/>
          <ac:spMkLst>
            <pc:docMk/>
            <pc:sldMk cId="3395715029" sldId="551"/>
            <ac:spMk id="2" creationId="{C938C4AB-C13B-2408-0FC6-6740FE26E241}"/>
          </ac:spMkLst>
        </pc:spChg>
        <pc:spChg chg="mod">
          <ac:chgData name="Steve Shellhammer" userId="0e71f22d-ee3e-49c0-82ff-dbc290af8082" providerId="ADAL" clId="{7AAD319A-8CEB-432F-B924-872CA495F27D}" dt="2023-05-19T22:26:17.581" v="1055" actId="14100"/>
          <ac:spMkLst>
            <pc:docMk/>
            <pc:sldMk cId="3395715029" sldId="551"/>
            <ac:spMk id="3" creationId="{F56E1B75-0EB1-C23E-A656-120AA61F66FB}"/>
          </ac:spMkLst>
        </pc:spChg>
      </pc:sldChg>
      <pc:sldChg chg="modSp new mod">
        <pc:chgData name="Steve Shellhammer" userId="0e71f22d-ee3e-49c0-82ff-dbc290af8082" providerId="ADAL" clId="{7AAD319A-8CEB-432F-B924-872CA495F27D}" dt="2023-05-19T22:49:12.263" v="2425" actId="20577"/>
        <pc:sldMkLst>
          <pc:docMk/>
          <pc:sldMk cId="2326612348" sldId="552"/>
        </pc:sldMkLst>
        <pc:spChg chg="mod">
          <ac:chgData name="Steve Shellhammer" userId="0e71f22d-ee3e-49c0-82ff-dbc290af8082" providerId="ADAL" clId="{7AAD319A-8CEB-432F-B924-872CA495F27D}" dt="2023-05-19T22:11:33.225" v="363" actId="20577"/>
          <ac:spMkLst>
            <pc:docMk/>
            <pc:sldMk cId="2326612348" sldId="552"/>
            <ac:spMk id="2" creationId="{81E95638-D714-417B-59E3-6F8A9E136967}"/>
          </ac:spMkLst>
        </pc:spChg>
        <pc:spChg chg="mod">
          <ac:chgData name="Steve Shellhammer" userId="0e71f22d-ee3e-49c0-82ff-dbc290af8082" providerId="ADAL" clId="{7AAD319A-8CEB-432F-B924-872CA495F27D}" dt="2023-05-19T22:49:12.263" v="2425" actId="20577"/>
          <ac:spMkLst>
            <pc:docMk/>
            <pc:sldMk cId="2326612348" sldId="552"/>
            <ac:spMk id="3" creationId="{1A164C09-C4AA-BDC9-764F-6BD4B032D61F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25:32.341" v="1052" actId="5793"/>
        <pc:sldMkLst>
          <pc:docMk/>
          <pc:sldMk cId="3670325964" sldId="553"/>
        </pc:sldMkLst>
        <pc:spChg chg="mod">
          <ac:chgData name="Steve Shellhammer" userId="0e71f22d-ee3e-49c0-82ff-dbc290af8082" providerId="ADAL" clId="{7AAD319A-8CEB-432F-B924-872CA495F27D}" dt="2023-05-19T22:18:34.027" v="708" actId="20577"/>
          <ac:spMkLst>
            <pc:docMk/>
            <pc:sldMk cId="3670325964" sldId="553"/>
            <ac:spMk id="2" creationId="{ACFCFF62-62DD-BF7D-5F55-A5A4A7964E5A}"/>
          </ac:spMkLst>
        </pc:spChg>
        <pc:spChg chg="mod">
          <ac:chgData name="Steve Shellhammer" userId="0e71f22d-ee3e-49c0-82ff-dbc290af8082" providerId="ADAL" clId="{7AAD319A-8CEB-432F-B924-872CA495F27D}" dt="2023-05-19T22:24:04.338" v="949" actId="1076"/>
          <ac:spMkLst>
            <pc:docMk/>
            <pc:sldMk cId="3670325964" sldId="553"/>
            <ac:spMk id="3" creationId="{F1087FC1-8094-C8DB-5097-54869BA3F692}"/>
          </ac:spMkLst>
        </pc:spChg>
        <pc:spChg chg="add mod">
          <ac:chgData name="Steve Shellhammer" userId="0e71f22d-ee3e-49c0-82ff-dbc290af8082" providerId="ADAL" clId="{7AAD319A-8CEB-432F-B924-872CA495F27D}" dt="2023-05-19T22:24:07.436" v="950" actId="1076"/>
          <ac:spMkLst>
            <pc:docMk/>
            <pc:sldMk cId="3670325964" sldId="553"/>
            <ac:spMk id="7" creationId="{09A168EF-AEF9-3EAA-9F33-61FC6A4B8E11}"/>
          </ac:spMkLst>
        </pc:spChg>
        <pc:spChg chg="add mod">
          <ac:chgData name="Steve Shellhammer" userId="0e71f22d-ee3e-49c0-82ff-dbc290af8082" providerId="ADAL" clId="{7AAD319A-8CEB-432F-B924-872CA495F27D}" dt="2023-05-19T22:25:32.341" v="1052" actId="5793"/>
          <ac:spMkLst>
            <pc:docMk/>
            <pc:sldMk cId="3670325964" sldId="553"/>
            <ac:spMk id="8" creationId="{B02E71FE-664D-6693-A56A-1B0805664E18}"/>
          </ac:spMkLst>
        </pc:spChg>
      </pc:sldChg>
      <pc:sldChg chg="addSp delSp modSp new mod">
        <pc:chgData name="Steve Shellhammer" userId="0e71f22d-ee3e-49c0-82ff-dbc290af8082" providerId="ADAL" clId="{7AAD319A-8CEB-432F-B924-872CA495F27D}" dt="2023-05-19T22:40:29.704" v="2076" actId="20577"/>
        <pc:sldMkLst>
          <pc:docMk/>
          <pc:sldMk cId="2659424328" sldId="554"/>
        </pc:sldMkLst>
        <pc:spChg chg="mod">
          <ac:chgData name="Steve Shellhammer" userId="0e71f22d-ee3e-49c0-82ff-dbc290af8082" providerId="ADAL" clId="{7AAD319A-8CEB-432F-B924-872CA495F27D}" dt="2023-05-19T22:26:38.100" v="1091" actId="20577"/>
          <ac:spMkLst>
            <pc:docMk/>
            <pc:sldMk cId="2659424328" sldId="554"/>
            <ac:spMk id="2" creationId="{AFED9000-7909-202D-C57C-A33B9E6FDD9B}"/>
          </ac:spMkLst>
        </pc:spChg>
        <pc:spChg chg="del">
          <ac:chgData name="Steve Shellhammer" userId="0e71f22d-ee3e-49c0-82ff-dbc290af8082" providerId="ADAL" clId="{7AAD319A-8CEB-432F-B924-872CA495F27D}" dt="2023-05-19T22:27:04.788" v="1092" actId="3680"/>
          <ac:spMkLst>
            <pc:docMk/>
            <pc:sldMk cId="2659424328" sldId="554"/>
            <ac:spMk id="3" creationId="{22BD79EA-1358-B564-3133-AA0D22BA255C}"/>
          </ac:spMkLst>
        </pc:spChg>
        <pc:spChg chg="add mod">
          <ac:chgData name="Steve Shellhammer" userId="0e71f22d-ee3e-49c0-82ff-dbc290af8082" providerId="ADAL" clId="{7AAD319A-8CEB-432F-B924-872CA495F27D}" dt="2023-05-19T22:38:55.057" v="2068" actId="1076"/>
          <ac:spMkLst>
            <pc:docMk/>
            <pc:sldMk cId="2659424328" sldId="554"/>
            <ac:spMk id="8" creationId="{A2243978-782F-1161-515A-46C2205973A6}"/>
          </ac:spMkLst>
        </pc:spChg>
        <pc:graphicFrameChg chg="add mod ord modGraphic">
          <ac:chgData name="Steve Shellhammer" userId="0e71f22d-ee3e-49c0-82ff-dbc290af8082" providerId="ADAL" clId="{7AAD319A-8CEB-432F-B924-872CA495F27D}" dt="2023-05-19T22:40:29.704" v="2076" actId="20577"/>
          <ac:graphicFrameMkLst>
            <pc:docMk/>
            <pc:sldMk cId="2659424328" sldId="554"/>
            <ac:graphicFrameMk id="7" creationId="{141B1856-8AF0-1CCD-A295-A80E475266E9}"/>
          </ac:graphicFrameMkLst>
        </pc:graphicFrameChg>
      </pc:sldChg>
      <pc:sldChg chg="addSp modSp new mod">
        <pc:chgData name="Steve Shellhammer" userId="0e71f22d-ee3e-49c0-82ff-dbc290af8082" providerId="ADAL" clId="{7AAD319A-8CEB-432F-B924-872CA495F27D}" dt="2023-05-19T22:55:05.055" v="2879" actId="1076"/>
        <pc:sldMkLst>
          <pc:docMk/>
          <pc:sldMk cId="483761716" sldId="555"/>
        </pc:sldMkLst>
        <pc:spChg chg="mod">
          <ac:chgData name="Steve Shellhammer" userId="0e71f22d-ee3e-49c0-82ff-dbc290af8082" providerId="ADAL" clId="{7AAD319A-8CEB-432F-B924-872CA495F27D}" dt="2023-05-19T22:44:46.121" v="2314" actId="14100"/>
          <ac:spMkLst>
            <pc:docMk/>
            <pc:sldMk cId="483761716" sldId="555"/>
            <ac:spMk id="2" creationId="{2FBE10C4-D414-7814-55AE-FBE1E040291E}"/>
          </ac:spMkLst>
        </pc:spChg>
        <pc:spChg chg="mod">
          <ac:chgData name="Steve Shellhammer" userId="0e71f22d-ee3e-49c0-82ff-dbc290af8082" providerId="ADAL" clId="{7AAD319A-8CEB-432F-B924-872CA495F27D}" dt="2023-05-19T22:54:59.178" v="2877" actId="1076"/>
          <ac:spMkLst>
            <pc:docMk/>
            <pc:sldMk cId="483761716" sldId="555"/>
            <ac:spMk id="3" creationId="{DF90963F-81C5-90A2-BCAB-B2C7F277F866}"/>
          </ac:spMkLst>
        </pc:spChg>
        <pc:spChg chg="add mod">
          <ac:chgData name="Steve Shellhammer" userId="0e71f22d-ee3e-49c0-82ff-dbc290af8082" providerId="ADAL" clId="{7AAD319A-8CEB-432F-B924-872CA495F27D}" dt="2023-05-19T22:55:02.924" v="2878" actId="1076"/>
          <ac:spMkLst>
            <pc:docMk/>
            <pc:sldMk cId="483761716" sldId="555"/>
            <ac:spMk id="7" creationId="{83CE8F80-484B-676C-CCD5-E09E8C8B4120}"/>
          </ac:spMkLst>
        </pc:spChg>
        <pc:spChg chg="add mod">
          <ac:chgData name="Steve Shellhammer" userId="0e71f22d-ee3e-49c0-82ff-dbc290af8082" providerId="ADAL" clId="{7AAD319A-8CEB-432F-B924-872CA495F27D}" dt="2023-05-19T22:55:05.055" v="2879" actId="1076"/>
          <ac:spMkLst>
            <pc:docMk/>
            <pc:sldMk cId="483761716" sldId="555"/>
            <ac:spMk id="8" creationId="{86014DE8-EBDA-96F4-6AA0-72669F859023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39:10.177" v="2069" actId="47"/>
        <pc:sldMkLst>
          <pc:docMk/>
          <pc:sldMk cId="1034569709" sldId="556"/>
        </pc:sldMkLst>
        <pc:spChg chg="mod">
          <ac:chgData name="Steve Shellhammer" userId="0e71f22d-ee3e-49c0-82ff-dbc290af8082" providerId="ADAL" clId="{7AAD319A-8CEB-432F-B924-872CA495F27D}" dt="2023-05-19T22:38:42.013" v="2065" actId="14100"/>
          <ac:spMkLst>
            <pc:docMk/>
            <pc:sldMk cId="1034569709" sldId="556"/>
            <ac:spMk id="3" creationId="{69DE3DD7-8247-000D-82BE-E28CD37F3DB6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2:54:49.073" v="2876" actId="1076"/>
        <pc:sldMkLst>
          <pc:docMk/>
          <pc:sldMk cId="1773911635" sldId="556"/>
        </pc:sldMkLst>
        <pc:spChg chg="mod">
          <ac:chgData name="Steve Shellhammer" userId="0e71f22d-ee3e-49c0-82ff-dbc290af8082" providerId="ADAL" clId="{7AAD319A-8CEB-432F-B924-872CA495F27D}" dt="2023-05-19T22:52:32.732" v="2684" actId="14100"/>
          <ac:spMkLst>
            <pc:docMk/>
            <pc:sldMk cId="1773911635" sldId="556"/>
            <ac:spMk id="2" creationId="{338B258F-9113-4CD1-DDAF-A18BA99A731F}"/>
          </ac:spMkLst>
        </pc:spChg>
        <pc:spChg chg="mod">
          <ac:chgData name="Steve Shellhammer" userId="0e71f22d-ee3e-49c0-82ff-dbc290af8082" providerId="ADAL" clId="{7AAD319A-8CEB-432F-B924-872CA495F27D}" dt="2023-05-19T22:52:29.282" v="2683" actId="1076"/>
          <ac:spMkLst>
            <pc:docMk/>
            <pc:sldMk cId="1773911635" sldId="556"/>
            <ac:spMk id="3" creationId="{2DA3499B-0A83-9DE7-E366-57E158E4106C}"/>
          </ac:spMkLst>
        </pc:spChg>
        <pc:spChg chg="add mod">
          <ac:chgData name="Steve Shellhammer" userId="0e71f22d-ee3e-49c0-82ff-dbc290af8082" providerId="ADAL" clId="{7AAD319A-8CEB-432F-B924-872CA495F27D}" dt="2023-05-19T22:54:49.073" v="2876" actId="1076"/>
          <ac:spMkLst>
            <pc:docMk/>
            <pc:sldMk cId="1773911635" sldId="556"/>
            <ac:spMk id="7" creationId="{54D35BF4-3E45-23CE-872E-4523EFC63403}"/>
          </ac:spMkLst>
        </pc:spChg>
        <pc:spChg chg="add mod">
          <ac:chgData name="Steve Shellhammer" userId="0e71f22d-ee3e-49c0-82ff-dbc290af8082" providerId="ADAL" clId="{7AAD319A-8CEB-432F-B924-872CA495F27D}" dt="2023-05-19T22:54:23.870" v="2874" actId="1076"/>
          <ac:spMkLst>
            <pc:docMk/>
            <pc:sldMk cId="1773911635" sldId="556"/>
            <ac:spMk id="8" creationId="{3B654ED4-5FC3-B84B-1E8A-02290CDE25B1}"/>
          </ac:spMkLst>
        </pc:spChg>
      </pc:sldChg>
      <pc:sldChg chg="modSp new del mod">
        <pc:chgData name="Steve Shellhammer" userId="0e71f22d-ee3e-49c0-82ff-dbc290af8082" providerId="ADAL" clId="{7AAD319A-8CEB-432F-B924-872CA495F27D}" dt="2023-05-19T22:44:17.179" v="2311" actId="47"/>
        <pc:sldMkLst>
          <pc:docMk/>
          <pc:sldMk cId="3260903130" sldId="556"/>
        </pc:sldMkLst>
        <pc:spChg chg="mod">
          <ac:chgData name="Steve Shellhammer" userId="0e71f22d-ee3e-49c0-82ff-dbc290af8082" providerId="ADAL" clId="{7AAD319A-8CEB-432F-B924-872CA495F27D}" dt="2023-05-19T22:43:04.367" v="2294" actId="14100"/>
          <ac:spMkLst>
            <pc:docMk/>
            <pc:sldMk cId="3260903130" sldId="556"/>
            <ac:spMk id="3" creationId="{B19705CF-0E56-4A32-398C-73B15EBDB450}"/>
          </ac:spMkLst>
        </pc:spChg>
      </pc:sldChg>
      <pc:sldChg chg="addSp modSp new mod">
        <pc:chgData name="Steve Shellhammer" userId="0e71f22d-ee3e-49c0-82ff-dbc290af8082" providerId="ADAL" clId="{7AAD319A-8CEB-432F-B924-872CA495F27D}" dt="2023-05-19T23:22:23.470" v="3334"/>
        <pc:sldMkLst>
          <pc:docMk/>
          <pc:sldMk cId="540504664" sldId="557"/>
        </pc:sldMkLst>
        <pc:spChg chg="mod">
          <ac:chgData name="Steve Shellhammer" userId="0e71f22d-ee3e-49c0-82ff-dbc290af8082" providerId="ADAL" clId="{7AAD319A-8CEB-432F-B924-872CA495F27D}" dt="2023-05-19T22:55:43.490" v="2919" actId="20577"/>
          <ac:spMkLst>
            <pc:docMk/>
            <pc:sldMk cId="540504664" sldId="557"/>
            <ac:spMk id="2" creationId="{C5EBCD04-9C4C-0697-59E6-E70566EB88A3}"/>
          </ac:spMkLst>
        </pc:spChg>
        <pc:spChg chg="mod">
          <ac:chgData name="Steve Shellhammer" userId="0e71f22d-ee3e-49c0-82ff-dbc290af8082" providerId="ADAL" clId="{7AAD319A-8CEB-432F-B924-872CA495F27D}" dt="2023-05-19T23:22:23.470" v="3334"/>
          <ac:spMkLst>
            <pc:docMk/>
            <pc:sldMk cId="540504664" sldId="557"/>
            <ac:spMk id="3" creationId="{89CF97E5-0134-8488-1F0C-85CE16357518}"/>
          </ac:spMkLst>
        </pc:spChg>
        <pc:graphicFrameChg chg="add mod modGraphic">
          <ac:chgData name="Steve Shellhammer" userId="0e71f22d-ee3e-49c0-82ff-dbc290af8082" providerId="ADAL" clId="{7AAD319A-8CEB-432F-B924-872CA495F27D}" dt="2023-05-19T23:20:51.410" v="3143" actId="1035"/>
          <ac:graphicFrameMkLst>
            <pc:docMk/>
            <pc:sldMk cId="540504664" sldId="557"/>
            <ac:graphicFrameMk id="7" creationId="{3200C303-875C-CE42-C41C-27F02EE3C7A3}"/>
          </ac:graphicFrameMkLst>
        </pc:graphicFrameChg>
      </pc:sldChg>
    </pc:docChg>
  </pc:docChgLst>
  <pc:docChgLst>
    <pc:chgData name="Steve Shellhammer" userId="0e71f22d-ee3e-49c0-82ff-dbc290af8082" providerId="ADAL" clId="{D51FAECE-D089-466E-95E7-7851295A8625}"/>
    <pc:docChg chg="undo custSel addSld delSld modSld">
      <pc:chgData name="Steve Shellhammer" userId="0e71f22d-ee3e-49c0-82ff-dbc290af8082" providerId="ADAL" clId="{D51FAECE-D089-466E-95E7-7851295A8625}" dt="2021-08-23T18:58:50.112" v="2383" actId="20577"/>
      <pc:docMkLst>
        <pc:docMk/>
      </pc:docMkLst>
      <pc:sldChg chg="modSp mod">
        <pc:chgData name="Steve Shellhammer" userId="0e71f22d-ee3e-49c0-82ff-dbc290af8082" providerId="ADAL" clId="{D51FAECE-D089-466E-95E7-7851295A8625}" dt="2021-08-23T18:58:50.112" v="2383" actId="20577"/>
        <pc:sldMkLst>
          <pc:docMk/>
          <pc:sldMk cId="0" sldId="256"/>
        </pc:sldMkLst>
        <pc:spChg chg="mod">
          <ac:chgData name="Steve Shellhammer" userId="0e71f22d-ee3e-49c0-82ff-dbc290af8082" providerId="ADAL" clId="{D51FAECE-D089-466E-95E7-7851295A8625}" dt="2021-08-23T18:58:50.112" v="238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D51FAECE-D089-466E-95E7-7851295A8625}" dt="2021-08-23T17:29:34.613" v="28" actId="20577"/>
          <ac:spMkLst>
            <pc:docMk/>
            <pc:sldMk cId="0" sldId="256"/>
            <ac:spMk id="3074" creationId="{00000000-0000-0000-0000-000000000000}"/>
          </ac:spMkLst>
        </pc:spChg>
        <pc:graphicFrameChg chg="modGraphic">
          <ac:chgData name="Steve Shellhammer" userId="0e71f22d-ee3e-49c0-82ff-dbc290af8082" providerId="ADAL" clId="{D51FAECE-D089-466E-95E7-7851295A8625}" dt="2021-08-23T17:30:08.221" v="30" actId="2165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9548716" sldId="50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348969420" sldId="508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696669391" sldId="509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530872900" sldId="51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109633702" sldId="511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261565682" sldId="51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58806586" sldId="51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4023721527" sldId="51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6882006" sldId="520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832592430" sldId="522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782276938" sldId="523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1027477533" sldId="524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938999793" sldId="525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2483964135" sldId="526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3931575800" sldId="527"/>
        </pc:sldMkLst>
      </pc:sldChg>
      <pc:sldChg chg="del">
        <pc:chgData name="Steve Shellhammer" userId="0e71f22d-ee3e-49c0-82ff-dbc290af8082" providerId="ADAL" clId="{D51FAECE-D089-466E-95E7-7851295A8625}" dt="2021-08-23T17:35:59.644" v="487" actId="47"/>
        <pc:sldMkLst>
          <pc:docMk/>
          <pc:sldMk cId="891740046" sldId="528"/>
        </pc:sldMkLst>
      </pc:sldChg>
      <pc:sldChg chg="modSp new mod">
        <pc:chgData name="Steve Shellhammer" userId="0e71f22d-ee3e-49c0-82ff-dbc290af8082" providerId="ADAL" clId="{D51FAECE-D089-466E-95E7-7851295A8625}" dt="2021-08-23T17:36:37.054" v="494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D51FAECE-D089-466E-95E7-7851295A8625}" dt="2021-08-23T17:33:42.734" v="450" actId="14100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D51FAECE-D089-466E-95E7-7851295A8625}" dt="2021-08-23T17:36:37.054" v="494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D51FAECE-D089-466E-95E7-7851295A8625}" dt="2021-08-23T17:44:39.994" v="1064"/>
        <pc:sldMkLst>
          <pc:docMk/>
          <pc:sldMk cId="1033386959" sldId="530"/>
        </pc:sldMkLst>
        <pc:spChg chg="mod">
          <ac:chgData name="Steve Shellhammer" userId="0e71f22d-ee3e-49c0-82ff-dbc290af8082" providerId="ADAL" clId="{D51FAECE-D089-466E-95E7-7851295A8625}" dt="2021-08-23T17:42:56.222" v="1048" actId="14100"/>
          <ac:spMkLst>
            <pc:docMk/>
            <pc:sldMk cId="1033386959" sldId="530"/>
            <ac:spMk id="2" creationId="{049B9A09-D664-49AA-AC53-A8415F49DB4A}"/>
          </ac:spMkLst>
        </pc:spChg>
        <pc:spChg chg="mod">
          <ac:chgData name="Steve Shellhammer" userId="0e71f22d-ee3e-49c0-82ff-dbc290af8082" providerId="ADAL" clId="{D51FAECE-D089-466E-95E7-7851295A8625}" dt="2021-08-23T17:44:39.994" v="1064"/>
          <ac:spMkLst>
            <pc:docMk/>
            <pc:sldMk cId="1033386959" sldId="530"/>
            <ac:spMk id="3" creationId="{FB91CA03-C543-4A7C-9AE8-6F0711F6E077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0:26.425" v="1705" actId="1036"/>
        <pc:sldMkLst>
          <pc:docMk/>
          <pc:sldMk cId="3940175403" sldId="531"/>
        </pc:sldMkLst>
        <pc:spChg chg="mod">
          <ac:chgData name="Steve Shellhammer" userId="0e71f22d-ee3e-49c0-82ff-dbc290af8082" providerId="ADAL" clId="{D51FAECE-D089-466E-95E7-7851295A8625}" dt="2021-08-23T17:47:38.230" v="1506" actId="14100"/>
          <ac:spMkLst>
            <pc:docMk/>
            <pc:sldMk cId="3940175403" sldId="531"/>
            <ac:spMk id="2" creationId="{9D16DF8D-ACC9-469C-8019-662F960DB802}"/>
          </ac:spMkLst>
        </pc:spChg>
        <pc:spChg chg="mod">
          <ac:chgData name="Steve Shellhammer" userId="0e71f22d-ee3e-49c0-82ff-dbc290af8082" providerId="ADAL" clId="{D51FAECE-D089-466E-95E7-7851295A8625}" dt="2021-08-23T17:49:03.594" v="1535" actId="1076"/>
          <ac:spMkLst>
            <pc:docMk/>
            <pc:sldMk cId="3940175403" sldId="531"/>
            <ac:spMk id="3" creationId="{AECBD9F4-0DB3-4E1A-82CE-253323D5A4FB}"/>
          </ac:spMkLst>
        </pc:spChg>
        <pc:spChg chg="add mod">
          <ac:chgData name="Steve Shellhammer" userId="0e71f22d-ee3e-49c0-82ff-dbc290af8082" providerId="ADAL" clId="{D51FAECE-D089-466E-95E7-7851295A8625}" dt="2021-08-23T17:50:26.425" v="1705" actId="1036"/>
          <ac:spMkLst>
            <pc:docMk/>
            <pc:sldMk cId="3940175403" sldId="531"/>
            <ac:spMk id="7" creationId="{BB6A860E-7F78-409E-9233-E04FDEE94050}"/>
          </ac:spMkLst>
        </pc:spChg>
        <pc:spChg chg="add mod">
          <ac:chgData name="Steve Shellhammer" userId="0e71f22d-ee3e-49c0-82ff-dbc290af8082" providerId="ADAL" clId="{D51FAECE-D089-466E-95E7-7851295A8625}" dt="2021-08-23T17:49:06.824" v="1536" actId="1076"/>
          <ac:spMkLst>
            <pc:docMk/>
            <pc:sldMk cId="3940175403" sldId="531"/>
            <ac:spMk id="8" creationId="{273A1780-1574-4624-8BCE-ACC420C9E3FF}"/>
          </ac:spMkLst>
        </pc:spChg>
      </pc:sldChg>
      <pc:sldChg chg="addSp modSp new mod">
        <pc:chgData name="Steve Shellhammer" userId="0e71f22d-ee3e-49c0-82ff-dbc290af8082" providerId="ADAL" clId="{D51FAECE-D089-466E-95E7-7851295A8625}" dt="2021-08-23T17:53:49.065" v="1861" actId="255"/>
        <pc:sldMkLst>
          <pc:docMk/>
          <pc:sldMk cId="3646594998" sldId="532"/>
        </pc:sldMkLst>
        <pc:spChg chg="mod">
          <ac:chgData name="Steve Shellhammer" userId="0e71f22d-ee3e-49c0-82ff-dbc290af8082" providerId="ADAL" clId="{D51FAECE-D089-466E-95E7-7851295A8625}" dt="2021-08-23T17:51:18.966" v="1732" actId="14100"/>
          <ac:spMkLst>
            <pc:docMk/>
            <pc:sldMk cId="3646594998" sldId="532"/>
            <ac:spMk id="2" creationId="{31CAF199-15C9-4031-9702-BB339A032675}"/>
          </ac:spMkLst>
        </pc:spChg>
        <pc:spChg chg="mod">
          <ac:chgData name="Steve Shellhammer" userId="0e71f22d-ee3e-49c0-82ff-dbc290af8082" providerId="ADAL" clId="{D51FAECE-D089-466E-95E7-7851295A8625}" dt="2021-08-23T17:53:49.065" v="1861" actId="255"/>
          <ac:spMkLst>
            <pc:docMk/>
            <pc:sldMk cId="3646594998" sldId="532"/>
            <ac:spMk id="3" creationId="{E3764038-8339-481B-9020-985FC6E12F4D}"/>
          </ac:spMkLst>
        </pc:spChg>
        <pc:picChg chg="add mod">
          <ac:chgData name="Steve Shellhammer" userId="0e71f22d-ee3e-49c0-82ff-dbc290af8082" providerId="ADAL" clId="{D51FAECE-D089-466E-95E7-7851295A8625}" dt="2021-08-23T17:52:50.299" v="1743" actId="1076"/>
          <ac:picMkLst>
            <pc:docMk/>
            <pc:sldMk cId="3646594998" sldId="532"/>
            <ac:picMk id="8" creationId="{4E69EFE8-25AF-4AC2-B341-5B6C64DD508B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29.228" v="1866"/>
        <pc:sldMkLst>
          <pc:docMk/>
          <pc:sldMk cId="1470928392" sldId="533"/>
        </pc:sldMkLst>
        <pc:spChg chg="mod">
          <ac:chgData name="Steve Shellhammer" userId="0e71f22d-ee3e-49c0-82ff-dbc290af8082" providerId="ADAL" clId="{D51FAECE-D089-466E-95E7-7851295A8625}" dt="2021-08-23T17:51:48.969" v="1736" actId="20577"/>
          <ac:spMkLst>
            <pc:docMk/>
            <pc:sldMk cId="1470928392" sldId="533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19.202" v="1864" actId="478"/>
          <ac:spMkLst>
            <pc:docMk/>
            <pc:sldMk cId="1470928392" sldId="533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21.402" v="1865" actId="478"/>
          <ac:spMkLst>
            <pc:docMk/>
            <pc:sldMk cId="1470928392" sldId="533"/>
            <ac:spMk id="10" creationId="{592FAEE0-9225-4857-AC40-8DC74268C8F9}"/>
          </ac:spMkLst>
        </pc:spChg>
        <pc:spChg chg="add mod">
          <ac:chgData name="Steve Shellhammer" userId="0e71f22d-ee3e-49c0-82ff-dbc290af8082" providerId="ADAL" clId="{D51FAECE-D089-466E-95E7-7851295A8625}" dt="2021-08-23T17:54:29.228" v="1866"/>
          <ac:spMkLst>
            <pc:docMk/>
            <pc:sldMk cId="1470928392" sldId="533"/>
            <ac:spMk id="11" creationId="{C55376E0-B2FE-4B8E-9E7A-6B4F76A7266E}"/>
          </ac:spMkLst>
        </pc:spChg>
        <pc:picChg chg="add mod">
          <ac:chgData name="Steve Shellhammer" userId="0e71f22d-ee3e-49c0-82ff-dbc290af8082" providerId="ADAL" clId="{D51FAECE-D089-466E-95E7-7851295A8625}" dt="2021-08-23T17:54:16.487" v="1863" actId="1076"/>
          <ac:picMkLst>
            <pc:docMk/>
            <pc:sldMk cId="1470928392" sldId="533"/>
            <ac:picMk id="8" creationId="{665AEDEE-906F-46FB-82C2-D9C92A008788}"/>
          </ac:picMkLst>
        </pc:picChg>
      </pc:sldChg>
      <pc:sldChg chg="addSp delSp modSp add mod">
        <pc:chgData name="Steve Shellhammer" userId="0e71f22d-ee3e-49c0-82ff-dbc290af8082" providerId="ADAL" clId="{D51FAECE-D089-466E-95E7-7851295A8625}" dt="2021-08-23T17:54:53.993" v="1871" actId="1076"/>
        <pc:sldMkLst>
          <pc:docMk/>
          <pc:sldMk cId="3533804203" sldId="534"/>
        </pc:sldMkLst>
        <pc:spChg chg="mod">
          <ac:chgData name="Steve Shellhammer" userId="0e71f22d-ee3e-49c0-82ff-dbc290af8082" providerId="ADAL" clId="{D51FAECE-D089-466E-95E7-7851295A8625}" dt="2021-08-23T17:51:53.850" v="1738" actId="20577"/>
          <ac:spMkLst>
            <pc:docMk/>
            <pc:sldMk cId="3533804203" sldId="534"/>
            <ac:spMk id="2" creationId="{31CAF199-15C9-4031-9702-BB339A032675}"/>
          </ac:spMkLst>
        </pc:spChg>
        <pc:spChg chg="del">
          <ac:chgData name="Steve Shellhammer" userId="0e71f22d-ee3e-49c0-82ff-dbc290af8082" providerId="ADAL" clId="{D51FAECE-D089-466E-95E7-7851295A8625}" dt="2021-08-23T17:54:35.228" v="1867" actId="478"/>
          <ac:spMkLst>
            <pc:docMk/>
            <pc:sldMk cId="3533804203" sldId="534"/>
            <ac:spMk id="3" creationId="{E3764038-8339-481B-9020-985FC6E12F4D}"/>
          </ac:spMkLst>
        </pc:spChg>
        <pc:spChg chg="add del mod">
          <ac:chgData name="Steve Shellhammer" userId="0e71f22d-ee3e-49c0-82ff-dbc290af8082" providerId="ADAL" clId="{D51FAECE-D089-466E-95E7-7851295A8625}" dt="2021-08-23T17:54:36.824" v="1868" actId="478"/>
          <ac:spMkLst>
            <pc:docMk/>
            <pc:sldMk cId="3533804203" sldId="534"/>
            <ac:spMk id="10" creationId="{941529D6-D1DD-4FE6-9964-144D7C1A82EF}"/>
          </ac:spMkLst>
        </pc:spChg>
        <pc:spChg chg="add mod">
          <ac:chgData name="Steve Shellhammer" userId="0e71f22d-ee3e-49c0-82ff-dbc290af8082" providerId="ADAL" clId="{D51FAECE-D089-466E-95E7-7851295A8625}" dt="2021-08-23T17:54:44.076" v="1869"/>
          <ac:spMkLst>
            <pc:docMk/>
            <pc:sldMk cId="3533804203" sldId="534"/>
            <ac:spMk id="11" creationId="{D7DF42BD-5CAD-43AE-9548-1ADD60AD397A}"/>
          </ac:spMkLst>
        </pc:spChg>
        <pc:picChg chg="add mod">
          <ac:chgData name="Steve Shellhammer" userId="0e71f22d-ee3e-49c0-82ff-dbc290af8082" providerId="ADAL" clId="{D51FAECE-D089-466E-95E7-7851295A8625}" dt="2021-08-23T17:54:53.993" v="1871" actId="1076"/>
          <ac:picMkLst>
            <pc:docMk/>
            <pc:sldMk cId="3533804203" sldId="534"/>
            <ac:picMk id="8" creationId="{2C93B98A-35FA-4933-9A9B-D68CCACB4224}"/>
          </ac:picMkLst>
        </pc:picChg>
      </pc:sldChg>
      <pc:sldChg chg="addSp delSp modSp new mod">
        <pc:chgData name="Steve Shellhammer" userId="0e71f22d-ee3e-49c0-82ff-dbc290af8082" providerId="ADAL" clId="{D51FAECE-D089-466E-95E7-7851295A8625}" dt="2021-08-23T18:55:09.150" v="2082" actId="20577"/>
        <pc:sldMkLst>
          <pc:docMk/>
          <pc:sldMk cId="767981311" sldId="535"/>
        </pc:sldMkLst>
        <pc:spChg chg="mod">
          <ac:chgData name="Steve Shellhammer" userId="0e71f22d-ee3e-49c0-82ff-dbc290af8082" providerId="ADAL" clId="{D51FAECE-D089-466E-95E7-7851295A8625}" dt="2021-08-23T17:55:54.730" v="1904" actId="20577"/>
          <ac:spMkLst>
            <pc:docMk/>
            <pc:sldMk cId="767981311" sldId="535"/>
            <ac:spMk id="2" creationId="{FC699608-73A5-43E7-A209-403AAB704EE6}"/>
          </ac:spMkLst>
        </pc:spChg>
        <pc:spChg chg="del">
          <ac:chgData name="Steve Shellhammer" userId="0e71f22d-ee3e-49c0-82ff-dbc290af8082" providerId="ADAL" clId="{D51FAECE-D089-466E-95E7-7851295A8625}" dt="2021-08-23T17:56:32.675" v="1905" actId="3680"/>
          <ac:spMkLst>
            <pc:docMk/>
            <pc:sldMk cId="767981311" sldId="535"/>
            <ac:spMk id="3" creationId="{0FEA7BEB-06C4-4DDD-8C74-E35C6DDE42B0}"/>
          </ac:spMkLst>
        </pc:spChg>
        <pc:graphicFrameChg chg="add mod ord modGraphic">
          <ac:chgData name="Steve Shellhammer" userId="0e71f22d-ee3e-49c0-82ff-dbc290af8082" providerId="ADAL" clId="{D51FAECE-D089-466E-95E7-7851295A8625}" dt="2021-08-23T18:55:09.150" v="2082" actId="20577"/>
          <ac:graphicFrameMkLst>
            <pc:docMk/>
            <pc:sldMk cId="767981311" sldId="535"/>
            <ac:graphicFrameMk id="7" creationId="{E24FE839-38A3-4C47-B2D9-DBF4057B71AF}"/>
          </ac:graphicFrameMkLst>
        </pc:graphicFrameChg>
      </pc:sldChg>
      <pc:sldChg chg="modSp new mod">
        <pc:chgData name="Steve Shellhammer" userId="0e71f22d-ee3e-49c0-82ff-dbc290af8082" providerId="ADAL" clId="{D51FAECE-D089-466E-95E7-7851295A8625}" dt="2021-08-23T18:56:59.597" v="2379" actId="33524"/>
        <pc:sldMkLst>
          <pc:docMk/>
          <pc:sldMk cId="913928595" sldId="536"/>
        </pc:sldMkLst>
        <pc:spChg chg="mod">
          <ac:chgData name="Steve Shellhammer" userId="0e71f22d-ee3e-49c0-82ff-dbc290af8082" providerId="ADAL" clId="{D51FAECE-D089-466E-95E7-7851295A8625}" dt="2021-08-23T18:55:35.424" v="2090" actId="20577"/>
          <ac:spMkLst>
            <pc:docMk/>
            <pc:sldMk cId="913928595" sldId="536"/>
            <ac:spMk id="2" creationId="{1731B989-6599-4877-B37D-55AA4B2E7805}"/>
          </ac:spMkLst>
        </pc:spChg>
        <pc:spChg chg="mod">
          <ac:chgData name="Steve Shellhammer" userId="0e71f22d-ee3e-49c0-82ff-dbc290af8082" providerId="ADAL" clId="{D51FAECE-D089-466E-95E7-7851295A8625}" dt="2021-08-23T18:56:59.597" v="2379" actId="33524"/>
          <ac:spMkLst>
            <pc:docMk/>
            <pc:sldMk cId="913928595" sldId="536"/>
            <ac:spMk id="3" creationId="{27473B3F-F94D-4728-A0F8-88BFA6907F94}"/>
          </ac:spMkLst>
        </pc:spChg>
      </pc:sldChg>
    </pc:docChg>
  </pc:docChgLst>
  <pc:docChgLst>
    <pc:chgData name="Steve Shellhammer" userId="0e71f22d-ee3e-49c0-82ff-dbc290af8082" providerId="ADAL" clId="{5F0A67CB-CEDB-45B7-8A9A-ED3672DC8F3B}"/>
    <pc:docChg chg="modSld">
      <pc:chgData name="Steve Shellhammer" userId="0e71f22d-ee3e-49c0-82ff-dbc290af8082" providerId="ADAL" clId="{5F0A67CB-CEDB-45B7-8A9A-ED3672DC8F3B}" dt="2021-07-02T22:24:51.268" v="43" actId="1076"/>
      <pc:docMkLst>
        <pc:docMk/>
      </pc:docMkLst>
      <pc:sldChg chg="modSp mod">
        <pc:chgData name="Steve Shellhammer" userId="0e71f22d-ee3e-49c0-82ff-dbc290af8082" providerId="ADAL" clId="{5F0A67CB-CEDB-45B7-8A9A-ED3672DC8F3B}" dt="2021-07-02T22:19:34.021" v="1" actId="20577"/>
        <pc:sldMkLst>
          <pc:docMk/>
          <pc:sldMk cId="0" sldId="256"/>
        </pc:sldMkLst>
        <pc:spChg chg="mod">
          <ac:chgData name="Steve Shellhammer" userId="0e71f22d-ee3e-49c0-82ff-dbc290af8082" providerId="ADAL" clId="{5F0A67CB-CEDB-45B7-8A9A-ED3672DC8F3B}" dt="2021-07-02T22:19:34.021" v="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5F0A67CB-CEDB-45B7-8A9A-ED3672DC8F3B}" dt="2021-07-02T22:24:51.268" v="43" actId="1076"/>
        <pc:sldMkLst>
          <pc:docMk/>
          <pc:sldMk cId="4109633702" sldId="511"/>
        </pc:sldMkLst>
        <pc:spChg chg="mod">
          <ac:chgData name="Steve Shellhammer" userId="0e71f22d-ee3e-49c0-82ff-dbc290af8082" providerId="ADAL" clId="{5F0A67CB-CEDB-45B7-8A9A-ED3672DC8F3B}" dt="2021-07-02T22:24:51.268" v="43" actId="1076"/>
          <ac:spMkLst>
            <pc:docMk/>
            <pc:sldMk cId="4109633702" sldId="511"/>
            <ac:spMk id="11" creationId="{C8B285BC-2FF4-48DD-ADB5-A6ED6F5AAF74}"/>
          </ac:spMkLst>
        </pc:spChg>
      </pc:sldChg>
    </pc:docChg>
  </pc:docChgLst>
  <pc:docChgLst>
    <pc:chgData name="Steve Shellhammer" userId="0e71f22d-ee3e-49c0-82ff-dbc290af8082" providerId="ADAL" clId="{9A8F5A9B-1CB4-4C7E-9B2A-DC94F0BD82DD}"/>
    <pc:docChg chg="undo custSel modSld">
      <pc:chgData name="Steve Shellhammer" userId="0e71f22d-ee3e-49c0-82ff-dbc290af8082" providerId="ADAL" clId="{9A8F5A9B-1CB4-4C7E-9B2A-DC94F0BD82DD}" dt="2020-08-26T16:51:41.966" v="570" actId="14100"/>
      <pc:docMkLst>
        <pc:docMk/>
      </pc:docMkLst>
      <pc:sldChg chg="modSp mod">
        <pc:chgData name="Steve Shellhammer" userId="0e71f22d-ee3e-49c0-82ff-dbc290af8082" providerId="ADAL" clId="{9A8F5A9B-1CB4-4C7E-9B2A-DC94F0BD82DD}" dt="2020-08-26T16:46:09.517" v="425" actId="14100"/>
        <pc:sldMkLst>
          <pc:docMk/>
          <pc:sldMk cId="3145523729" sldId="482"/>
        </pc:sldMkLst>
        <pc:spChg chg="mod">
          <ac:chgData name="Steve Shellhammer" userId="0e71f22d-ee3e-49c0-82ff-dbc290af8082" providerId="ADAL" clId="{9A8F5A9B-1CB4-4C7E-9B2A-DC94F0BD82DD}" dt="2020-08-26T16:45:47.609" v="420" actId="1076"/>
          <ac:spMkLst>
            <pc:docMk/>
            <pc:sldMk cId="3145523729" sldId="482"/>
            <ac:spMk id="2" creationId="{005DAA92-A641-45E9-9B1B-72663ACAA312}"/>
          </ac:spMkLst>
        </pc:spChg>
        <pc:spChg chg="mod">
          <ac:chgData name="Steve Shellhammer" userId="0e71f22d-ee3e-49c0-82ff-dbc290af8082" providerId="ADAL" clId="{9A8F5A9B-1CB4-4C7E-9B2A-DC94F0BD82DD}" dt="2020-08-26T16:46:09.517" v="425" actId="14100"/>
          <ac:spMkLst>
            <pc:docMk/>
            <pc:sldMk cId="3145523729" sldId="482"/>
            <ac:spMk id="3" creationId="{85E764BB-08F0-4F5B-87CC-541A3CA35AB1}"/>
          </ac:spMkLst>
        </pc:spChg>
      </pc:sldChg>
      <pc:sldChg chg="modSp mod">
        <pc:chgData name="Steve Shellhammer" userId="0e71f22d-ee3e-49c0-82ff-dbc290af8082" providerId="ADAL" clId="{9A8F5A9B-1CB4-4C7E-9B2A-DC94F0BD82DD}" dt="2020-08-26T16:51:41.966" v="570" actId="14100"/>
        <pc:sldMkLst>
          <pc:docMk/>
          <pc:sldMk cId="675243109" sldId="487"/>
        </pc:sldMkLst>
        <pc:spChg chg="mod">
          <ac:chgData name="Steve Shellhammer" userId="0e71f22d-ee3e-49c0-82ff-dbc290af8082" providerId="ADAL" clId="{9A8F5A9B-1CB4-4C7E-9B2A-DC94F0BD82DD}" dt="2020-08-26T00:00:23.060" v="3" actId="1076"/>
          <ac:spMkLst>
            <pc:docMk/>
            <pc:sldMk cId="675243109" sldId="487"/>
            <ac:spMk id="2" creationId="{2F86EDF1-4E29-437A-AD3C-2E8D8E7985BE}"/>
          </ac:spMkLst>
        </pc:spChg>
        <pc:spChg chg="mod">
          <ac:chgData name="Steve Shellhammer" userId="0e71f22d-ee3e-49c0-82ff-dbc290af8082" providerId="ADAL" clId="{9A8F5A9B-1CB4-4C7E-9B2A-DC94F0BD82DD}" dt="2020-08-26T16:51:41.966" v="570" actId="14100"/>
          <ac:spMkLst>
            <pc:docMk/>
            <pc:sldMk cId="675243109" sldId="487"/>
            <ac:spMk id="3" creationId="{F7F3A0E5-FAAC-4B6F-9E0C-21E97D74B750}"/>
          </ac:spMkLst>
        </pc:spChg>
        <pc:spChg chg="mod">
          <ac:chgData name="Steve Shellhammer" userId="0e71f22d-ee3e-49c0-82ff-dbc290af8082" providerId="ADAL" clId="{9A8F5A9B-1CB4-4C7E-9B2A-DC94F0BD82DD}" dt="2020-08-26T16:49:11.643" v="468" actId="1035"/>
          <ac:spMkLst>
            <pc:docMk/>
            <pc:sldMk cId="675243109" sldId="487"/>
            <ac:spMk id="7" creationId="{C3FF793B-028C-4B28-85CC-FD8D7C5052C6}"/>
          </ac:spMkLst>
        </pc:spChg>
        <pc:graphicFrameChg chg="mod modGraphic">
          <ac:chgData name="Steve Shellhammer" userId="0e71f22d-ee3e-49c0-82ff-dbc290af8082" providerId="ADAL" clId="{9A8F5A9B-1CB4-4C7E-9B2A-DC94F0BD82DD}" dt="2020-08-26T16:51:23.387" v="568" actId="1035"/>
          <ac:graphicFrameMkLst>
            <pc:docMk/>
            <pc:sldMk cId="675243109" sldId="487"/>
            <ac:graphicFrameMk id="8" creationId="{3EE1DFF0-4B1A-4854-A798-EB1E74EF18D8}"/>
          </ac:graphicFrameMkLst>
        </pc:graphicFrameChg>
      </pc:sldChg>
    </pc:docChg>
  </pc:docChgLst>
  <pc:docChgLst>
    <pc:chgData name="Steve Shellhammer" userId="0e71f22d-ee3e-49c0-82ff-dbc290af8082" providerId="ADAL" clId="{56766B77-AE17-4FC4-B1C5-FA376F3FB728}"/>
    <pc:docChg chg="undo custSel addSld delSld modSld sldOrd modMainMaster">
      <pc:chgData name="Steve Shellhammer" userId="0e71f22d-ee3e-49c0-82ff-dbc290af8082" providerId="ADAL" clId="{56766B77-AE17-4FC4-B1C5-FA376F3FB728}" dt="2022-10-13T18:39:37.806" v="2769" actId="12"/>
      <pc:docMkLst>
        <pc:docMk/>
      </pc:docMkLst>
      <pc:sldChg chg="modSp mod">
        <pc:chgData name="Steve Shellhammer" userId="0e71f22d-ee3e-49c0-82ff-dbc290af8082" providerId="ADAL" clId="{56766B77-AE17-4FC4-B1C5-FA376F3FB728}" dt="2022-10-12T22:37:06.075" v="61"/>
        <pc:sldMkLst>
          <pc:docMk/>
          <pc:sldMk cId="0" sldId="256"/>
        </pc:sldMkLst>
        <pc:spChg chg="mod">
          <ac:chgData name="Steve Shellhammer" userId="0e71f22d-ee3e-49c0-82ff-dbc290af8082" providerId="ADAL" clId="{56766B77-AE17-4FC4-B1C5-FA376F3FB728}" dt="2022-10-12T22:35:52.738" v="2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56766B77-AE17-4FC4-B1C5-FA376F3FB728}" dt="2022-10-12T22:36:19.011" v="36" actId="13926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6766B77-AE17-4FC4-B1C5-FA376F3FB728}" dt="2022-10-12T22:37:06.075" v="61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modSp mod">
        <pc:chgData name="Steve Shellhammer" userId="0e71f22d-ee3e-49c0-82ff-dbc290af8082" providerId="ADAL" clId="{56766B77-AE17-4FC4-B1C5-FA376F3FB728}" dt="2022-10-13T18:22:22.991" v="2152" actId="20577"/>
        <pc:sldMkLst>
          <pc:docMk/>
          <pc:sldMk cId="491374436" sldId="529"/>
        </pc:sldMkLst>
        <pc:spChg chg="mod">
          <ac:chgData name="Steve Shellhammer" userId="0e71f22d-ee3e-49c0-82ff-dbc290af8082" providerId="ADAL" clId="{56766B77-AE17-4FC4-B1C5-FA376F3FB728}" dt="2022-10-12T22:41:10.228" v="535" actId="20577"/>
          <ac:spMkLst>
            <pc:docMk/>
            <pc:sldMk cId="491374436" sldId="529"/>
            <ac:spMk id="2" creationId="{29237DC3-B4FD-4D40-9365-C1B2D94049B7}"/>
          </ac:spMkLst>
        </pc:spChg>
        <pc:spChg chg="mod">
          <ac:chgData name="Steve Shellhammer" userId="0e71f22d-ee3e-49c0-82ff-dbc290af8082" providerId="ADAL" clId="{56766B77-AE17-4FC4-B1C5-FA376F3FB728}" dt="2022-10-13T18:22:22.991" v="2152" actId="20577"/>
          <ac:spMkLst>
            <pc:docMk/>
            <pc:sldMk cId="491374436" sldId="529"/>
            <ac:spMk id="3" creationId="{89716238-1985-463C-A34E-E1EECFBE862E}"/>
          </ac:spMkLst>
        </pc:spChg>
      </pc:sldChg>
      <pc:sldChg chg="modSp new mod">
        <pc:chgData name="Steve Shellhammer" userId="0e71f22d-ee3e-49c0-82ff-dbc290af8082" providerId="ADAL" clId="{56766B77-AE17-4FC4-B1C5-FA376F3FB728}" dt="2022-10-13T18:22:43.143" v="2164" actId="20577"/>
        <pc:sldMkLst>
          <pc:docMk/>
          <pc:sldMk cId="1327337493" sldId="530"/>
        </pc:sldMkLst>
        <pc:spChg chg="mod">
          <ac:chgData name="Steve Shellhammer" userId="0e71f22d-ee3e-49c0-82ff-dbc290af8082" providerId="ADAL" clId="{56766B77-AE17-4FC4-B1C5-FA376F3FB728}" dt="2022-10-12T22:41:17.043" v="553" actId="20577"/>
          <ac:spMkLst>
            <pc:docMk/>
            <pc:sldMk cId="1327337493" sldId="530"/>
            <ac:spMk id="2" creationId="{B23A93D7-8E6C-7918-5C4B-649874CA6936}"/>
          </ac:spMkLst>
        </pc:spChg>
        <pc:spChg chg="mod">
          <ac:chgData name="Steve Shellhammer" userId="0e71f22d-ee3e-49c0-82ff-dbc290af8082" providerId="ADAL" clId="{56766B77-AE17-4FC4-B1C5-FA376F3FB728}" dt="2022-10-13T18:22:43.143" v="2164" actId="20577"/>
          <ac:spMkLst>
            <pc:docMk/>
            <pc:sldMk cId="1327337493" sldId="530"/>
            <ac:spMk id="3" creationId="{BC259F24-21AC-7345-C274-8E98A1D180C9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1522346237" sldId="530"/>
        </pc:sldMkLst>
      </pc:sldChg>
      <pc:sldChg chg="addSp delSp modSp new mod">
        <pc:chgData name="Steve Shellhammer" userId="0e71f22d-ee3e-49c0-82ff-dbc290af8082" providerId="ADAL" clId="{56766B77-AE17-4FC4-B1C5-FA376F3FB728}" dt="2022-10-13T18:31:11.031" v="2668"/>
        <pc:sldMkLst>
          <pc:docMk/>
          <pc:sldMk cId="1294843283" sldId="531"/>
        </pc:sldMkLst>
        <pc:spChg chg="mod">
          <ac:chgData name="Steve Shellhammer" userId="0e71f22d-ee3e-49c0-82ff-dbc290af8082" providerId="ADAL" clId="{56766B77-AE17-4FC4-B1C5-FA376F3FB728}" dt="2022-10-12T23:22:21.967" v="1328" actId="14100"/>
          <ac:spMkLst>
            <pc:docMk/>
            <pc:sldMk cId="1294843283" sldId="531"/>
            <ac:spMk id="2" creationId="{E28C744D-EE2C-6FF8-A448-7F38095488D7}"/>
          </ac:spMkLst>
        </pc:spChg>
        <pc:spChg chg="mod">
          <ac:chgData name="Steve Shellhammer" userId="0e71f22d-ee3e-49c0-82ff-dbc290af8082" providerId="ADAL" clId="{56766B77-AE17-4FC4-B1C5-FA376F3FB728}" dt="2022-10-13T00:23:14.529" v="2004" actId="14100"/>
          <ac:spMkLst>
            <pc:docMk/>
            <pc:sldMk cId="1294843283" sldId="531"/>
            <ac:spMk id="3" creationId="{1CE21560-557B-89FE-462B-5ED9500FCFC6}"/>
          </ac:spMkLst>
        </pc:spChg>
        <pc:spChg chg="add del mod">
          <ac:chgData name="Steve Shellhammer" userId="0e71f22d-ee3e-49c0-82ff-dbc290af8082" providerId="ADAL" clId="{56766B77-AE17-4FC4-B1C5-FA376F3FB728}" dt="2022-10-13T00:12:51.995" v="1623" actId="478"/>
          <ac:spMkLst>
            <pc:docMk/>
            <pc:sldMk cId="1294843283" sldId="531"/>
            <ac:spMk id="7" creationId="{7C0FFF91-5A90-327B-B80C-F1E08B398817}"/>
          </ac:spMkLst>
        </pc:spChg>
        <pc:graphicFrameChg chg="add mod">
          <ac:chgData name="Steve Shellhammer" userId="0e71f22d-ee3e-49c0-82ff-dbc290af8082" providerId="ADAL" clId="{56766B77-AE17-4FC4-B1C5-FA376F3FB728}" dt="2022-10-13T18:31:11.031" v="2668"/>
          <ac:graphicFrameMkLst>
            <pc:docMk/>
            <pc:sldMk cId="1294843283" sldId="531"/>
            <ac:graphicFrameMk id="8" creationId="{D681835E-4706-92A7-8460-448347B8E597}"/>
          </ac:graphicFrameMkLst>
        </pc:graphicFrame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091154829" sldId="531"/>
        </pc:sldMkLst>
      </pc:sldChg>
      <pc:sldChg chg="modSp new mod">
        <pc:chgData name="Steve Shellhammer" userId="0e71f22d-ee3e-49c0-82ff-dbc290af8082" providerId="ADAL" clId="{56766B77-AE17-4FC4-B1C5-FA376F3FB728}" dt="2022-10-13T18:39:37.806" v="2769" actId="12"/>
        <pc:sldMkLst>
          <pc:docMk/>
          <pc:sldMk cId="3326374592" sldId="532"/>
        </pc:sldMkLst>
        <pc:spChg chg="mod">
          <ac:chgData name="Steve Shellhammer" userId="0e71f22d-ee3e-49c0-82ff-dbc290af8082" providerId="ADAL" clId="{56766B77-AE17-4FC4-B1C5-FA376F3FB728}" dt="2022-10-13T18:39:34.217" v="2765" actId="20577"/>
          <ac:spMkLst>
            <pc:docMk/>
            <pc:sldMk cId="3326374592" sldId="532"/>
            <ac:spMk id="2" creationId="{9518B010-654D-C97A-D009-AFD20CEEBF4A}"/>
          </ac:spMkLst>
        </pc:spChg>
        <pc:spChg chg="mod">
          <ac:chgData name="Steve Shellhammer" userId="0e71f22d-ee3e-49c0-82ff-dbc290af8082" providerId="ADAL" clId="{56766B77-AE17-4FC4-B1C5-FA376F3FB728}" dt="2022-10-13T18:39:37.806" v="2769" actId="12"/>
          <ac:spMkLst>
            <pc:docMk/>
            <pc:sldMk cId="3326374592" sldId="532"/>
            <ac:spMk id="3" creationId="{F731ADA9-7BCA-84DC-CDBD-16D8B4BA341C}"/>
          </ac:spMkLst>
        </pc:spChg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3611220658" sldId="532"/>
        </pc:sldMkLst>
      </pc:sldChg>
      <pc:sldChg chg="del">
        <pc:chgData name="Steve Shellhammer" userId="0e71f22d-ee3e-49c0-82ff-dbc290af8082" providerId="ADAL" clId="{56766B77-AE17-4FC4-B1C5-FA376F3FB728}" dt="2022-10-12T22:40:52.765" v="524" actId="47"/>
        <pc:sldMkLst>
          <pc:docMk/>
          <pc:sldMk cId="696924047" sldId="533"/>
        </pc:sldMkLst>
      </pc:sldChg>
      <pc:sldChg chg="addSp delSp modSp new del mod">
        <pc:chgData name="Steve Shellhammer" userId="0e71f22d-ee3e-49c0-82ff-dbc290af8082" providerId="ADAL" clId="{56766B77-AE17-4FC4-B1C5-FA376F3FB728}" dt="2022-10-13T18:34:40.005" v="2711" actId="47"/>
        <pc:sldMkLst>
          <pc:docMk/>
          <pc:sldMk cId="1759018141" sldId="533"/>
        </pc:sldMkLst>
        <pc:spChg chg="del">
          <ac:chgData name="Steve Shellhammer" userId="0e71f22d-ee3e-49c0-82ff-dbc290af8082" providerId="ADAL" clId="{56766B77-AE17-4FC4-B1C5-FA376F3FB728}" dt="2022-10-13T00:07:19.236" v="1376" actId="478"/>
          <ac:spMkLst>
            <pc:docMk/>
            <pc:sldMk cId="1759018141" sldId="533"/>
            <ac:spMk id="3" creationId="{D435299E-283A-15BF-712A-A4ACC1256077}"/>
          </ac:spMkLst>
        </pc:spChg>
        <pc:graphicFrameChg chg="add mod modGraphic">
          <ac:chgData name="Steve Shellhammer" userId="0e71f22d-ee3e-49c0-82ff-dbc290af8082" providerId="ADAL" clId="{56766B77-AE17-4FC4-B1C5-FA376F3FB728}" dt="2022-10-13T00:09:57.114" v="1482" actId="122"/>
          <ac:graphicFrameMkLst>
            <pc:docMk/>
            <pc:sldMk cId="1759018141" sldId="533"/>
            <ac:graphicFrameMk id="7" creationId="{FE1A9892-5889-A604-5627-34E83FE72EA5}"/>
          </ac:graphicFrameMkLst>
        </pc:graphicFrameChg>
      </pc:sldChg>
      <pc:sldChg chg="addSp delSp modSp new mod">
        <pc:chgData name="Steve Shellhammer" userId="0e71f22d-ee3e-49c0-82ff-dbc290af8082" providerId="ADAL" clId="{56766B77-AE17-4FC4-B1C5-FA376F3FB728}" dt="2022-10-13T18:39:02.266" v="2753"/>
        <pc:sldMkLst>
          <pc:docMk/>
          <pc:sldMk cId="2774879971" sldId="534"/>
        </pc:sldMkLst>
        <pc:spChg chg="mod">
          <ac:chgData name="Steve Shellhammer" userId="0e71f22d-ee3e-49c0-82ff-dbc290af8082" providerId="ADAL" clId="{56766B77-AE17-4FC4-B1C5-FA376F3FB728}" dt="2022-10-13T18:24:37.091" v="2186" actId="20577"/>
          <ac:spMkLst>
            <pc:docMk/>
            <pc:sldMk cId="2774879971" sldId="534"/>
            <ac:spMk id="2" creationId="{BFAC4A18-E919-60E1-CC7F-698D38FA8166}"/>
          </ac:spMkLst>
        </pc:spChg>
        <pc:spChg chg="mod">
          <ac:chgData name="Steve Shellhammer" userId="0e71f22d-ee3e-49c0-82ff-dbc290af8082" providerId="ADAL" clId="{56766B77-AE17-4FC4-B1C5-FA376F3FB728}" dt="2022-10-13T18:25:43.333" v="2208" actId="20577"/>
          <ac:spMkLst>
            <pc:docMk/>
            <pc:sldMk cId="2774879971" sldId="534"/>
            <ac:spMk id="3" creationId="{CA0FECB7-4DCE-41FB-EA9E-71826D84A708}"/>
          </ac:spMkLst>
        </pc:spChg>
        <pc:spChg chg="add mod">
          <ac:chgData name="Steve Shellhammer" userId="0e71f22d-ee3e-49c0-82ff-dbc290af8082" providerId="ADAL" clId="{56766B77-AE17-4FC4-B1C5-FA376F3FB728}" dt="2022-10-13T18:38:27.246" v="2748" actId="20577"/>
          <ac:spMkLst>
            <pc:docMk/>
            <pc:sldMk cId="2774879971" sldId="534"/>
            <ac:spMk id="7" creationId="{CD8C0B74-4E4F-07A5-7CF1-9CCF5F9BFBD8}"/>
          </ac:spMkLst>
        </pc:spChg>
        <pc:spChg chg="add del mod">
          <ac:chgData name="Steve Shellhammer" userId="0e71f22d-ee3e-49c0-82ff-dbc290af8082" providerId="ADAL" clId="{56766B77-AE17-4FC4-B1C5-FA376F3FB728}" dt="2022-10-13T18:38:55.332" v="2752" actId="478"/>
          <ac:spMkLst>
            <pc:docMk/>
            <pc:sldMk cId="2774879971" sldId="534"/>
            <ac:spMk id="8" creationId="{B3DD9C71-A888-94AC-5740-5AEF665052ED}"/>
          </ac:spMkLst>
        </pc:spChg>
        <pc:spChg chg="add mod">
          <ac:chgData name="Steve Shellhammer" userId="0e71f22d-ee3e-49c0-82ff-dbc290af8082" providerId="ADAL" clId="{56766B77-AE17-4FC4-B1C5-FA376F3FB728}" dt="2022-10-13T18:39:02.266" v="2753"/>
          <ac:spMkLst>
            <pc:docMk/>
            <pc:sldMk cId="2774879971" sldId="534"/>
            <ac:spMk id="10" creationId="{8F759ECF-BD14-9981-E300-2C8A37FE6188}"/>
          </ac:spMkLst>
        </pc:spChg>
        <pc:spChg chg="add del mod">
          <ac:chgData name="Steve Shellhammer" userId="0e71f22d-ee3e-49c0-82ff-dbc290af8082" providerId="ADAL" clId="{56766B77-AE17-4FC4-B1C5-FA376F3FB728}" dt="2022-10-13T18:38:34.117" v="2749" actId="478"/>
          <ac:spMkLst>
            <pc:docMk/>
            <pc:sldMk cId="2774879971" sldId="534"/>
            <ac:spMk id="11" creationId="{FF9825C7-0CDF-B101-44E2-34103C8646B5}"/>
          </ac:spMkLst>
        </pc:spChg>
        <pc:picChg chg="add mod">
          <ac:chgData name="Steve Shellhammer" userId="0e71f22d-ee3e-49c0-82ff-dbc290af8082" providerId="ADAL" clId="{56766B77-AE17-4FC4-B1C5-FA376F3FB728}" dt="2022-10-13T00:27:57.349" v="2050" actId="1076"/>
          <ac:picMkLst>
            <pc:docMk/>
            <pc:sldMk cId="2774879971" sldId="534"/>
            <ac:picMk id="9" creationId="{EED0FF9A-DBD2-F430-56DB-A58A0CF52C5D}"/>
          </ac:picMkLst>
        </pc:picChg>
      </pc:sldChg>
      <pc:sldChg chg="modSp new mod">
        <pc:chgData name="Steve Shellhammer" userId="0e71f22d-ee3e-49c0-82ff-dbc290af8082" providerId="ADAL" clId="{56766B77-AE17-4FC4-B1C5-FA376F3FB728}" dt="2022-10-13T18:28:33.504" v="2582" actId="20577"/>
        <pc:sldMkLst>
          <pc:docMk/>
          <pc:sldMk cId="2721194055" sldId="535"/>
        </pc:sldMkLst>
        <pc:spChg chg="mod">
          <ac:chgData name="Steve Shellhammer" userId="0e71f22d-ee3e-49c0-82ff-dbc290af8082" providerId="ADAL" clId="{56766B77-AE17-4FC4-B1C5-FA376F3FB728}" dt="2022-10-13T18:27:40.337" v="2462" actId="20577"/>
          <ac:spMkLst>
            <pc:docMk/>
            <pc:sldMk cId="2721194055" sldId="535"/>
            <ac:spMk id="2" creationId="{17A3BED4-1CF6-F45F-FB60-E58A110F9DC9}"/>
          </ac:spMkLst>
        </pc:spChg>
        <pc:spChg chg="mod">
          <ac:chgData name="Steve Shellhammer" userId="0e71f22d-ee3e-49c0-82ff-dbc290af8082" providerId="ADAL" clId="{56766B77-AE17-4FC4-B1C5-FA376F3FB728}" dt="2022-10-13T18:28:33.504" v="2582" actId="20577"/>
          <ac:spMkLst>
            <pc:docMk/>
            <pc:sldMk cId="2721194055" sldId="535"/>
            <ac:spMk id="3" creationId="{B23B0766-6730-8F64-D179-1F6337A772C3}"/>
          </ac:spMkLst>
        </pc:spChg>
      </pc:sldChg>
      <pc:sldChg chg="addSp modSp new mod ord">
        <pc:chgData name="Steve Shellhammer" userId="0e71f22d-ee3e-49c0-82ff-dbc290af8082" providerId="ADAL" clId="{56766B77-AE17-4FC4-B1C5-FA376F3FB728}" dt="2022-10-13T18:34:02.444" v="2710" actId="1076"/>
        <pc:sldMkLst>
          <pc:docMk/>
          <pc:sldMk cId="1369013148" sldId="536"/>
        </pc:sldMkLst>
        <pc:spChg chg="mod">
          <ac:chgData name="Steve Shellhammer" userId="0e71f22d-ee3e-49c0-82ff-dbc290af8082" providerId="ADAL" clId="{56766B77-AE17-4FC4-B1C5-FA376F3FB728}" dt="2022-10-13T18:29:23.494" v="2660" actId="14100"/>
          <ac:spMkLst>
            <pc:docMk/>
            <pc:sldMk cId="1369013148" sldId="536"/>
            <ac:spMk id="2" creationId="{52FDB23B-B6BA-A3C9-6474-484864DFE0B7}"/>
          </ac:spMkLst>
        </pc:spChg>
        <pc:spChg chg="mod">
          <ac:chgData name="Steve Shellhammer" userId="0e71f22d-ee3e-49c0-82ff-dbc290af8082" providerId="ADAL" clId="{56766B77-AE17-4FC4-B1C5-FA376F3FB728}" dt="2022-10-13T18:34:02.444" v="2710" actId="1076"/>
          <ac:spMkLst>
            <pc:docMk/>
            <pc:sldMk cId="1369013148" sldId="536"/>
            <ac:spMk id="3" creationId="{A197A2A1-2624-D1F2-7815-C7E973FDEC48}"/>
          </ac:spMkLst>
        </pc:spChg>
        <pc:graphicFrameChg chg="add mod modGraphic">
          <ac:chgData name="Steve Shellhammer" userId="0e71f22d-ee3e-49c0-82ff-dbc290af8082" providerId="ADAL" clId="{56766B77-AE17-4FC4-B1C5-FA376F3FB728}" dt="2022-10-13T18:33:06.922" v="2687"/>
          <ac:graphicFrameMkLst>
            <pc:docMk/>
            <pc:sldMk cId="1369013148" sldId="536"/>
            <ac:graphicFrameMk id="7" creationId="{90C87C28-F5A2-2906-27DE-CF5FA6E496A0}"/>
          </ac:graphicFrameMkLst>
        </pc:graphicFrameChg>
      </pc:sldChg>
      <pc:sldChg chg="addSp delSp modSp add mod">
        <pc:chgData name="Steve Shellhammer" userId="0e71f22d-ee3e-49c0-82ff-dbc290af8082" providerId="ADAL" clId="{56766B77-AE17-4FC4-B1C5-FA376F3FB728}" dt="2022-10-13T18:37:45.172" v="2744" actId="14734"/>
        <pc:sldMkLst>
          <pc:docMk/>
          <pc:sldMk cId="1345301289" sldId="537"/>
        </pc:sldMkLst>
        <pc:spChg chg="mod">
          <ac:chgData name="Steve Shellhammer" userId="0e71f22d-ee3e-49c0-82ff-dbc290af8082" providerId="ADAL" clId="{56766B77-AE17-4FC4-B1C5-FA376F3FB728}" dt="2022-10-13T18:34:53.205" v="2724" actId="20577"/>
          <ac:spMkLst>
            <pc:docMk/>
            <pc:sldMk cId="1345301289" sldId="537"/>
            <ac:spMk id="2" creationId="{52FDB23B-B6BA-A3C9-6474-484864DFE0B7}"/>
          </ac:spMkLst>
        </pc:spChg>
        <pc:graphicFrameChg chg="del">
          <ac:chgData name="Steve Shellhammer" userId="0e71f22d-ee3e-49c0-82ff-dbc290af8082" providerId="ADAL" clId="{56766B77-AE17-4FC4-B1C5-FA376F3FB728}" dt="2022-10-13T18:35:04.888" v="2725" actId="478"/>
          <ac:graphicFrameMkLst>
            <pc:docMk/>
            <pc:sldMk cId="1345301289" sldId="537"/>
            <ac:graphicFrameMk id="7" creationId="{90C87C28-F5A2-2906-27DE-CF5FA6E496A0}"/>
          </ac:graphicFrameMkLst>
        </pc:graphicFrameChg>
        <pc:graphicFrameChg chg="add mod modGraphic">
          <ac:chgData name="Steve Shellhammer" userId="0e71f22d-ee3e-49c0-82ff-dbc290af8082" providerId="ADAL" clId="{56766B77-AE17-4FC4-B1C5-FA376F3FB728}" dt="2022-10-13T18:37:45.172" v="2744" actId="14734"/>
          <ac:graphicFrameMkLst>
            <pc:docMk/>
            <pc:sldMk cId="1345301289" sldId="537"/>
            <ac:graphicFrameMk id="8" creationId="{DD80EFA3-20C1-EA99-0ED9-81E124193A37}"/>
          </ac:graphicFrameMkLst>
        </pc:graphicFrameChg>
      </pc:sldChg>
      <pc:sldMasterChg chg="modSp mod modSldLayout">
        <pc:chgData name="Steve Shellhammer" userId="0e71f22d-ee3e-49c0-82ff-dbc290af8082" providerId="ADAL" clId="{56766B77-AE17-4FC4-B1C5-FA376F3FB728}" dt="2022-10-12T22:38:28.179" v="8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6766B77-AE17-4FC4-B1C5-FA376F3FB728}" dt="2022-10-12T22:37:48.763" v="6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Steve Shellhammer" userId="0e71f22d-ee3e-49c0-82ff-dbc290af8082" providerId="ADAL" clId="{56766B77-AE17-4FC4-B1C5-FA376F3FB728}" dt="2022-10-12T22:38:28.179" v="81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56766B77-AE17-4FC4-B1C5-FA376F3FB728}" dt="2022-10-12T22:38:28.179" v="81" actId="20577"/>
            <ac:spMkLst>
              <pc:docMk/>
              <pc:sldMasterMk cId="0" sldId="2147483648"/>
              <pc:sldLayoutMk cId="0" sldId="2147483650"/>
              <ac:spMk id="7" creationId="{686E15EF-98CC-45E2-B245-536D41247871}"/>
            </ac:spMkLst>
          </pc:spChg>
          <pc:spChg chg="mod">
            <ac:chgData name="Steve Shellhammer" userId="0e71f22d-ee3e-49c0-82ff-dbc290af8082" providerId="ADAL" clId="{56766B77-AE17-4FC4-B1C5-FA376F3FB728}" dt="2022-10-12T22:37:35.252" v="63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47576FD6-D527-4F2D-A904-5B5DD26AF6F4}"/>
    <pc:docChg chg="custSel addSld modSld">
      <pc:chgData name="Steve Shellhammer" userId="0e71f22d-ee3e-49c0-82ff-dbc290af8082" providerId="ADAL" clId="{47576FD6-D527-4F2D-A904-5B5DD26AF6F4}" dt="2021-06-28T18:29:03.366" v="58" actId="14100"/>
      <pc:docMkLst>
        <pc:docMk/>
      </pc:docMkLst>
      <pc:sldChg chg="addSp delSp modSp new mod">
        <pc:chgData name="Steve Shellhammer" userId="0e71f22d-ee3e-49c0-82ff-dbc290af8082" providerId="ADAL" clId="{47576FD6-D527-4F2D-A904-5B5DD26AF6F4}" dt="2021-06-28T18:29:03.366" v="58" actId="14100"/>
        <pc:sldMkLst>
          <pc:docMk/>
          <pc:sldMk cId="891740046" sldId="528"/>
        </pc:sldMkLst>
        <pc:spChg chg="mod">
          <ac:chgData name="Steve Shellhammer" userId="0e71f22d-ee3e-49c0-82ff-dbc290af8082" providerId="ADAL" clId="{47576FD6-D527-4F2D-A904-5B5DD26AF6F4}" dt="2021-06-28T18:29:03.366" v="58" actId="14100"/>
          <ac:spMkLst>
            <pc:docMk/>
            <pc:sldMk cId="891740046" sldId="528"/>
            <ac:spMk id="2" creationId="{5876CAA7-92AA-4F84-8B86-E674F0C3C98C}"/>
          </ac:spMkLst>
        </pc:spChg>
        <pc:spChg chg="del">
          <ac:chgData name="Steve Shellhammer" userId="0e71f22d-ee3e-49c0-82ff-dbc290af8082" providerId="ADAL" clId="{47576FD6-D527-4F2D-A904-5B5DD26AF6F4}" dt="2021-06-28T18:28:01.962" v="49" actId="478"/>
          <ac:spMkLst>
            <pc:docMk/>
            <pc:sldMk cId="891740046" sldId="528"/>
            <ac:spMk id="3" creationId="{5E749AF7-D0A9-4752-89A5-882FB80CF5F4}"/>
          </ac:spMkLst>
        </pc:spChg>
        <pc:picChg chg="add mod">
          <ac:chgData name="Steve Shellhammer" userId="0e71f22d-ee3e-49c0-82ff-dbc290af8082" providerId="ADAL" clId="{47576FD6-D527-4F2D-A904-5B5DD26AF6F4}" dt="2021-06-28T18:28:53.580" v="57" actId="1076"/>
          <ac:picMkLst>
            <pc:docMk/>
            <pc:sldMk cId="891740046" sldId="528"/>
            <ac:picMk id="8" creationId="{6157FD85-F0DA-450D-BDC6-4389732E1FA3}"/>
          </ac:picMkLst>
        </pc:picChg>
      </pc:sldChg>
    </pc:docChg>
  </pc:docChgLst>
  <pc:docChgLst>
    <pc:chgData name="Steve Shellhammer" userId="0e71f22d-ee3e-49c0-82ff-dbc290af8082" providerId="ADAL" clId="{7FD98EB4-0735-4A71-B6D4-8697D04C3E05}"/>
    <pc:docChg chg="undo custSel addSld delSld modSld">
      <pc:chgData name="Steve Shellhammer" userId="0e71f22d-ee3e-49c0-82ff-dbc290af8082" providerId="ADAL" clId="{7FD98EB4-0735-4A71-B6D4-8697D04C3E05}" dt="2021-06-22T23:08:55.401" v="4693" actId="20577"/>
      <pc:docMkLst>
        <pc:docMk/>
      </pc:docMkLst>
      <pc:sldChg chg="modSp mod">
        <pc:chgData name="Steve Shellhammer" userId="0e71f22d-ee3e-49c0-82ff-dbc290af8082" providerId="ADAL" clId="{7FD98EB4-0735-4A71-B6D4-8697D04C3E05}" dt="2021-06-21T20:14:09.633" v="77"/>
        <pc:sldMkLst>
          <pc:docMk/>
          <pc:sldMk cId="0" sldId="256"/>
        </pc:sldMkLst>
        <pc:spChg chg="mod">
          <ac:chgData name="Steve Shellhammer" userId="0e71f22d-ee3e-49c0-82ff-dbc290af8082" providerId="ADAL" clId="{7FD98EB4-0735-4A71-B6D4-8697D04C3E05}" dt="2021-06-21T20:11:35.542" v="54" actId="40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7FD98EB4-0735-4A71-B6D4-8697D04C3E05}" dt="2021-06-21T20:11:46.522" v="56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7FD98EB4-0735-4A71-B6D4-8697D04C3E05}" dt="2021-06-21T20:14:09.633" v="77"/>
          <ac:graphicFrameMkLst>
            <pc:docMk/>
            <pc:sldMk cId="0" sldId="256"/>
            <ac:graphicFrameMk id="10" creationId="{56BFF8FC-15E6-4208-9DB8-296FB6B5AC3E}"/>
          </ac:graphicFrameMkLst>
        </pc:graphicFrameChg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892577509" sldId="49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472924119" sldId="496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2963953603" sldId="497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700908960" sldId="498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33785664" sldId="499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4037900903" sldId="500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514910755" sldId="501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594223674" sldId="502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104585391" sldId="503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668802648" sldId="504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1824480865" sldId="505"/>
        </pc:sldMkLst>
      </pc:sldChg>
      <pc:sldChg chg="del">
        <pc:chgData name="Steve Shellhammer" userId="0e71f22d-ee3e-49c0-82ff-dbc290af8082" providerId="ADAL" clId="{7FD98EB4-0735-4A71-B6D4-8697D04C3E05}" dt="2021-06-21T20:14:47.073" v="89" actId="47"/>
        <pc:sldMkLst>
          <pc:docMk/>
          <pc:sldMk cId="3929891046" sldId="506"/>
        </pc:sldMkLst>
      </pc:sldChg>
      <pc:sldChg chg="addSp modSp new mod">
        <pc:chgData name="Steve Shellhammer" userId="0e71f22d-ee3e-49c0-82ff-dbc290af8082" providerId="ADAL" clId="{7FD98EB4-0735-4A71-B6D4-8697D04C3E05}" dt="2021-06-21T20:35:37.542" v="681" actId="6549"/>
        <pc:sldMkLst>
          <pc:docMk/>
          <pc:sldMk cId="2539548716" sldId="507"/>
        </pc:sldMkLst>
        <pc:spChg chg="mod">
          <ac:chgData name="Steve Shellhammer" userId="0e71f22d-ee3e-49c0-82ff-dbc290af8082" providerId="ADAL" clId="{7FD98EB4-0735-4A71-B6D4-8697D04C3E05}" dt="2021-06-21T20:17:11.551" v="96" actId="14100"/>
          <ac:spMkLst>
            <pc:docMk/>
            <pc:sldMk cId="2539548716" sldId="507"/>
            <ac:spMk id="2" creationId="{215A241D-7FC9-4CDC-87DF-41815B1AF81C}"/>
          </ac:spMkLst>
        </pc:spChg>
        <pc:spChg chg="mod">
          <ac:chgData name="Steve Shellhammer" userId="0e71f22d-ee3e-49c0-82ff-dbc290af8082" providerId="ADAL" clId="{7FD98EB4-0735-4A71-B6D4-8697D04C3E05}" dt="2021-06-21T20:35:37.542" v="681" actId="6549"/>
          <ac:spMkLst>
            <pc:docMk/>
            <pc:sldMk cId="2539548716" sldId="507"/>
            <ac:spMk id="3" creationId="{EA047805-A180-4C08-BD26-4E2C237DE358}"/>
          </ac:spMkLst>
        </pc:spChg>
        <pc:spChg chg="add mod">
          <ac:chgData name="Steve Shellhammer" userId="0e71f22d-ee3e-49c0-82ff-dbc290af8082" providerId="ADAL" clId="{7FD98EB4-0735-4A71-B6D4-8697D04C3E05}" dt="2021-06-21T20:19:38.691" v="228" actId="1076"/>
          <ac:spMkLst>
            <pc:docMk/>
            <pc:sldMk cId="2539548716" sldId="507"/>
            <ac:spMk id="8" creationId="{AFE48272-1472-4795-8BCF-858992E7899D}"/>
          </ac:spMkLst>
        </pc:spChg>
        <pc:graphicFrameChg chg="add mod modGraphic">
          <ac:chgData name="Steve Shellhammer" userId="0e71f22d-ee3e-49c0-82ff-dbc290af8082" providerId="ADAL" clId="{7FD98EB4-0735-4A71-B6D4-8697D04C3E05}" dt="2021-06-21T20:19:34.546" v="227" actId="1036"/>
          <ac:graphicFrameMkLst>
            <pc:docMk/>
            <pc:sldMk cId="2539548716" sldId="507"/>
            <ac:graphicFrameMk id="7" creationId="{39AB0C3C-42B4-402D-AF89-196D231FA1C8}"/>
          </ac:graphicFrameMkLst>
        </pc:graphicFrameChg>
      </pc:sldChg>
      <pc:sldChg chg="addSp delSp modSp new mod">
        <pc:chgData name="Steve Shellhammer" userId="0e71f22d-ee3e-49c0-82ff-dbc290af8082" providerId="ADAL" clId="{7FD98EB4-0735-4A71-B6D4-8697D04C3E05}" dt="2021-06-21T22:05:21.526" v="1123" actId="20577"/>
        <pc:sldMkLst>
          <pc:docMk/>
          <pc:sldMk cId="1348969420" sldId="508"/>
        </pc:sldMkLst>
        <pc:spChg chg="mod">
          <ac:chgData name="Steve Shellhammer" userId="0e71f22d-ee3e-49c0-82ff-dbc290af8082" providerId="ADAL" clId="{7FD98EB4-0735-4A71-B6D4-8697D04C3E05}" dt="2021-06-21T20:24:01.108" v="262" actId="14100"/>
          <ac:spMkLst>
            <pc:docMk/>
            <pc:sldMk cId="1348969420" sldId="508"/>
            <ac:spMk id="2" creationId="{267F8BE1-91B4-4E4D-ACFE-9AB69559C616}"/>
          </ac:spMkLst>
        </pc:spChg>
        <pc:spChg chg="mod">
          <ac:chgData name="Steve Shellhammer" userId="0e71f22d-ee3e-49c0-82ff-dbc290af8082" providerId="ADAL" clId="{7FD98EB4-0735-4A71-B6D4-8697D04C3E05}" dt="2021-06-21T20:24:48.621" v="272" actId="1076"/>
          <ac:spMkLst>
            <pc:docMk/>
            <pc:sldMk cId="1348969420" sldId="508"/>
            <ac:spMk id="3" creationId="{AF2189DB-921C-4EB6-8E28-F4B1366B5054}"/>
          </ac:spMkLst>
        </pc:spChg>
        <pc:spChg chg="add mod">
          <ac:chgData name="Steve Shellhammer" userId="0e71f22d-ee3e-49c0-82ff-dbc290af8082" providerId="ADAL" clId="{7FD98EB4-0735-4A71-B6D4-8697D04C3E05}" dt="2021-06-21T22:05:21.526" v="1123" actId="20577"/>
          <ac:spMkLst>
            <pc:docMk/>
            <pc:sldMk cId="1348969420" sldId="508"/>
            <ac:spMk id="8" creationId="{7094B0A0-63B3-4B0D-830B-6D1D4CA17560}"/>
          </ac:spMkLst>
        </pc:spChg>
        <pc:picChg chg="add del mod">
          <ac:chgData name="Steve Shellhammer" userId="0e71f22d-ee3e-49c0-82ff-dbc290af8082" providerId="ADAL" clId="{7FD98EB4-0735-4A71-B6D4-8697D04C3E05}" dt="2021-06-21T20:29:12.847" v="323" actId="478"/>
          <ac:picMkLst>
            <pc:docMk/>
            <pc:sldMk cId="1348969420" sldId="508"/>
            <ac:picMk id="7" creationId="{FF9D11EE-BD40-4DB9-BFDC-F95C4D9F107C}"/>
          </ac:picMkLst>
        </pc:picChg>
        <pc:picChg chg="add mod">
          <ac:chgData name="Steve Shellhammer" userId="0e71f22d-ee3e-49c0-82ff-dbc290af8082" providerId="ADAL" clId="{7FD98EB4-0735-4A71-B6D4-8697D04C3E05}" dt="2021-06-21T20:26:54.976" v="296" actId="1076"/>
          <ac:picMkLst>
            <pc:docMk/>
            <pc:sldMk cId="1348969420" sldId="508"/>
            <ac:picMk id="9" creationId="{B917BD7A-A376-4AAF-A9CB-123DA2EB57BB}"/>
          </ac:picMkLst>
        </pc:picChg>
        <pc:picChg chg="add mod">
          <ac:chgData name="Steve Shellhammer" userId="0e71f22d-ee3e-49c0-82ff-dbc290af8082" providerId="ADAL" clId="{7FD98EB4-0735-4A71-B6D4-8697D04C3E05}" dt="2021-06-21T20:29:30.734" v="325" actId="1076"/>
          <ac:picMkLst>
            <pc:docMk/>
            <pc:sldMk cId="1348969420" sldId="508"/>
            <ac:picMk id="11" creationId="{150C02AE-0E80-47D2-9EEA-A11200C4AD01}"/>
          </ac:picMkLst>
        </pc:picChg>
      </pc:sldChg>
      <pc:sldChg chg="modSp new del mod">
        <pc:chgData name="Steve Shellhammer" userId="0e71f22d-ee3e-49c0-82ff-dbc290af8082" providerId="ADAL" clId="{7FD98EB4-0735-4A71-B6D4-8697D04C3E05}" dt="2021-06-21T20:19:45.973" v="229" actId="47"/>
        <pc:sldMkLst>
          <pc:docMk/>
          <pc:sldMk cId="2478688492" sldId="508"/>
        </pc:sldMkLst>
        <pc:spChg chg="mod">
          <ac:chgData name="Steve Shellhammer" userId="0e71f22d-ee3e-49c0-82ff-dbc290af8082" providerId="ADAL" clId="{7FD98EB4-0735-4A71-B6D4-8697D04C3E05}" dt="2021-06-21T20:18:58.671" v="205" actId="14100"/>
          <ac:spMkLst>
            <pc:docMk/>
            <pc:sldMk cId="2478688492" sldId="508"/>
            <ac:spMk id="3" creationId="{DB6ED07E-51AD-4E29-BBB7-211EC274EB1A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0:29:03.395" v="322" actId="1076"/>
        <pc:sldMkLst>
          <pc:docMk/>
          <pc:sldMk cId="696669391" sldId="509"/>
        </pc:sldMkLst>
        <pc:spChg chg="mod">
          <ac:chgData name="Steve Shellhammer" userId="0e71f22d-ee3e-49c0-82ff-dbc290af8082" providerId="ADAL" clId="{7FD98EB4-0735-4A71-B6D4-8697D04C3E05}" dt="2021-06-21T20:27:13.708" v="299" actId="14100"/>
          <ac:spMkLst>
            <pc:docMk/>
            <pc:sldMk cId="696669391" sldId="509"/>
            <ac:spMk id="2" creationId="{B3CED5C1-F80B-466C-BBDA-DCB94499050D}"/>
          </ac:spMkLst>
        </pc:spChg>
        <pc:spChg chg="mod">
          <ac:chgData name="Steve Shellhammer" userId="0e71f22d-ee3e-49c0-82ff-dbc290af8082" providerId="ADAL" clId="{7FD98EB4-0735-4A71-B6D4-8697D04C3E05}" dt="2021-06-21T20:28:01.812" v="313" actId="1076"/>
          <ac:spMkLst>
            <pc:docMk/>
            <pc:sldMk cId="696669391" sldId="509"/>
            <ac:spMk id="3" creationId="{63E5000B-22BC-4F9A-8569-83E48E749D3C}"/>
          </ac:spMkLst>
        </pc:spChg>
        <pc:spChg chg="add mod">
          <ac:chgData name="Steve Shellhammer" userId="0e71f22d-ee3e-49c0-82ff-dbc290af8082" providerId="ADAL" clId="{7FD98EB4-0735-4A71-B6D4-8697D04C3E05}" dt="2021-06-21T20:28:45.039" v="320" actId="1076"/>
          <ac:spMkLst>
            <pc:docMk/>
            <pc:sldMk cId="696669391" sldId="509"/>
            <ac:spMk id="8" creationId="{65FDAF3B-7722-49C3-BDE2-D3012C81B39F}"/>
          </ac:spMkLst>
        </pc:spChg>
        <pc:picChg chg="add mod">
          <ac:chgData name="Steve Shellhammer" userId="0e71f22d-ee3e-49c0-82ff-dbc290af8082" providerId="ADAL" clId="{7FD98EB4-0735-4A71-B6D4-8697D04C3E05}" dt="2021-06-21T20:28:04.067" v="314" actId="1076"/>
          <ac:picMkLst>
            <pc:docMk/>
            <pc:sldMk cId="696669391" sldId="509"/>
            <ac:picMk id="7" creationId="{74CBF2A6-C6BE-4625-B7AF-BA987F1DC3BD}"/>
          </ac:picMkLst>
        </pc:picChg>
        <pc:picChg chg="add mod">
          <ac:chgData name="Steve Shellhammer" userId="0e71f22d-ee3e-49c0-82ff-dbc290af8082" providerId="ADAL" clId="{7FD98EB4-0735-4A71-B6D4-8697D04C3E05}" dt="2021-06-21T20:29:03.395" v="322" actId="1076"/>
          <ac:picMkLst>
            <pc:docMk/>
            <pc:sldMk cId="696669391" sldId="509"/>
            <ac:picMk id="9" creationId="{9A2979BC-DE61-4C3C-A799-2A89C2B0BF71}"/>
          </ac:picMkLst>
        </pc:picChg>
      </pc:sldChg>
      <pc:sldChg chg="modSp new mod">
        <pc:chgData name="Steve Shellhammer" userId="0e71f22d-ee3e-49c0-82ff-dbc290af8082" providerId="ADAL" clId="{7FD98EB4-0735-4A71-B6D4-8697D04C3E05}" dt="2021-06-21T22:08:05.287" v="1346" actId="1076"/>
        <pc:sldMkLst>
          <pc:docMk/>
          <pc:sldMk cId="2530872900" sldId="510"/>
        </pc:sldMkLst>
        <pc:spChg chg="mod">
          <ac:chgData name="Steve Shellhammer" userId="0e71f22d-ee3e-49c0-82ff-dbc290af8082" providerId="ADAL" clId="{7FD98EB4-0735-4A71-B6D4-8697D04C3E05}" dt="2021-06-21T22:08:02.427" v="1345" actId="1076"/>
          <ac:spMkLst>
            <pc:docMk/>
            <pc:sldMk cId="2530872900" sldId="510"/>
            <ac:spMk id="2" creationId="{61842C6D-AB3A-4A60-98CA-174CC57FAC40}"/>
          </ac:spMkLst>
        </pc:spChg>
        <pc:spChg chg="mod">
          <ac:chgData name="Steve Shellhammer" userId="0e71f22d-ee3e-49c0-82ff-dbc290af8082" providerId="ADAL" clId="{7FD98EB4-0735-4A71-B6D4-8697D04C3E05}" dt="2021-06-21T22:08:05.287" v="1346" actId="1076"/>
          <ac:spMkLst>
            <pc:docMk/>
            <pc:sldMk cId="2530872900" sldId="510"/>
            <ac:spMk id="3" creationId="{77B240E7-9771-4A11-B605-BAFE9669292C}"/>
          </ac:spMkLst>
        </pc:spChg>
      </pc:sldChg>
      <pc:sldChg chg="addSp modSp new mod">
        <pc:chgData name="Steve Shellhammer" userId="0e71f22d-ee3e-49c0-82ff-dbc290af8082" providerId="ADAL" clId="{7FD98EB4-0735-4A71-B6D4-8697D04C3E05}" dt="2021-06-21T22:23:41.254" v="2636" actId="20577"/>
        <pc:sldMkLst>
          <pc:docMk/>
          <pc:sldMk cId="4109633702" sldId="511"/>
        </pc:sldMkLst>
        <pc:spChg chg="mod">
          <ac:chgData name="Steve Shellhammer" userId="0e71f22d-ee3e-49c0-82ff-dbc290af8082" providerId="ADAL" clId="{7FD98EB4-0735-4A71-B6D4-8697D04C3E05}" dt="2021-06-21T22:13:12.399" v="1973" actId="1076"/>
          <ac:spMkLst>
            <pc:docMk/>
            <pc:sldMk cId="4109633702" sldId="511"/>
            <ac:spMk id="2" creationId="{75775BC8-A4BE-4737-964E-AD05452727B5}"/>
          </ac:spMkLst>
        </pc:spChg>
        <pc:spChg chg="mod">
          <ac:chgData name="Steve Shellhammer" userId="0e71f22d-ee3e-49c0-82ff-dbc290af8082" providerId="ADAL" clId="{7FD98EB4-0735-4A71-B6D4-8697D04C3E05}" dt="2021-06-21T22:23:25.708" v="2630"/>
          <ac:spMkLst>
            <pc:docMk/>
            <pc:sldMk cId="4109633702" sldId="511"/>
            <ac:spMk id="3" creationId="{FCD6B3E8-82F6-4CC8-9E4A-FCB4FCD3282E}"/>
          </ac:spMkLst>
        </pc:spChg>
        <pc:spChg chg="add mod">
          <ac:chgData name="Steve Shellhammer" userId="0e71f22d-ee3e-49c0-82ff-dbc290af8082" providerId="ADAL" clId="{7FD98EB4-0735-4A71-B6D4-8697D04C3E05}" dt="2021-06-21T22:23:41.254" v="2636" actId="20577"/>
          <ac:spMkLst>
            <pc:docMk/>
            <pc:sldMk cId="4109633702" sldId="511"/>
            <ac:spMk id="8" creationId="{DAF29CEC-9302-4ED9-9A6B-1BE1B559061C}"/>
          </ac:spMkLst>
        </pc:spChg>
        <pc:spChg chg="add mod">
          <ac:chgData name="Steve Shellhammer" userId="0e71f22d-ee3e-49c0-82ff-dbc290af8082" providerId="ADAL" clId="{7FD98EB4-0735-4A71-B6D4-8697D04C3E05}" dt="2021-06-21T22:17:41.762" v="2149" actId="1076"/>
          <ac:spMkLst>
            <pc:docMk/>
            <pc:sldMk cId="4109633702" sldId="511"/>
            <ac:spMk id="9" creationId="{7AA0220D-7F06-4E33-B78E-B4C0AF5E87FB}"/>
          </ac:spMkLst>
        </pc:spChg>
        <pc:spChg chg="add mod">
          <ac:chgData name="Steve Shellhammer" userId="0e71f22d-ee3e-49c0-82ff-dbc290af8082" providerId="ADAL" clId="{7FD98EB4-0735-4A71-B6D4-8697D04C3E05}" dt="2021-06-21T22:22:04.513" v="2627" actId="1076"/>
          <ac:spMkLst>
            <pc:docMk/>
            <pc:sldMk cId="4109633702" sldId="511"/>
            <ac:spMk id="10" creationId="{F28E3058-8DA3-41D1-8EC2-198F83470B7F}"/>
          </ac:spMkLst>
        </pc:spChg>
        <pc:picChg chg="add mod">
          <ac:chgData name="Steve Shellhammer" userId="0e71f22d-ee3e-49c0-82ff-dbc290af8082" providerId="ADAL" clId="{7FD98EB4-0735-4A71-B6D4-8697D04C3E05}" dt="2021-06-21T22:15:50.985" v="2073" actId="1076"/>
          <ac:picMkLst>
            <pc:docMk/>
            <pc:sldMk cId="4109633702" sldId="511"/>
            <ac:picMk id="7" creationId="{C5E8D1C6-5A8F-4D6C-9E42-441D2253DD85}"/>
          </ac:picMkLst>
        </pc:picChg>
      </pc:sldChg>
      <pc:sldChg chg="addSp delSp modSp new mod">
        <pc:chgData name="Steve Shellhammer" userId="0e71f22d-ee3e-49c0-82ff-dbc290af8082" providerId="ADAL" clId="{7FD98EB4-0735-4A71-B6D4-8697D04C3E05}" dt="2021-06-21T22:35:20.795" v="2857" actId="1035"/>
        <pc:sldMkLst>
          <pc:docMk/>
          <pc:sldMk cId="892882887" sldId="512"/>
        </pc:sldMkLst>
        <pc:spChg chg="mod">
          <ac:chgData name="Steve Shellhammer" userId="0e71f22d-ee3e-49c0-82ff-dbc290af8082" providerId="ADAL" clId="{7FD98EB4-0735-4A71-B6D4-8697D04C3E05}" dt="2021-06-21T22:35:12.358" v="2846" actId="14100"/>
          <ac:spMkLst>
            <pc:docMk/>
            <pc:sldMk cId="892882887" sldId="512"/>
            <ac:spMk id="2" creationId="{169EA10F-A069-4C35-AC1E-E9C7D09657E9}"/>
          </ac:spMkLst>
        </pc:spChg>
        <pc:spChg chg="mod">
          <ac:chgData name="Steve Shellhammer" userId="0e71f22d-ee3e-49c0-82ff-dbc290af8082" providerId="ADAL" clId="{7FD98EB4-0735-4A71-B6D4-8697D04C3E05}" dt="2021-06-21T22:35:14.719" v="2847" actId="1076"/>
          <ac:spMkLst>
            <pc:docMk/>
            <pc:sldMk cId="892882887" sldId="512"/>
            <ac:spMk id="3" creationId="{CB56D29E-EBF4-4343-AE63-ACA0DE870AFA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8" creationId="{CDE1195A-B0E3-4B3A-A3E7-614762451F44}"/>
          </ac:spMkLst>
        </pc:spChg>
        <pc:spChg chg="add mod">
          <ac:chgData name="Steve Shellhammer" userId="0e71f22d-ee3e-49c0-82ff-dbc290af8082" providerId="ADAL" clId="{7FD98EB4-0735-4A71-B6D4-8697D04C3E05}" dt="2021-06-21T22:35:20.795" v="2857" actId="1035"/>
          <ac:spMkLst>
            <pc:docMk/>
            <pc:sldMk cId="892882887" sldId="512"/>
            <ac:spMk id="9" creationId="{06F9B81C-B972-47B3-978D-0E28E046F196}"/>
          </ac:spMkLst>
        </pc:spChg>
        <pc:picChg chg="add del mod">
          <ac:chgData name="Steve Shellhammer" userId="0e71f22d-ee3e-49c0-82ff-dbc290af8082" providerId="ADAL" clId="{7FD98EB4-0735-4A71-B6D4-8697D04C3E05}" dt="2021-06-21T22:35:05.933" v="2845" actId="478"/>
          <ac:picMkLst>
            <pc:docMk/>
            <pc:sldMk cId="892882887" sldId="512"/>
            <ac:picMk id="7" creationId="{09EE8AB9-9289-4D88-9B2A-7D78C5F3FFF4}"/>
          </ac:picMkLst>
        </pc:picChg>
      </pc:sldChg>
      <pc:sldChg chg="addSp modSp new mod">
        <pc:chgData name="Steve Shellhammer" userId="0e71f22d-ee3e-49c0-82ff-dbc290af8082" providerId="ADAL" clId="{7FD98EB4-0735-4A71-B6D4-8697D04C3E05}" dt="2021-06-22T23:08:55.401" v="4693" actId="20577"/>
        <pc:sldMkLst>
          <pc:docMk/>
          <pc:sldMk cId="2398506557" sldId="513"/>
        </pc:sldMkLst>
        <pc:spChg chg="mod">
          <ac:chgData name="Steve Shellhammer" userId="0e71f22d-ee3e-49c0-82ff-dbc290af8082" providerId="ADAL" clId="{7FD98EB4-0735-4A71-B6D4-8697D04C3E05}" dt="2021-06-21T22:50:17.189" v="3644" actId="14100"/>
          <ac:spMkLst>
            <pc:docMk/>
            <pc:sldMk cId="2398506557" sldId="513"/>
            <ac:spMk id="2" creationId="{8491DDE4-2B88-4AAF-ABF8-6D71F0717907}"/>
          </ac:spMkLst>
        </pc:spChg>
        <pc:spChg chg="mod">
          <ac:chgData name="Steve Shellhammer" userId="0e71f22d-ee3e-49c0-82ff-dbc290af8082" providerId="ADAL" clId="{7FD98EB4-0735-4A71-B6D4-8697D04C3E05}" dt="2021-06-21T22:51:16.646" v="3660" actId="1076"/>
          <ac:spMkLst>
            <pc:docMk/>
            <pc:sldMk cId="2398506557" sldId="513"/>
            <ac:spMk id="3" creationId="{603250B9-7E14-4589-B1C4-66FAF0625DBF}"/>
          </ac:spMkLst>
        </pc:spChg>
        <pc:spChg chg="add mod">
          <ac:chgData name="Steve Shellhammer" userId="0e71f22d-ee3e-49c0-82ff-dbc290af8082" providerId="ADAL" clId="{7FD98EB4-0735-4A71-B6D4-8697D04C3E05}" dt="2021-06-21T22:50:24.034" v="3646" actId="1076"/>
          <ac:spMkLst>
            <pc:docMk/>
            <pc:sldMk cId="2398506557" sldId="513"/>
            <ac:spMk id="7" creationId="{DDEB0690-3E8F-46ED-B342-37EBB3DECCC2}"/>
          </ac:spMkLst>
        </pc:spChg>
        <pc:spChg chg="add mod">
          <ac:chgData name="Steve Shellhammer" userId="0e71f22d-ee3e-49c0-82ff-dbc290af8082" providerId="ADAL" clId="{7FD98EB4-0735-4A71-B6D4-8697D04C3E05}" dt="2021-06-21T22:51:22.855" v="3662" actId="1076"/>
          <ac:spMkLst>
            <pc:docMk/>
            <pc:sldMk cId="2398506557" sldId="513"/>
            <ac:spMk id="8" creationId="{6CE12F95-4018-4DF2-8792-E6CF28231EF5}"/>
          </ac:spMkLst>
        </pc:spChg>
        <pc:spChg chg="add mod">
          <ac:chgData name="Steve Shellhammer" userId="0e71f22d-ee3e-49c0-82ff-dbc290af8082" providerId="ADAL" clId="{7FD98EB4-0735-4A71-B6D4-8697D04C3E05}" dt="2021-06-22T23:08:55.401" v="4693" actId="20577"/>
          <ac:spMkLst>
            <pc:docMk/>
            <pc:sldMk cId="2398506557" sldId="513"/>
            <ac:spMk id="9" creationId="{903D063C-F842-4A9D-A88E-FBA6E41B6EB2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4:51.003" v="4139" actId="27107"/>
        <pc:sldMkLst>
          <pc:docMk/>
          <pc:sldMk cId="1261565682" sldId="514"/>
        </pc:sldMkLst>
        <pc:spChg chg="mod">
          <ac:chgData name="Steve Shellhammer" userId="0e71f22d-ee3e-49c0-82ff-dbc290af8082" providerId="ADAL" clId="{7FD98EB4-0735-4A71-B6D4-8697D04C3E05}" dt="2021-06-21T22:51:50.163" v="3686" actId="20577"/>
          <ac:spMkLst>
            <pc:docMk/>
            <pc:sldMk cId="1261565682" sldId="514"/>
            <ac:spMk id="2" creationId="{F961E17E-8DBD-4FDF-B13E-0AC5A8F1A198}"/>
          </ac:spMkLst>
        </pc:spChg>
        <pc:spChg chg="mod">
          <ac:chgData name="Steve Shellhammer" userId="0e71f22d-ee3e-49c0-82ff-dbc290af8082" providerId="ADAL" clId="{7FD98EB4-0735-4A71-B6D4-8697D04C3E05}" dt="2021-06-21T22:54:51.003" v="4139" actId="27107"/>
          <ac:spMkLst>
            <pc:docMk/>
            <pc:sldMk cId="1261565682" sldId="514"/>
            <ac:spMk id="3" creationId="{982715ED-DD49-4FEC-B6F7-2365FBE12DA6}"/>
          </ac:spMkLst>
        </pc:spChg>
      </pc:sldChg>
      <pc:sldChg chg="modSp new del mod">
        <pc:chgData name="Steve Shellhammer" userId="0e71f22d-ee3e-49c0-82ff-dbc290af8082" providerId="ADAL" clId="{7FD98EB4-0735-4A71-B6D4-8697D04C3E05}" dt="2021-06-21T22:51:33.204" v="3664" actId="47"/>
        <pc:sldMkLst>
          <pc:docMk/>
          <pc:sldMk cId="3160590053" sldId="514"/>
        </pc:sldMkLst>
        <pc:spChg chg="mod">
          <ac:chgData name="Steve Shellhammer" userId="0e71f22d-ee3e-49c0-82ff-dbc290af8082" providerId="ADAL" clId="{7FD98EB4-0735-4A71-B6D4-8697D04C3E05}" dt="2021-06-21T22:50:05.047" v="3641" actId="14100"/>
          <ac:spMkLst>
            <pc:docMk/>
            <pc:sldMk cId="3160590053" sldId="514"/>
            <ac:spMk id="3" creationId="{683D8A85-DCA9-4EE9-B95E-19F551D6DF25}"/>
          </ac:spMkLst>
        </pc:spChg>
      </pc:sldChg>
      <pc:sldChg chg="modSp new mod">
        <pc:chgData name="Steve Shellhammer" userId="0e71f22d-ee3e-49c0-82ff-dbc290af8082" providerId="ADAL" clId="{7FD98EB4-0735-4A71-B6D4-8697D04C3E05}" dt="2021-06-21T22:58:07.834" v="4687" actId="20577"/>
        <pc:sldMkLst>
          <pc:docMk/>
          <pc:sldMk cId="158806586" sldId="515"/>
        </pc:sldMkLst>
        <pc:spChg chg="mod">
          <ac:chgData name="Steve Shellhammer" userId="0e71f22d-ee3e-49c0-82ff-dbc290af8082" providerId="ADAL" clId="{7FD98EB4-0735-4A71-B6D4-8697D04C3E05}" dt="2021-06-21T22:55:19.334" v="4147" actId="20577"/>
          <ac:spMkLst>
            <pc:docMk/>
            <pc:sldMk cId="158806586" sldId="515"/>
            <ac:spMk id="2" creationId="{90B759D4-CF00-4D5D-8066-DD9A0FD948A4}"/>
          </ac:spMkLst>
        </pc:spChg>
        <pc:spChg chg="mod">
          <ac:chgData name="Steve Shellhammer" userId="0e71f22d-ee3e-49c0-82ff-dbc290af8082" providerId="ADAL" clId="{7FD98EB4-0735-4A71-B6D4-8697D04C3E05}" dt="2021-06-21T22:58:07.834" v="4687" actId="20577"/>
          <ac:spMkLst>
            <pc:docMk/>
            <pc:sldMk cId="158806586" sldId="515"/>
            <ac:spMk id="3" creationId="{0B04AE32-A9F3-4E40-A8C4-9FEA2A137B1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6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31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898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034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63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61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802.11-24/1543r1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Manideep Dunna(Qualcomm)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52399" y="646854"/>
            <a:ext cx="9495453" cy="10458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000" dirty="0">
                <a:cs typeface="Calibri" panose="020F0502020204030204" pitchFamily="34" charset="0"/>
              </a:rPr>
              <a:t>Frequency translation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720426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2024-09-10</a:t>
            </a:r>
            <a:endParaRPr lang="en-GB" sz="2133" b="0" dirty="0">
              <a:highlight>
                <a:srgbClr val="FFFF00"/>
              </a:highlight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97524" y="2171452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200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118603"/>
              </p:ext>
            </p:extLst>
          </p:nvPr>
        </p:nvGraphicFramePr>
        <p:xfrm>
          <a:off x="609600" y="2590800"/>
          <a:ext cx="7655876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6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10482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22917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Manideep Dunna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mdunna@qti.qualcomm.com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06244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sshellha@qti.qualcomm.com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01323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</a:t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853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B1727-3377-C807-EC07-04C4BB60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OOK with frequency translation the AMP tag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DC6E63-7CC0-0843-D05F-6ABE86773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E785F-9981-713A-63F5-450A9B9BD0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90E641-FC26-22C0-BDE2-E4019F441CC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A85438E-B751-B3CE-92FA-766639FD25A3}"/>
              </a:ext>
            </a:extLst>
          </p:cNvPr>
          <p:cNvGrpSpPr/>
          <p:nvPr/>
        </p:nvGrpSpPr>
        <p:grpSpPr>
          <a:xfrm>
            <a:off x="1850824" y="2895600"/>
            <a:ext cx="5468112" cy="630938"/>
            <a:chOff x="1069848" y="3713464"/>
            <a:chExt cx="9546336" cy="1227866"/>
          </a:xfrm>
        </p:grpSpPr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2FE951F5-474B-A5A0-AA24-EDF493FDEA19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4941330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88" name="Trapezoid 87">
              <a:extLst>
                <a:ext uri="{FF2B5EF4-FFF2-40B4-BE49-F238E27FC236}">
                  <a16:creationId xmlns:a16="http://schemas.microsoft.com/office/drawing/2014/main" id="{83892E0C-0429-7C04-6578-42D648D4A513}"/>
                </a:ext>
              </a:extLst>
            </p:cNvPr>
            <p:cNvSpPr/>
            <p:nvPr/>
          </p:nvSpPr>
          <p:spPr>
            <a:xfrm>
              <a:off x="5256476" y="3725178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89" name="Trapezoid 88">
              <a:extLst>
                <a:ext uri="{FF2B5EF4-FFF2-40B4-BE49-F238E27FC236}">
                  <a16:creationId xmlns:a16="http://schemas.microsoft.com/office/drawing/2014/main" id="{48AF54BC-B160-7169-7F53-C54B3FF191D4}"/>
                </a:ext>
              </a:extLst>
            </p:cNvPr>
            <p:cNvSpPr/>
            <p:nvPr/>
          </p:nvSpPr>
          <p:spPr>
            <a:xfrm>
              <a:off x="434207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0" name="Trapezoid 89">
              <a:extLst>
                <a:ext uri="{FF2B5EF4-FFF2-40B4-BE49-F238E27FC236}">
                  <a16:creationId xmlns:a16="http://schemas.microsoft.com/office/drawing/2014/main" id="{A934FE2B-EC58-EAFF-1F04-69B2FB22EC29}"/>
                </a:ext>
              </a:extLst>
            </p:cNvPr>
            <p:cNvSpPr/>
            <p:nvPr/>
          </p:nvSpPr>
          <p:spPr>
            <a:xfrm>
              <a:off x="6530293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1" name="Trapezoid 90">
              <a:extLst>
                <a:ext uri="{FF2B5EF4-FFF2-40B4-BE49-F238E27FC236}">
                  <a16:creationId xmlns:a16="http://schemas.microsoft.com/office/drawing/2014/main" id="{A7E4F2AA-8CD3-E864-7512-F94000CA5574}"/>
                </a:ext>
              </a:extLst>
            </p:cNvPr>
            <p:cNvSpPr/>
            <p:nvPr/>
          </p:nvSpPr>
          <p:spPr>
            <a:xfrm>
              <a:off x="7508701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2" name="Trapezoid 91">
              <a:extLst>
                <a:ext uri="{FF2B5EF4-FFF2-40B4-BE49-F238E27FC236}">
                  <a16:creationId xmlns:a16="http://schemas.microsoft.com/office/drawing/2014/main" id="{C5CA497D-EDDC-4EA9-775D-74399B172DA2}"/>
                </a:ext>
              </a:extLst>
            </p:cNvPr>
            <p:cNvSpPr/>
            <p:nvPr/>
          </p:nvSpPr>
          <p:spPr>
            <a:xfrm>
              <a:off x="8586216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3" name="Trapezoid 92">
              <a:extLst>
                <a:ext uri="{FF2B5EF4-FFF2-40B4-BE49-F238E27FC236}">
                  <a16:creationId xmlns:a16="http://schemas.microsoft.com/office/drawing/2014/main" id="{521D2B8E-05BE-82F2-861B-6EF7C6288C6F}"/>
                </a:ext>
              </a:extLst>
            </p:cNvPr>
            <p:cNvSpPr/>
            <p:nvPr/>
          </p:nvSpPr>
          <p:spPr>
            <a:xfrm>
              <a:off x="3360866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4" name="Trapezoid 93">
              <a:extLst>
                <a:ext uri="{FF2B5EF4-FFF2-40B4-BE49-F238E27FC236}">
                  <a16:creationId xmlns:a16="http://schemas.microsoft.com/office/drawing/2014/main" id="{5CFC39FA-1BEA-D64F-81C3-943BC998BF73}"/>
                </a:ext>
              </a:extLst>
            </p:cNvPr>
            <p:cNvSpPr/>
            <p:nvPr/>
          </p:nvSpPr>
          <p:spPr>
            <a:xfrm>
              <a:off x="2247298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5" name="Trapezoid 94">
              <a:extLst>
                <a:ext uri="{FF2B5EF4-FFF2-40B4-BE49-F238E27FC236}">
                  <a16:creationId xmlns:a16="http://schemas.microsoft.com/office/drawing/2014/main" id="{277E1E72-BA4D-8E14-5D76-68DE22433DFD}"/>
                </a:ext>
              </a:extLst>
            </p:cNvPr>
            <p:cNvSpPr/>
            <p:nvPr/>
          </p:nvSpPr>
          <p:spPr>
            <a:xfrm>
              <a:off x="9564624" y="372517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96" name="Trapezoid 95">
              <a:extLst>
                <a:ext uri="{FF2B5EF4-FFF2-40B4-BE49-F238E27FC236}">
                  <a16:creationId xmlns:a16="http://schemas.microsoft.com/office/drawing/2014/main" id="{C0BC9E60-C800-FA1B-03F8-4E9721402A2A}"/>
                </a:ext>
              </a:extLst>
            </p:cNvPr>
            <p:cNvSpPr/>
            <p:nvPr/>
          </p:nvSpPr>
          <p:spPr>
            <a:xfrm>
              <a:off x="1253989" y="371346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</p:grp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C50A116D-326A-0F11-683E-4A190ABB1C49}"/>
              </a:ext>
            </a:extLst>
          </p:cNvPr>
          <p:cNvCxnSpPr>
            <a:cxnSpLocks/>
          </p:cNvCxnSpPr>
          <p:nvPr/>
        </p:nvCxnSpPr>
        <p:spPr>
          <a:xfrm flipH="1">
            <a:off x="2432292" y="3606794"/>
            <a:ext cx="1807460" cy="918843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818E2161-1425-06F2-0F0D-5CC99D7744FF}"/>
              </a:ext>
            </a:extLst>
          </p:cNvPr>
          <p:cNvCxnSpPr>
            <a:cxnSpLocks/>
          </p:cNvCxnSpPr>
          <p:nvPr/>
        </p:nvCxnSpPr>
        <p:spPr>
          <a:xfrm>
            <a:off x="4976945" y="3606794"/>
            <a:ext cx="1874322" cy="888877"/>
          </a:xfrm>
          <a:prstGeom prst="straightConnector1">
            <a:avLst/>
          </a:prstGeom>
          <a:noFill/>
          <a:ln w="15875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21" name="TextBox 120">
            <a:extLst>
              <a:ext uri="{FF2B5EF4-FFF2-40B4-BE49-F238E27FC236}">
                <a16:creationId xmlns:a16="http://schemas.microsoft.com/office/drawing/2014/main" id="{18E5F08D-D681-C84A-0C08-96079A857EF7}"/>
              </a:ext>
            </a:extLst>
          </p:cNvPr>
          <p:cNvSpPr txBox="1"/>
          <p:nvPr/>
        </p:nvSpPr>
        <p:spPr>
          <a:xfrm>
            <a:off x="2513514" y="3822757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0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B6D6404-285C-CB32-6677-0C4EE5C6B30A}"/>
              </a:ext>
            </a:extLst>
          </p:cNvPr>
          <p:cNvSpPr txBox="1"/>
          <p:nvPr/>
        </p:nvSpPr>
        <p:spPr>
          <a:xfrm>
            <a:off x="5927791" y="3732881"/>
            <a:ext cx="54726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Bit 1</a:t>
            </a:r>
          </a:p>
        </p:txBody>
      </p:sp>
      <p:sp>
        <p:nvSpPr>
          <p:cNvPr id="123" name="Trapezoid 122">
            <a:extLst>
              <a:ext uri="{FF2B5EF4-FFF2-40B4-BE49-F238E27FC236}">
                <a16:creationId xmlns:a16="http://schemas.microsoft.com/office/drawing/2014/main" id="{1215E67E-0A9C-0D46-869A-085E1321A583}"/>
              </a:ext>
            </a:extLst>
          </p:cNvPr>
          <p:cNvSpPr/>
          <p:nvPr/>
        </p:nvSpPr>
        <p:spPr>
          <a:xfrm>
            <a:off x="3632147" y="5786064"/>
            <a:ext cx="523766" cy="624919"/>
          </a:xfrm>
          <a:prstGeom prst="trapezoid">
            <a:avLst/>
          </a:prstGeom>
          <a:solidFill>
            <a:srgbClr val="E04F4F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9E3F94B5-8120-AE32-04ED-4FFF741B7E93}"/>
              </a:ext>
            </a:extLst>
          </p:cNvPr>
          <p:cNvSpPr txBox="1"/>
          <p:nvPr/>
        </p:nvSpPr>
        <p:spPr>
          <a:xfrm>
            <a:off x="4176391" y="5931957"/>
            <a:ext cx="1467389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Microsoft Sans Serif"/>
                <a:ea typeface="+mn-ea"/>
              </a:rPr>
              <a:t>Tag Response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132E591-F19D-3774-BCD7-03E6BEAE1E31}"/>
              </a:ext>
            </a:extLst>
          </p:cNvPr>
          <p:cNvGrpSpPr/>
          <p:nvPr/>
        </p:nvGrpSpPr>
        <p:grpSpPr>
          <a:xfrm>
            <a:off x="381000" y="4581948"/>
            <a:ext cx="4508607" cy="638529"/>
            <a:chOff x="381000" y="4581948"/>
            <a:chExt cx="4508607" cy="638529"/>
          </a:xfrm>
        </p:grpSpPr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8BDF24CD-AD49-7D48-3475-8C602AD8043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1000" y="5206867"/>
              <a:ext cx="4508607" cy="1361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9" name="Trapezoid 98">
              <a:extLst>
                <a:ext uri="{FF2B5EF4-FFF2-40B4-BE49-F238E27FC236}">
                  <a16:creationId xmlns:a16="http://schemas.microsoft.com/office/drawing/2014/main" id="{FEBAA163-A270-AEC0-ABB5-4AE728994176}"/>
                </a:ext>
              </a:extLst>
            </p:cNvPr>
            <p:cNvSpPr/>
            <p:nvPr/>
          </p:nvSpPr>
          <p:spPr>
            <a:xfrm>
              <a:off x="2187776" y="4581948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0" name="Trapezoid 99">
              <a:extLst>
                <a:ext uri="{FF2B5EF4-FFF2-40B4-BE49-F238E27FC236}">
                  <a16:creationId xmlns:a16="http://schemas.microsoft.com/office/drawing/2014/main" id="{27073661-2D0B-7D6F-EDE5-6360E81098FE}"/>
                </a:ext>
              </a:extLst>
            </p:cNvPr>
            <p:cNvSpPr/>
            <p:nvPr/>
          </p:nvSpPr>
          <p:spPr>
            <a:xfrm>
              <a:off x="1630235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1" name="Trapezoid 100">
              <a:extLst>
                <a:ext uri="{FF2B5EF4-FFF2-40B4-BE49-F238E27FC236}">
                  <a16:creationId xmlns:a16="http://schemas.microsoft.com/office/drawing/2014/main" id="{EFC35F82-62E9-2DC0-F87E-E4AC09295BD7}"/>
                </a:ext>
              </a:extLst>
            </p:cNvPr>
            <p:cNvSpPr/>
            <p:nvPr/>
          </p:nvSpPr>
          <p:spPr>
            <a:xfrm>
              <a:off x="2948702" y="4595558"/>
              <a:ext cx="523766" cy="6249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EC959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6" name="Trapezoid 105">
              <a:extLst>
                <a:ext uri="{FF2B5EF4-FFF2-40B4-BE49-F238E27FC236}">
                  <a16:creationId xmlns:a16="http://schemas.microsoft.com/office/drawing/2014/main" id="{254C77BE-8236-514D-73FA-43551BE45ED0}"/>
                </a:ext>
              </a:extLst>
            </p:cNvPr>
            <p:cNvSpPr/>
            <p:nvPr/>
          </p:nvSpPr>
          <p:spPr>
            <a:xfrm>
              <a:off x="4070091" y="4581948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07" name="Trapezoid 106">
              <a:extLst>
                <a:ext uri="{FF2B5EF4-FFF2-40B4-BE49-F238E27FC236}">
                  <a16:creationId xmlns:a16="http://schemas.microsoft.com/office/drawing/2014/main" id="{6D9F388E-AB6D-7D35-2B27-33E147BB4A40}"/>
                </a:ext>
              </a:extLst>
            </p:cNvPr>
            <p:cNvSpPr/>
            <p:nvPr/>
          </p:nvSpPr>
          <p:spPr>
            <a:xfrm>
              <a:off x="566584" y="4581948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CCAB71D-7997-D3F5-339A-32E5AE83E839}"/>
                </a:ext>
              </a:extLst>
            </p:cNvPr>
            <p:cNvSpPr txBox="1"/>
            <p:nvPr/>
          </p:nvSpPr>
          <p:spPr>
            <a:xfrm>
              <a:off x="3442208" y="468255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E2F8278-7392-5D6A-90EC-D63A4AB3E7F9}"/>
                </a:ext>
              </a:extLst>
            </p:cNvPr>
            <p:cNvSpPr txBox="1"/>
            <p:nvPr/>
          </p:nvSpPr>
          <p:spPr>
            <a:xfrm>
              <a:off x="984102" y="4663575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FB85FAE-3178-C662-3CF4-077E89EFC621}"/>
              </a:ext>
            </a:extLst>
          </p:cNvPr>
          <p:cNvGrpSpPr/>
          <p:nvPr/>
        </p:nvGrpSpPr>
        <p:grpSpPr>
          <a:xfrm>
            <a:off x="5334006" y="4569909"/>
            <a:ext cx="4343394" cy="636958"/>
            <a:chOff x="5334006" y="4569909"/>
            <a:chExt cx="4343394" cy="636958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14C4E147-1239-152B-8475-D01FBDD69B2F}"/>
                </a:ext>
              </a:extLst>
            </p:cNvPr>
            <p:cNvCxnSpPr>
              <a:cxnSpLocks/>
            </p:cNvCxnSpPr>
            <p:nvPr/>
          </p:nvCxnSpPr>
          <p:spPr>
            <a:xfrm>
              <a:off x="5334006" y="5200848"/>
              <a:ext cx="4343394" cy="6019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110" name="Trapezoid 109">
              <a:extLst>
                <a:ext uri="{FF2B5EF4-FFF2-40B4-BE49-F238E27FC236}">
                  <a16:creationId xmlns:a16="http://schemas.microsoft.com/office/drawing/2014/main" id="{6579DFD9-F547-647B-4128-1B32D8262B53}"/>
                </a:ext>
              </a:extLst>
            </p:cNvPr>
            <p:cNvSpPr/>
            <p:nvPr/>
          </p:nvSpPr>
          <p:spPr>
            <a:xfrm>
              <a:off x="7179857" y="4575929"/>
              <a:ext cx="728033" cy="624919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1" name="Trapezoid 110">
              <a:extLst>
                <a:ext uri="{FF2B5EF4-FFF2-40B4-BE49-F238E27FC236}">
                  <a16:creationId xmlns:a16="http://schemas.microsoft.com/office/drawing/2014/main" id="{F39A1004-6CE4-A9AE-9B67-9E2330909F27}"/>
                </a:ext>
              </a:extLst>
            </p:cNvPr>
            <p:cNvSpPr/>
            <p:nvPr/>
          </p:nvSpPr>
          <p:spPr>
            <a:xfrm>
              <a:off x="6656091" y="5149110"/>
              <a:ext cx="523766" cy="45719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7" name="Trapezoid 116">
              <a:extLst>
                <a:ext uri="{FF2B5EF4-FFF2-40B4-BE49-F238E27FC236}">
                  <a16:creationId xmlns:a16="http://schemas.microsoft.com/office/drawing/2014/main" id="{A7FAF079-39F7-F6FB-F63E-B245A60D8BA4}"/>
                </a:ext>
              </a:extLst>
            </p:cNvPr>
            <p:cNvSpPr/>
            <p:nvPr/>
          </p:nvSpPr>
          <p:spPr>
            <a:xfrm>
              <a:off x="9020505" y="4569909"/>
              <a:ext cx="523766" cy="624919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18" name="Trapezoid 117">
              <a:extLst>
                <a:ext uri="{FF2B5EF4-FFF2-40B4-BE49-F238E27FC236}">
                  <a16:creationId xmlns:a16="http://schemas.microsoft.com/office/drawing/2014/main" id="{F82C217C-15DA-CFCD-5E8F-4A78D55FAE2D}"/>
                </a:ext>
              </a:extLst>
            </p:cNvPr>
            <p:cNvSpPr/>
            <p:nvPr/>
          </p:nvSpPr>
          <p:spPr>
            <a:xfrm>
              <a:off x="5577367" y="4569910"/>
              <a:ext cx="523766" cy="624919"/>
            </a:xfrm>
            <a:prstGeom prst="trapezoid">
              <a:avLst/>
            </a:prstGeom>
            <a:solidFill>
              <a:srgbClr val="8498EA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3" name="Trapezoid 2">
              <a:extLst>
                <a:ext uri="{FF2B5EF4-FFF2-40B4-BE49-F238E27FC236}">
                  <a16:creationId xmlns:a16="http://schemas.microsoft.com/office/drawing/2014/main" id="{9685DFF4-9898-6152-12D4-54F6ED2B394F}"/>
                </a:ext>
              </a:extLst>
            </p:cNvPr>
            <p:cNvSpPr/>
            <p:nvPr/>
          </p:nvSpPr>
          <p:spPr>
            <a:xfrm>
              <a:off x="7927827" y="5144215"/>
              <a:ext cx="523766" cy="62652"/>
            </a:xfrm>
            <a:prstGeom prst="trapezoid">
              <a:avLst/>
            </a:prstGeom>
            <a:solidFill>
              <a:srgbClr val="EC9595"/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41A45DB-B3B4-4AE7-1707-F417F170AF0F}"/>
                </a:ext>
              </a:extLst>
            </p:cNvPr>
            <p:cNvSpPr txBox="1"/>
            <p:nvPr/>
          </p:nvSpPr>
          <p:spPr>
            <a:xfrm>
              <a:off x="5970333" y="4625801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2496190-DF5A-E13A-E6E3-E2661D843703}"/>
                </a:ext>
              </a:extLst>
            </p:cNvPr>
            <p:cNvSpPr txBox="1"/>
            <p:nvPr/>
          </p:nvSpPr>
          <p:spPr>
            <a:xfrm>
              <a:off x="8332553" y="4625800"/>
              <a:ext cx="74832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pic>
        <p:nvPicPr>
          <p:cNvPr id="24" name="Graphic 23" descr="Ecommerce with solid fill">
            <a:extLst>
              <a:ext uri="{FF2B5EF4-FFF2-40B4-BE49-F238E27FC236}">
                <a16:creationId xmlns:a16="http://schemas.microsoft.com/office/drawing/2014/main" id="{324D8CD5-E2E2-B5A6-3403-DF34B48D8A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38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7B077-6F18-A102-9418-DBB2759A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Unused tone EVM from 11 ax 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BDC55C-D480-3059-9C09-901E199A4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ED842-25D3-29C8-7CDD-1C503A5070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6E7F4-07D2-E6D9-F13E-E22A2C5AED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70" name="Trapezoid 169">
            <a:extLst>
              <a:ext uri="{FF2B5EF4-FFF2-40B4-BE49-F238E27FC236}">
                <a16:creationId xmlns:a16="http://schemas.microsoft.com/office/drawing/2014/main" id="{4C05E192-424C-3C4E-98B7-780AD8D83CAD}"/>
              </a:ext>
            </a:extLst>
          </p:cNvPr>
          <p:cNvSpPr/>
          <p:nvPr/>
        </p:nvSpPr>
        <p:spPr>
          <a:xfrm>
            <a:off x="5151922" y="3048003"/>
            <a:ext cx="847725" cy="2760370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24C5672-D151-AD74-E696-DF91A3F63D4A}"/>
              </a:ext>
            </a:extLst>
          </p:cNvPr>
          <p:cNvGrpSpPr/>
          <p:nvPr/>
        </p:nvGrpSpPr>
        <p:grpSpPr>
          <a:xfrm>
            <a:off x="5999647" y="3267079"/>
            <a:ext cx="4395788" cy="2066923"/>
            <a:chOff x="6519862" y="3267079"/>
            <a:chExt cx="4395788" cy="2066923"/>
          </a:xfrm>
        </p:grpSpPr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093A39A8-65F3-7E56-93CF-C49EA30CEFB3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1785C9E4-2EF5-2A1F-820B-7BB89A7C32F0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B9206D15-FDC0-7F3A-4A3D-FEE1E5DDD24E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01E6EF1-0F58-5139-5BD6-969D93F81356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07662AFE-FBCF-7EFF-379C-594744443FC3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ABC9A47-AE25-56AA-7F4E-1C31FA53AA12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DEC09198-ACE5-14B2-3C65-A37DB0630444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7C327F50-C742-F4D8-5654-02CE6C8A8ACD}"/>
              </a:ext>
            </a:extLst>
          </p:cNvPr>
          <p:cNvGrpSpPr/>
          <p:nvPr/>
        </p:nvGrpSpPr>
        <p:grpSpPr>
          <a:xfrm flipH="1">
            <a:off x="746609" y="3267079"/>
            <a:ext cx="4395788" cy="2066923"/>
            <a:chOff x="6519862" y="3267079"/>
            <a:chExt cx="4395788" cy="2066923"/>
          </a:xfrm>
        </p:grpSpPr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0FFFA93C-8E63-8BF5-815C-C71333DA2974}"/>
                </a:ext>
              </a:extLst>
            </p:cNvPr>
            <p:cNvCxnSpPr/>
            <p:nvPr/>
          </p:nvCxnSpPr>
          <p:spPr>
            <a:xfrm>
              <a:off x="6519862" y="3267079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6CE1C2B1-3646-6C8B-C9DC-01E021AE034B}"/>
                </a:ext>
              </a:extLst>
            </p:cNvPr>
            <p:cNvCxnSpPr/>
            <p:nvPr/>
          </p:nvCxnSpPr>
          <p:spPr>
            <a:xfrm>
              <a:off x="7386637" y="3800477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A6547B3C-88CC-4B29-CBC3-66ACF2C6EF76}"/>
                </a:ext>
              </a:extLst>
            </p:cNvPr>
            <p:cNvCxnSpPr>
              <a:cxnSpLocks/>
            </p:cNvCxnSpPr>
            <p:nvPr/>
          </p:nvCxnSpPr>
          <p:spPr>
            <a:xfrm>
              <a:off x="7386637" y="3267079"/>
              <a:ext cx="0" cy="53339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CB38EBA1-9994-DE32-D554-942BB1CCE438}"/>
                </a:ext>
              </a:extLst>
            </p:cNvPr>
            <p:cNvCxnSpPr/>
            <p:nvPr/>
          </p:nvCxnSpPr>
          <p:spPr>
            <a:xfrm>
              <a:off x="8248649" y="4362452"/>
              <a:ext cx="847725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82FDF3D5-F958-BF18-675A-766D34517120}"/>
                </a:ext>
              </a:extLst>
            </p:cNvPr>
            <p:cNvCxnSpPr>
              <a:cxnSpLocks/>
            </p:cNvCxnSpPr>
            <p:nvPr/>
          </p:nvCxnSpPr>
          <p:spPr>
            <a:xfrm>
              <a:off x="8248649" y="3800477"/>
              <a:ext cx="0" cy="561975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A9D8FA72-25DA-71B4-BC77-629B7C37D1BB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4362452"/>
              <a:ext cx="0" cy="971548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F8D40B36-812F-D71A-D89E-5CBFDD51C1BD}"/>
                </a:ext>
              </a:extLst>
            </p:cNvPr>
            <p:cNvCxnSpPr>
              <a:cxnSpLocks/>
            </p:cNvCxnSpPr>
            <p:nvPr/>
          </p:nvCxnSpPr>
          <p:spPr>
            <a:xfrm>
              <a:off x="9096374" y="5334002"/>
              <a:ext cx="1819276" cy="0"/>
            </a:xfrm>
            <a:prstGeom prst="line">
              <a:avLst/>
            </a:prstGeom>
            <a:noFill/>
            <a:ln w="25400" cap="rnd" cmpd="sng" algn="ctr">
              <a:solidFill>
                <a:srgbClr val="E04F4F"/>
              </a:solidFill>
              <a:prstDash val="dash"/>
              <a:round/>
              <a:headEnd w="lg" len="lg"/>
              <a:tailEnd type="none"/>
            </a:ln>
            <a:effectLst/>
          </p:spPr>
        </p:cxnSp>
      </p:grpSp>
      <p:cxnSp>
        <p:nvCxnSpPr>
          <p:cNvPr id="187" name="Straight Arrow Connector 186">
            <a:extLst>
              <a:ext uri="{FF2B5EF4-FFF2-40B4-BE49-F238E27FC236}">
                <a16:creationId xmlns:a16="http://schemas.microsoft.com/office/drawing/2014/main" id="{62A947A7-CFA3-A9B5-83BB-5DE69CC9B7D8}"/>
              </a:ext>
            </a:extLst>
          </p:cNvPr>
          <p:cNvCxnSpPr>
            <a:cxnSpLocks/>
          </p:cNvCxnSpPr>
          <p:nvPr/>
        </p:nvCxnSpPr>
        <p:spPr>
          <a:xfrm flipV="1">
            <a:off x="746609" y="2552700"/>
            <a:ext cx="0" cy="33909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242213F8-E0D4-1A4F-EB6E-708C89ADE199}"/>
              </a:ext>
            </a:extLst>
          </p:cNvPr>
          <p:cNvCxnSpPr>
            <a:cxnSpLocks/>
          </p:cNvCxnSpPr>
          <p:nvPr/>
        </p:nvCxnSpPr>
        <p:spPr>
          <a:xfrm flipV="1">
            <a:off x="508485" y="5766320"/>
            <a:ext cx="9245115" cy="4205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189" name="TextBox 188">
            <a:extLst>
              <a:ext uri="{FF2B5EF4-FFF2-40B4-BE49-F238E27FC236}">
                <a16:creationId xmlns:a16="http://schemas.microsoft.com/office/drawing/2014/main" id="{B727FAF1-139D-0882-1A19-5CB63C0EC984}"/>
              </a:ext>
            </a:extLst>
          </p:cNvPr>
          <p:cNvSpPr txBox="1"/>
          <p:nvPr/>
        </p:nvSpPr>
        <p:spPr>
          <a:xfrm>
            <a:off x="8757307" y="5841350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DE4E7DB-0713-05E6-5B60-5FF2B9AC1E4C}"/>
              </a:ext>
            </a:extLst>
          </p:cNvPr>
          <p:cNvSpPr txBox="1"/>
          <p:nvPr/>
        </p:nvSpPr>
        <p:spPr>
          <a:xfrm>
            <a:off x="209055" y="2250293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191" name="Straight Arrow Connector 190">
            <a:extLst>
              <a:ext uri="{FF2B5EF4-FFF2-40B4-BE49-F238E27FC236}">
                <a16:creationId xmlns:a16="http://schemas.microsoft.com/office/drawing/2014/main" id="{684815DC-FF96-B2A0-EC9A-0866448B3440}"/>
              </a:ext>
            </a:extLst>
          </p:cNvPr>
          <p:cNvCxnSpPr/>
          <p:nvPr/>
        </p:nvCxnSpPr>
        <p:spPr>
          <a:xfrm flipV="1">
            <a:off x="6309210" y="3048002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87AAC424-B62F-447C-8B04-23DA594920D5}"/>
              </a:ext>
            </a:extLst>
          </p:cNvPr>
          <p:cNvSpPr txBox="1"/>
          <p:nvPr/>
        </p:nvSpPr>
        <p:spPr>
          <a:xfrm>
            <a:off x="6385035" y="3053412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67A87328-02CA-1563-9235-76E0CDDB067B}"/>
              </a:ext>
            </a:extLst>
          </p:cNvPr>
          <p:cNvCxnSpPr>
            <a:cxnSpLocks/>
          </p:cNvCxnSpPr>
          <p:nvPr/>
        </p:nvCxnSpPr>
        <p:spPr>
          <a:xfrm>
            <a:off x="746609" y="3039895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EB1CE736-5E43-2070-60CF-972F876E2EB6}"/>
              </a:ext>
            </a:extLst>
          </p:cNvPr>
          <p:cNvCxnSpPr>
            <a:cxnSpLocks/>
          </p:cNvCxnSpPr>
          <p:nvPr/>
        </p:nvCxnSpPr>
        <p:spPr>
          <a:xfrm>
            <a:off x="746609" y="3249450"/>
            <a:ext cx="9006991" cy="17629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CA8DAD37-740D-6B91-FB1E-691F97E9A030}"/>
              </a:ext>
            </a:extLst>
          </p:cNvPr>
          <p:cNvCxnSpPr>
            <a:cxnSpLocks/>
          </p:cNvCxnSpPr>
          <p:nvPr/>
        </p:nvCxnSpPr>
        <p:spPr>
          <a:xfrm>
            <a:off x="746609" y="3801498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D13FD5F6-E803-2735-B38B-5AB7295EC486}"/>
              </a:ext>
            </a:extLst>
          </p:cNvPr>
          <p:cNvCxnSpPr>
            <a:cxnSpLocks/>
          </p:cNvCxnSpPr>
          <p:nvPr/>
        </p:nvCxnSpPr>
        <p:spPr>
          <a:xfrm>
            <a:off x="746609" y="4362452"/>
            <a:ext cx="9006991" cy="810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86AC0587-10A0-E9BF-9BF4-84FBC0B29E4D}"/>
              </a:ext>
            </a:extLst>
          </p:cNvPr>
          <p:cNvCxnSpPr>
            <a:cxnSpLocks/>
          </p:cNvCxnSpPr>
          <p:nvPr/>
        </p:nvCxnSpPr>
        <p:spPr>
          <a:xfrm flipV="1">
            <a:off x="7290284" y="3030374"/>
            <a:ext cx="0" cy="770103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8" name="TextBox 197">
            <a:extLst>
              <a:ext uri="{FF2B5EF4-FFF2-40B4-BE49-F238E27FC236}">
                <a16:creationId xmlns:a16="http://schemas.microsoft.com/office/drawing/2014/main" id="{B24359CF-5D67-DBB2-DB34-EB790F313D77}"/>
              </a:ext>
            </a:extLst>
          </p:cNvPr>
          <p:cNvSpPr txBox="1"/>
          <p:nvPr/>
        </p:nvSpPr>
        <p:spPr>
          <a:xfrm>
            <a:off x="7325815" y="3336759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12 dB</a:t>
            </a:r>
          </a:p>
        </p:txBody>
      </p: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9A534D80-B40B-B38F-4FE6-B1DFAF12B156}"/>
              </a:ext>
            </a:extLst>
          </p:cNvPr>
          <p:cNvCxnSpPr>
            <a:cxnSpLocks/>
          </p:cNvCxnSpPr>
          <p:nvPr/>
        </p:nvCxnSpPr>
        <p:spPr>
          <a:xfrm flipV="1">
            <a:off x="8152296" y="3039896"/>
            <a:ext cx="0" cy="1322556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0" name="TextBox 199">
            <a:extLst>
              <a:ext uri="{FF2B5EF4-FFF2-40B4-BE49-F238E27FC236}">
                <a16:creationId xmlns:a16="http://schemas.microsoft.com/office/drawing/2014/main" id="{E9C08B2C-22F0-2ED2-29D1-376F4C5E8FB0}"/>
              </a:ext>
            </a:extLst>
          </p:cNvPr>
          <p:cNvSpPr txBox="1"/>
          <p:nvPr/>
        </p:nvSpPr>
        <p:spPr>
          <a:xfrm>
            <a:off x="8190522" y="3562237"/>
            <a:ext cx="466474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22 dB</a:t>
            </a:r>
          </a:p>
        </p:txBody>
      </p: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F307E131-E55C-E28D-E111-5333F1537C21}"/>
              </a:ext>
            </a:extLst>
          </p:cNvPr>
          <p:cNvCxnSpPr>
            <a:cxnSpLocks/>
          </p:cNvCxnSpPr>
          <p:nvPr/>
        </p:nvCxnSpPr>
        <p:spPr>
          <a:xfrm>
            <a:off x="746609" y="5325893"/>
            <a:ext cx="9006991" cy="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202" name="TextBox 201">
            <a:extLst>
              <a:ext uri="{FF2B5EF4-FFF2-40B4-BE49-F238E27FC236}">
                <a16:creationId xmlns:a16="http://schemas.microsoft.com/office/drawing/2014/main" id="{551819A1-D675-A9E5-A4DD-4EDA5E507E1F}"/>
              </a:ext>
            </a:extLst>
          </p:cNvPr>
          <p:cNvSpPr txBox="1"/>
          <p:nvPr/>
        </p:nvSpPr>
        <p:spPr>
          <a:xfrm>
            <a:off x="68204" y="5223557"/>
            <a:ext cx="601127" cy="23391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chemeClr val="tx1"/>
                </a:solidFill>
                <a:latin typeface="Microsoft Sans Serif"/>
                <a:ea typeface="+mn-ea"/>
              </a:rPr>
              <a:t>-35 dB</a:t>
            </a:r>
          </a:p>
        </p:txBody>
      </p:sp>
      <p:sp>
        <p:nvSpPr>
          <p:cNvPr id="203" name="Speech Bubble: Rectangle with Corners Rounded 202">
            <a:extLst>
              <a:ext uri="{FF2B5EF4-FFF2-40B4-BE49-F238E27FC236}">
                <a16:creationId xmlns:a16="http://schemas.microsoft.com/office/drawing/2014/main" id="{977AFA97-3A44-C666-28F2-1574CE9DFB87}"/>
              </a:ext>
            </a:extLst>
          </p:cNvPr>
          <p:cNvSpPr/>
          <p:nvPr/>
        </p:nvSpPr>
        <p:spPr>
          <a:xfrm>
            <a:off x="6183806" y="4933915"/>
            <a:ext cx="2232006" cy="304376"/>
          </a:xfrm>
          <a:prstGeom prst="wedgeRoundRectCallout">
            <a:avLst>
              <a:gd name="adj1" fmla="val -75349"/>
              <a:gd name="adj2" fmla="val -121592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Transmitted RU in OFDMA</a:t>
            </a:r>
          </a:p>
        </p:txBody>
      </p:sp>
      <p:sp>
        <p:nvSpPr>
          <p:cNvPr id="204" name="Speech Bubble: Rectangle with Corners Rounded 203">
            <a:extLst>
              <a:ext uri="{FF2B5EF4-FFF2-40B4-BE49-F238E27FC236}">
                <a16:creationId xmlns:a16="http://schemas.microsoft.com/office/drawing/2014/main" id="{58539082-A96C-6099-2556-FBD530D4D7CC}"/>
              </a:ext>
            </a:extLst>
          </p:cNvPr>
          <p:cNvSpPr/>
          <p:nvPr/>
        </p:nvSpPr>
        <p:spPr>
          <a:xfrm>
            <a:off x="3104871" y="1999948"/>
            <a:ext cx="3742501" cy="372129"/>
          </a:xfrm>
          <a:prstGeom prst="wedgeRoundRectCallout">
            <a:avLst>
              <a:gd name="adj1" fmla="val 12327"/>
              <a:gd name="adj2" fmla="val 233009"/>
              <a:gd name="adj3" fmla="val 16667"/>
            </a:avLst>
          </a:prstGeom>
          <a:solidFill>
            <a:srgbClr val="FFFF00">
              <a:alpha val="50000"/>
            </a:srgbClr>
          </a:solidFill>
          <a:ln w="10795" cap="flat" cmpd="sng" algn="ctr">
            <a:solidFill>
              <a:srgbClr val="FFFFFF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TX EVM requirement level for modulated tones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Sans Serif"/>
                <a:ea typeface="+mn-ea"/>
                <a:cs typeface="+mn-cs"/>
              </a:rPr>
              <a:t>(Function of MCS)</a:t>
            </a:r>
          </a:p>
        </p:txBody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9E95307-F80B-2556-8E7B-6DB6614B3358}"/>
              </a:ext>
            </a:extLst>
          </p:cNvPr>
          <p:cNvCxnSpPr>
            <a:cxnSpLocks/>
          </p:cNvCxnSpPr>
          <p:nvPr/>
        </p:nvCxnSpPr>
        <p:spPr>
          <a:xfrm>
            <a:off x="514239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DAE88A58-AB59-FAC8-C97D-12DD43D3D8CA}"/>
              </a:ext>
            </a:extLst>
          </p:cNvPr>
          <p:cNvCxnSpPr>
            <a:cxnSpLocks/>
          </p:cNvCxnSpPr>
          <p:nvPr/>
        </p:nvCxnSpPr>
        <p:spPr>
          <a:xfrm flipV="1">
            <a:off x="42756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71F39A21-5E6C-56FE-4284-84B26D2728B1}"/>
              </a:ext>
            </a:extLst>
          </p:cNvPr>
          <p:cNvCxnSpPr>
            <a:cxnSpLocks/>
          </p:cNvCxnSpPr>
          <p:nvPr/>
        </p:nvCxnSpPr>
        <p:spPr>
          <a:xfrm flipV="1">
            <a:off x="3413610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CBEAAC62-053B-A511-D6FC-CEBA94CDF0C7}"/>
              </a:ext>
            </a:extLst>
          </p:cNvPr>
          <p:cNvCxnSpPr>
            <a:cxnSpLocks/>
          </p:cNvCxnSpPr>
          <p:nvPr/>
        </p:nvCxnSpPr>
        <p:spPr>
          <a:xfrm flipV="1">
            <a:off x="2565885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62324D15-DA6B-37B6-DE7E-36E4B2DF346C}"/>
              </a:ext>
            </a:extLst>
          </p:cNvPr>
          <p:cNvCxnSpPr>
            <a:cxnSpLocks/>
          </p:cNvCxnSpPr>
          <p:nvPr/>
        </p:nvCxnSpPr>
        <p:spPr>
          <a:xfrm flipV="1">
            <a:off x="6866422" y="3800478"/>
            <a:ext cx="0" cy="195993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4C4CF622-3FC5-AE1F-959F-561CC5815B53}"/>
              </a:ext>
            </a:extLst>
          </p:cNvPr>
          <p:cNvCxnSpPr>
            <a:cxnSpLocks/>
          </p:cNvCxnSpPr>
          <p:nvPr/>
        </p:nvCxnSpPr>
        <p:spPr>
          <a:xfrm flipV="1">
            <a:off x="7728434" y="4370559"/>
            <a:ext cx="0" cy="1389853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C720A555-6DB8-720F-FE20-7B1C710341F0}"/>
              </a:ext>
            </a:extLst>
          </p:cNvPr>
          <p:cNvCxnSpPr>
            <a:cxnSpLocks/>
          </p:cNvCxnSpPr>
          <p:nvPr/>
        </p:nvCxnSpPr>
        <p:spPr>
          <a:xfrm flipV="1">
            <a:off x="8576159" y="5325893"/>
            <a:ext cx="0" cy="434520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60324B7B-78CF-61AF-C5F7-E17401A385A5}"/>
              </a:ext>
            </a:extLst>
          </p:cNvPr>
          <p:cNvCxnSpPr>
            <a:cxnSpLocks/>
          </p:cNvCxnSpPr>
          <p:nvPr/>
        </p:nvCxnSpPr>
        <p:spPr>
          <a:xfrm>
            <a:off x="427562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3" name="Straight Arrow Connector 212">
            <a:extLst>
              <a:ext uri="{FF2B5EF4-FFF2-40B4-BE49-F238E27FC236}">
                <a16:creationId xmlns:a16="http://schemas.microsoft.com/office/drawing/2014/main" id="{A82EB63D-8347-184A-E416-68B4925C6366}"/>
              </a:ext>
            </a:extLst>
          </p:cNvPr>
          <p:cNvCxnSpPr>
            <a:cxnSpLocks/>
          </p:cNvCxnSpPr>
          <p:nvPr/>
        </p:nvCxnSpPr>
        <p:spPr>
          <a:xfrm>
            <a:off x="3413610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33DD14AF-9555-47BD-52F1-07E8308C84C4}"/>
              </a:ext>
            </a:extLst>
          </p:cNvPr>
          <p:cNvCxnSpPr>
            <a:cxnSpLocks/>
          </p:cNvCxnSpPr>
          <p:nvPr/>
        </p:nvCxnSpPr>
        <p:spPr>
          <a:xfrm>
            <a:off x="2570647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5" name="Straight Arrow Connector 214">
            <a:extLst>
              <a:ext uri="{FF2B5EF4-FFF2-40B4-BE49-F238E27FC236}">
                <a16:creationId xmlns:a16="http://schemas.microsoft.com/office/drawing/2014/main" id="{512A763A-3D49-55B8-496F-262A427F1F7D}"/>
              </a:ext>
            </a:extLst>
          </p:cNvPr>
          <p:cNvCxnSpPr>
            <a:cxnSpLocks/>
          </p:cNvCxnSpPr>
          <p:nvPr/>
        </p:nvCxnSpPr>
        <p:spPr>
          <a:xfrm>
            <a:off x="6009172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6" name="Straight Arrow Connector 215">
            <a:extLst>
              <a:ext uri="{FF2B5EF4-FFF2-40B4-BE49-F238E27FC236}">
                <a16:creationId xmlns:a16="http://schemas.microsoft.com/office/drawing/2014/main" id="{E2C28410-E12F-5E82-8A93-2F48C1522539}"/>
              </a:ext>
            </a:extLst>
          </p:cNvPr>
          <p:cNvCxnSpPr>
            <a:cxnSpLocks/>
          </p:cNvCxnSpPr>
          <p:nvPr/>
        </p:nvCxnSpPr>
        <p:spPr>
          <a:xfrm>
            <a:off x="687118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7" name="Straight Arrow Connector 216">
            <a:extLst>
              <a:ext uri="{FF2B5EF4-FFF2-40B4-BE49-F238E27FC236}">
                <a16:creationId xmlns:a16="http://schemas.microsoft.com/office/drawing/2014/main" id="{E74537F5-AD8E-9C9B-443C-1CDFBED43F2F}"/>
              </a:ext>
            </a:extLst>
          </p:cNvPr>
          <p:cNvCxnSpPr>
            <a:cxnSpLocks/>
          </p:cNvCxnSpPr>
          <p:nvPr/>
        </p:nvCxnSpPr>
        <p:spPr>
          <a:xfrm>
            <a:off x="7728434" y="5943601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8" name="TextBox 217">
            <a:extLst>
              <a:ext uri="{FF2B5EF4-FFF2-40B4-BE49-F238E27FC236}">
                <a16:creationId xmlns:a16="http://schemas.microsoft.com/office/drawing/2014/main" id="{A60BBB57-F9EB-B9D6-434B-BC1E8B33859B}"/>
              </a:ext>
            </a:extLst>
          </p:cNvPr>
          <p:cNvSpPr txBox="1"/>
          <p:nvPr/>
        </p:nvSpPr>
        <p:spPr>
          <a:xfrm>
            <a:off x="455225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55374EA6-4BA2-14E9-BFA8-D41B05EC234C}"/>
              </a:ext>
            </a:extLst>
          </p:cNvPr>
          <p:cNvSpPr txBox="1"/>
          <p:nvPr/>
        </p:nvSpPr>
        <p:spPr>
          <a:xfrm>
            <a:off x="3656286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E32123CF-CBD5-47F7-9CD2-76521C983EC4}"/>
              </a:ext>
            </a:extLst>
          </p:cNvPr>
          <p:cNvSpPr txBox="1"/>
          <p:nvPr/>
        </p:nvSpPr>
        <p:spPr>
          <a:xfrm>
            <a:off x="282445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78C0AE5F-24E5-432D-DD41-7955EF98A9B2}"/>
              </a:ext>
            </a:extLst>
          </p:cNvPr>
          <p:cNvSpPr txBox="1"/>
          <p:nvPr/>
        </p:nvSpPr>
        <p:spPr>
          <a:xfrm>
            <a:off x="6243250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A7A58E83-D774-0126-4F39-6CFAFA7303F9}"/>
              </a:ext>
            </a:extLst>
          </p:cNvPr>
          <p:cNvSpPr txBox="1"/>
          <p:nvPr/>
        </p:nvSpPr>
        <p:spPr>
          <a:xfrm>
            <a:off x="7109037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8965247D-28B7-E23C-62CB-4B0C0A63AFA6}"/>
              </a:ext>
            </a:extLst>
          </p:cNvPr>
          <p:cNvSpPr txBox="1"/>
          <p:nvPr/>
        </p:nvSpPr>
        <p:spPr>
          <a:xfrm>
            <a:off x="7952148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AB67F35C-CF00-8419-35E9-21F9E5B6BE48}"/>
              </a:ext>
            </a:extLst>
          </p:cNvPr>
          <p:cNvSpPr txBox="1"/>
          <p:nvPr/>
        </p:nvSpPr>
        <p:spPr>
          <a:xfrm>
            <a:off x="5400139" y="6004411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4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A9635-A6BC-F7A2-19E2-3235228A1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Achieving 32 dB cancellation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67D4AC-C4C1-BA87-AB5B-4F6EF53553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9C98-A68B-32F6-5015-2B663EA953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5C35B5-4619-445A-58A3-332AFD2F12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F42B090C-A255-CCFB-920C-A099EA3387AC}"/>
              </a:ext>
            </a:extLst>
          </p:cNvPr>
          <p:cNvCxnSpPr>
            <a:cxnSpLocks/>
          </p:cNvCxnSpPr>
          <p:nvPr/>
        </p:nvCxnSpPr>
        <p:spPr>
          <a:xfrm flipV="1">
            <a:off x="746609" y="3056952"/>
            <a:ext cx="9006991" cy="20764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88" name="Trapezoid 87">
            <a:extLst>
              <a:ext uri="{FF2B5EF4-FFF2-40B4-BE49-F238E27FC236}">
                <a16:creationId xmlns:a16="http://schemas.microsoft.com/office/drawing/2014/main" id="{27885140-6CFA-4BA3-B61B-5033F5A67E80}"/>
              </a:ext>
            </a:extLst>
          </p:cNvPr>
          <p:cNvSpPr/>
          <p:nvPr/>
        </p:nvSpPr>
        <p:spPr>
          <a:xfrm>
            <a:off x="5151922" y="2324220"/>
            <a:ext cx="847725" cy="1407572"/>
          </a:xfrm>
          <a:prstGeom prst="trapezoid">
            <a:avLst>
              <a:gd name="adj" fmla="val 0"/>
            </a:avLst>
          </a:prstGeom>
          <a:solidFill>
            <a:srgbClr val="3253DC"/>
          </a:solidFill>
          <a:ln w="1079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25439B0-4621-2B91-451A-1968999E558F}"/>
              </a:ext>
            </a:extLst>
          </p:cNvPr>
          <p:cNvCxnSpPr/>
          <p:nvPr/>
        </p:nvCxnSpPr>
        <p:spPr>
          <a:xfrm>
            <a:off x="5999647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84BB98FC-EA3D-CE29-B286-BCF2406172E7}"/>
              </a:ext>
            </a:extLst>
          </p:cNvPr>
          <p:cNvCxnSpPr>
            <a:cxnSpLocks/>
          </p:cNvCxnSpPr>
          <p:nvPr/>
        </p:nvCxnSpPr>
        <p:spPr>
          <a:xfrm>
            <a:off x="6866422" y="3076695"/>
            <a:ext cx="2810978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4863B0A-D169-5C8A-126A-51EB75036CDC}"/>
              </a:ext>
            </a:extLst>
          </p:cNvPr>
          <p:cNvCxnSpPr>
            <a:cxnSpLocks/>
          </p:cNvCxnSpPr>
          <p:nvPr/>
        </p:nvCxnSpPr>
        <p:spPr>
          <a:xfrm>
            <a:off x="68664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0D8A5A14-3BE9-66BA-E49A-BE2D84B89A20}"/>
              </a:ext>
            </a:extLst>
          </p:cNvPr>
          <p:cNvCxnSpPr/>
          <p:nvPr/>
        </p:nvCxnSpPr>
        <p:spPr>
          <a:xfrm flipH="1">
            <a:off x="4294672" y="2543297"/>
            <a:ext cx="847725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3085C7A-73F6-0D9F-71BB-2FA5CA56CEBB}"/>
              </a:ext>
            </a:extLst>
          </p:cNvPr>
          <p:cNvCxnSpPr>
            <a:cxnSpLocks/>
          </p:cNvCxnSpPr>
          <p:nvPr/>
        </p:nvCxnSpPr>
        <p:spPr>
          <a:xfrm flipH="1">
            <a:off x="746609" y="3076695"/>
            <a:ext cx="3529014" cy="0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0BE654A-92FD-FA32-5BC1-5EA606CBE4C5}"/>
              </a:ext>
            </a:extLst>
          </p:cNvPr>
          <p:cNvCxnSpPr>
            <a:cxnSpLocks/>
          </p:cNvCxnSpPr>
          <p:nvPr/>
        </p:nvCxnSpPr>
        <p:spPr>
          <a:xfrm flipH="1">
            <a:off x="4275622" y="2543297"/>
            <a:ext cx="0" cy="533398"/>
          </a:xfrm>
          <a:prstGeom prst="line">
            <a:avLst/>
          </a:prstGeom>
          <a:noFill/>
          <a:ln w="25400" cap="rnd" cmpd="sng" algn="ctr">
            <a:solidFill>
              <a:srgbClr val="E04F4F"/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F781A204-193F-99A1-9798-5DD5DA1C12A7}"/>
              </a:ext>
            </a:extLst>
          </p:cNvPr>
          <p:cNvCxnSpPr>
            <a:cxnSpLocks/>
          </p:cNvCxnSpPr>
          <p:nvPr/>
        </p:nvCxnSpPr>
        <p:spPr>
          <a:xfrm flipH="1" flipV="1">
            <a:off x="731520" y="2038219"/>
            <a:ext cx="15089" cy="1828801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3C4F016D-9D1E-3605-9DA6-B5244A5A8998}"/>
              </a:ext>
            </a:extLst>
          </p:cNvPr>
          <p:cNvCxnSpPr>
            <a:cxnSpLocks/>
          </p:cNvCxnSpPr>
          <p:nvPr/>
        </p:nvCxnSpPr>
        <p:spPr>
          <a:xfrm>
            <a:off x="508485" y="3731792"/>
            <a:ext cx="9168915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4D598B02-DD1C-EAAC-04BA-6904BE52682C}"/>
              </a:ext>
            </a:extLst>
          </p:cNvPr>
          <p:cNvSpPr txBox="1"/>
          <p:nvPr/>
        </p:nvSpPr>
        <p:spPr>
          <a:xfrm>
            <a:off x="8795259" y="3835496"/>
            <a:ext cx="983283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Frequency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4F8E3387-B9B4-63E6-EA83-6BEB6A73ED60}"/>
              </a:ext>
            </a:extLst>
          </p:cNvPr>
          <p:cNvSpPr txBox="1"/>
          <p:nvPr/>
        </p:nvSpPr>
        <p:spPr>
          <a:xfrm>
            <a:off x="45167" y="1600200"/>
            <a:ext cx="895117" cy="389337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EVM [dB]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AE2CD92-944F-E1FF-62E2-DDC6F9562AEE}"/>
              </a:ext>
            </a:extLst>
          </p:cNvPr>
          <p:cNvCxnSpPr/>
          <p:nvPr/>
        </p:nvCxnSpPr>
        <p:spPr>
          <a:xfrm flipV="1">
            <a:off x="6309210" y="2324220"/>
            <a:ext cx="0" cy="21907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0" name="TextBox 99">
            <a:extLst>
              <a:ext uri="{FF2B5EF4-FFF2-40B4-BE49-F238E27FC236}">
                <a16:creationId xmlns:a16="http://schemas.microsoft.com/office/drawing/2014/main" id="{80E870E4-3BD7-08E1-F3EA-6C60FFCBED32}"/>
              </a:ext>
            </a:extLst>
          </p:cNvPr>
          <p:cNvSpPr txBox="1"/>
          <p:nvPr/>
        </p:nvSpPr>
        <p:spPr>
          <a:xfrm>
            <a:off x="6385035" y="2329630"/>
            <a:ext cx="367088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2 dB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6326D0E-94E8-F1FB-11AD-A09F5298076E}"/>
              </a:ext>
            </a:extLst>
          </p:cNvPr>
          <p:cNvCxnSpPr>
            <a:cxnSpLocks/>
          </p:cNvCxnSpPr>
          <p:nvPr/>
        </p:nvCxnSpPr>
        <p:spPr>
          <a:xfrm>
            <a:off x="746609" y="2316113"/>
            <a:ext cx="9006991" cy="74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05538C73-159D-12B2-D014-D8A134A3AA6E}"/>
              </a:ext>
            </a:extLst>
          </p:cNvPr>
          <p:cNvCxnSpPr>
            <a:cxnSpLocks/>
          </p:cNvCxnSpPr>
          <p:nvPr/>
        </p:nvCxnSpPr>
        <p:spPr>
          <a:xfrm>
            <a:off x="746609" y="2525668"/>
            <a:ext cx="9006991" cy="13576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sp>
        <p:nvSpPr>
          <p:cNvPr id="103" name="TextBox 102">
            <a:extLst>
              <a:ext uri="{FF2B5EF4-FFF2-40B4-BE49-F238E27FC236}">
                <a16:creationId xmlns:a16="http://schemas.microsoft.com/office/drawing/2014/main" id="{FB7A32A3-922E-EA90-AC30-6762F726DA81}"/>
              </a:ext>
            </a:extLst>
          </p:cNvPr>
          <p:cNvSpPr txBox="1"/>
          <p:nvPr/>
        </p:nvSpPr>
        <p:spPr>
          <a:xfrm>
            <a:off x="68204" y="2185547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-30 dB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24CFE90-2C74-C371-B7F8-2FA8C112FEDC}"/>
              </a:ext>
            </a:extLst>
          </p:cNvPr>
          <p:cNvSpPr txBox="1"/>
          <p:nvPr/>
        </p:nvSpPr>
        <p:spPr>
          <a:xfrm>
            <a:off x="68204" y="2443112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-32 dB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209844F3-0E3F-60B9-B879-6930EA9481CC}"/>
              </a:ext>
            </a:extLst>
          </p:cNvPr>
          <p:cNvSpPr txBox="1"/>
          <p:nvPr/>
        </p:nvSpPr>
        <p:spPr>
          <a:xfrm>
            <a:off x="68204" y="2974359"/>
            <a:ext cx="525785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srgbClr val="000000"/>
                </a:solidFill>
                <a:latin typeface="Microsoft Sans Serif"/>
                <a:ea typeface="+mn-ea"/>
              </a:rPr>
              <a:t>-35 dB</a:t>
            </a: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E78EF21-24F8-5CE3-61B4-69F9610E3565}"/>
              </a:ext>
            </a:extLst>
          </p:cNvPr>
          <p:cNvCxnSpPr>
            <a:cxnSpLocks/>
          </p:cNvCxnSpPr>
          <p:nvPr/>
        </p:nvCxnSpPr>
        <p:spPr>
          <a:xfrm>
            <a:off x="514239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60758750-6569-4C50-4D37-ABA598BD1FAB}"/>
              </a:ext>
            </a:extLst>
          </p:cNvPr>
          <p:cNvCxnSpPr>
            <a:cxnSpLocks/>
          </p:cNvCxnSpPr>
          <p:nvPr/>
        </p:nvCxnSpPr>
        <p:spPr>
          <a:xfrm flipV="1">
            <a:off x="42756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F96255C-06CB-4A68-5669-45A28B26064E}"/>
              </a:ext>
            </a:extLst>
          </p:cNvPr>
          <p:cNvCxnSpPr>
            <a:cxnSpLocks/>
          </p:cNvCxnSpPr>
          <p:nvPr/>
        </p:nvCxnSpPr>
        <p:spPr>
          <a:xfrm flipV="1">
            <a:off x="3413610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5F40CC1-8632-9940-F62C-1BDA8C2A8F54}"/>
              </a:ext>
            </a:extLst>
          </p:cNvPr>
          <p:cNvCxnSpPr>
            <a:cxnSpLocks/>
          </p:cNvCxnSpPr>
          <p:nvPr/>
        </p:nvCxnSpPr>
        <p:spPr>
          <a:xfrm flipV="1">
            <a:off x="2565885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CC9277A-4285-3706-17F3-3E9089EFA89F}"/>
              </a:ext>
            </a:extLst>
          </p:cNvPr>
          <p:cNvCxnSpPr>
            <a:cxnSpLocks/>
          </p:cNvCxnSpPr>
          <p:nvPr/>
        </p:nvCxnSpPr>
        <p:spPr>
          <a:xfrm flipV="1">
            <a:off x="6866422" y="3085823"/>
            <a:ext cx="0" cy="598008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914D22F-2503-216E-6172-6CF7C05A4097}"/>
              </a:ext>
            </a:extLst>
          </p:cNvPr>
          <p:cNvCxnSpPr>
            <a:cxnSpLocks/>
          </p:cNvCxnSpPr>
          <p:nvPr/>
        </p:nvCxnSpPr>
        <p:spPr>
          <a:xfrm flipV="1">
            <a:off x="7728434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3201601D-748A-6F75-C230-E9143E674CD8}"/>
              </a:ext>
            </a:extLst>
          </p:cNvPr>
          <p:cNvCxnSpPr>
            <a:cxnSpLocks/>
          </p:cNvCxnSpPr>
          <p:nvPr/>
        </p:nvCxnSpPr>
        <p:spPr>
          <a:xfrm flipV="1">
            <a:off x="8576159" y="3076695"/>
            <a:ext cx="0" cy="607137"/>
          </a:xfrm>
          <a:prstGeom prst="line">
            <a:avLst/>
          </a:prstGeom>
          <a:noFill/>
          <a:ln w="12700" cap="rnd" cmpd="sng" algn="ctr">
            <a:solidFill>
              <a:srgbClr val="FFFFFF">
                <a:lumMod val="65000"/>
              </a:srgbClr>
            </a:solidFill>
            <a:prstDash val="dash"/>
            <a:round/>
            <a:headEnd w="lg" len="lg"/>
            <a:tailEnd type="non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53A7BBDA-42B0-C427-6093-07EF2C4CEE80}"/>
              </a:ext>
            </a:extLst>
          </p:cNvPr>
          <p:cNvCxnSpPr>
            <a:cxnSpLocks/>
          </p:cNvCxnSpPr>
          <p:nvPr/>
        </p:nvCxnSpPr>
        <p:spPr>
          <a:xfrm>
            <a:off x="427562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C26E0180-E6F8-DF89-D017-5B9489277A43}"/>
              </a:ext>
            </a:extLst>
          </p:cNvPr>
          <p:cNvCxnSpPr>
            <a:cxnSpLocks/>
          </p:cNvCxnSpPr>
          <p:nvPr/>
        </p:nvCxnSpPr>
        <p:spPr>
          <a:xfrm>
            <a:off x="3413610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F35F5E70-813D-D62D-8BAB-39AAFE578798}"/>
              </a:ext>
            </a:extLst>
          </p:cNvPr>
          <p:cNvCxnSpPr>
            <a:cxnSpLocks/>
          </p:cNvCxnSpPr>
          <p:nvPr/>
        </p:nvCxnSpPr>
        <p:spPr>
          <a:xfrm>
            <a:off x="2570647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D15A8F8C-7AE4-507C-245E-3568C1B937F1}"/>
              </a:ext>
            </a:extLst>
          </p:cNvPr>
          <p:cNvCxnSpPr>
            <a:cxnSpLocks/>
          </p:cNvCxnSpPr>
          <p:nvPr/>
        </p:nvCxnSpPr>
        <p:spPr>
          <a:xfrm>
            <a:off x="6009172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3DF44D38-5DC7-1807-3AC3-262AC94450A0}"/>
              </a:ext>
            </a:extLst>
          </p:cNvPr>
          <p:cNvCxnSpPr>
            <a:cxnSpLocks/>
          </p:cNvCxnSpPr>
          <p:nvPr/>
        </p:nvCxnSpPr>
        <p:spPr>
          <a:xfrm>
            <a:off x="687118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B292C5DA-4D36-199A-FC5C-99AED9C2EC5C}"/>
              </a:ext>
            </a:extLst>
          </p:cNvPr>
          <p:cNvCxnSpPr>
            <a:cxnSpLocks/>
          </p:cNvCxnSpPr>
          <p:nvPr/>
        </p:nvCxnSpPr>
        <p:spPr>
          <a:xfrm>
            <a:off x="7728434" y="3867020"/>
            <a:ext cx="857250" cy="0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7907BDA9-765B-5B2A-1D4A-07792C0B8E2D}"/>
              </a:ext>
            </a:extLst>
          </p:cNvPr>
          <p:cNvSpPr txBox="1"/>
          <p:nvPr/>
        </p:nvSpPr>
        <p:spPr>
          <a:xfrm>
            <a:off x="540013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86FD289-FB2E-7147-870E-F6FCF5A7C198}"/>
              </a:ext>
            </a:extLst>
          </p:cNvPr>
          <p:cNvSpPr txBox="1"/>
          <p:nvPr/>
        </p:nvSpPr>
        <p:spPr>
          <a:xfrm>
            <a:off x="455225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6D1E128-2709-C4BD-4F25-29477B1C4ACF}"/>
              </a:ext>
            </a:extLst>
          </p:cNvPr>
          <p:cNvSpPr txBox="1"/>
          <p:nvPr/>
        </p:nvSpPr>
        <p:spPr>
          <a:xfrm>
            <a:off x="3656286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66830E23-BEE5-F895-A67E-43F2CD8AF289}"/>
              </a:ext>
            </a:extLst>
          </p:cNvPr>
          <p:cNvSpPr txBox="1"/>
          <p:nvPr/>
        </p:nvSpPr>
        <p:spPr>
          <a:xfrm>
            <a:off x="2824459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19C38C0-C5D9-E280-FAAD-9BE82F34FBCD}"/>
              </a:ext>
            </a:extLst>
          </p:cNvPr>
          <p:cNvSpPr txBox="1"/>
          <p:nvPr/>
        </p:nvSpPr>
        <p:spPr>
          <a:xfrm>
            <a:off x="6243250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482DD9B-A71E-323F-22AA-296B072765EF}"/>
              </a:ext>
            </a:extLst>
          </p:cNvPr>
          <p:cNvSpPr txBox="1"/>
          <p:nvPr/>
        </p:nvSpPr>
        <p:spPr>
          <a:xfrm>
            <a:off x="7109037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658F961E-149A-1809-FFAA-49CC9FD773A0}"/>
              </a:ext>
            </a:extLst>
          </p:cNvPr>
          <p:cNvSpPr txBox="1"/>
          <p:nvPr/>
        </p:nvSpPr>
        <p:spPr>
          <a:xfrm>
            <a:off x="7952148" y="3927830"/>
            <a:ext cx="371897" cy="20467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lang="en-US" sz="1400" i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tones</a:t>
            </a:r>
            <a:endParaRPr lang="en-US" sz="1400" i="1" baseline="-2500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7F5326-36A9-1ED3-125B-83D0F20E6119}"/>
              </a:ext>
            </a:extLst>
          </p:cNvPr>
          <p:cNvSpPr txBox="1"/>
          <p:nvPr/>
        </p:nvSpPr>
        <p:spPr>
          <a:xfrm>
            <a:off x="411651" y="4792501"/>
            <a:ext cx="9188477" cy="196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MCS 9 transmission, transmitting RU will have -30 dB EVM[7]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the neighbor RU will have -32 dB EVM.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0 dBm transmit power, neighbor has only -32 dBm leakage </a:t>
            </a:r>
            <a:b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is lower than the tag signal power.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5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449B8-2C4D-9813-8CF9-0DC5CA91A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reader for OOK with frequency translation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DFB54-01C2-8B48-E9C4-61665396A7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01A6-04BE-0429-3BE9-D685E6FBCD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9F22DA-C5DD-DA32-3D2E-2413A717F7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FF539B2-0A51-CBB5-75B3-E24345569957}"/>
              </a:ext>
            </a:extLst>
          </p:cNvPr>
          <p:cNvCxnSpPr>
            <a:cxnSpLocks/>
          </p:cNvCxnSpPr>
          <p:nvPr/>
        </p:nvCxnSpPr>
        <p:spPr>
          <a:xfrm>
            <a:off x="1926276" y="3055887"/>
            <a:ext cx="6303324" cy="0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3" name="Trapezoid 32">
            <a:extLst>
              <a:ext uri="{FF2B5EF4-FFF2-40B4-BE49-F238E27FC236}">
                <a16:creationId xmlns:a16="http://schemas.microsoft.com/office/drawing/2014/main" id="{DAD39F72-08D0-E43A-EAA6-D5F4D8EB62D7}"/>
              </a:ext>
            </a:extLst>
          </p:cNvPr>
          <p:cNvSpPr/>
          <p:nvPr/>
        </p:nvSpPr>
        <p:spPr>
          <a:xfrm>
            <a:off x="4690653" y="2107028"/>
            <a:ext cx="839234" cy="94885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B2C86321-8B5A-9801-6A4C-705CE7E92B2D}"/>
              </a:ext>
            </a:extLst>
          </p:cNvPr>
          <p:cNvSpPr/>
          <p:nvPr/>
        </p:nvSpPr>
        <p:spPr>
          <a:xfrm>
            <a:off x="4086886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84C7BB34-41C3-68E5-5E6C-7B60F5A0EB4D}"/>
              </a:ext>
            </a:extLst>
          </p:cNvPr>
          <p:cNvSpPr/>
          <p:nvPr/>
        </p:nvSpPr>
        <p:spPr>
          <a:xfrm>
            <a:off x="5531738" y="2097889"/>
            <a:ext cx="603767" cy="948859"/>
          </a:xfrm>
          <a:prstGeom prst="trapezoid">
            <a:avLst/>
          </a:prstGeom>
          <a:solidFill>
            <a:srgbClr val="FFC000"/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CA32414C-261A-06BA-FDAC-E097EB919FB7}"/>
              </a:ext>
            </a:extLst>
          </p:cNvPr>
          <p:cNvSpPr/>
          <p:nvPr/>
        </p:nvSpPr>
        <p:spPr>
          <a:xfrm>
            <a:off x="6177768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02275F00-D923-D735-231D-56AACE0416E7}"/>
              </a:ext>
            </a:extLst>
          </p:cNvPr>
          <p:cNvSpPr/>
          <p:nvPr/>
        </p:nvSpPr>
        <p:spPr>
          <a:xfrm>
            <a:off x="688923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93EADBA7-9164-46D6-EC6A-91C78FE26BAD}"/>
              </a:ext>
            </a:extLst>
          </p:cNvPr>
          <p:cNvSpPr/>
          <p:nvPr/>
        </p:nvSpPr>
        <p:spPr>
          <a:xfrm>
            <a:off x="3439006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B1BE3E4E-29FF-BA93-EAFB-BF94427508FE}"/>
              </a:ext>
            </a:extLst>
          </p:cNvPr>
          <p:cNvSpPr/>
          <p:nvPr/>
        </p:nvSpPr>
        <p:spPr>
          <a:xfrm>
            <a:off x="2703732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B619B4F5-9188-9591-5BFA-E969C3AAB3AD}"/>
              </a:ext>
            </a:extLst>
          </p:cNvPr>
          <p:cNvSpPr/>
          <p:nvPr/>
        </p:nvSpPr>
        <p:spPr>
          <a:xfrm>
            <a:off x="7535269" y="2107028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59062CB6-16D9-9588-85FE-F13617BC5F60}"/>
              </a:ext>
            </a:extLst>
          </p:cNvPr>
          <p:cNvSpPr/>
          <p:nvPr/>
        </p:nvSpPr>
        <p:spPr>
          <a:xfrm>
            <a:off x="2047861" y="2097889"/>
            <a:ext cx="603767" cy="948859"/>
          </a:xfrm>
          <a:prstGeom prst="trapezoid">
            <a:avLst/>
          </a:prstGeom>
          <a:solidFill>
            <a:srgbClr val="3253DC">
              <a:lumMod val="60000"/>
              <a:lumOff val="40000"/>
            </a:srgbClr>
          </a:solidFill>
          <a:ln w="10795" cap="flat" cmpd="sng" algn="ctr">
            <a:solidFill>
              <a:srgbClr val="3253DC">
                <a:lumMod val="60000"/>
                <a:lumOff val="4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Left Brace 42">
            <a:extLst>
              <a:ext uri="{FF2B5EF4-FFF2-40B4-BE49-F238E27FC236}">
                <a16:creationId xmlns:a16="http://schemas.microsoft.com/office/drawing/2014/main" id="{7AC2E97F-5ADF-CE7D-4A41-AA9B0377B95B}"/>
              </a:ext>
            </a:extLst>
          </p:cNvPr>
          <p:cNvSpPr/>
          <p:nvPr/>
        </p:nvSpPr>
        <p:spPr>
          <a:xfrm rot="16200000">
            <a:off x="5755897" y="2820217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E398A8-14A2-19FF-34DD-7915EA53B750}"/>
              </a:ext>
            </a:extLst>
          </p:cNvPr>
          <p:cNvSpPr txBox="1"/>
          <p:nvPr/>
        </p:nvSpPr>
        <p:spPr>
          <a:xfrm>
            <a:off x="3392095" y="3572248"/>
            <a:ext cx="2971776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Calculate Energy in translated RUs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D49CD2C-DF34-DD21-D7D9-2AA0C7F5A199}"/>
              </a:ext>
            </a:extLst>
          </p:cNvPr>
          <p:cNvCxnSpPr>
            <a:cxnSpLocks/>
          </p:cNvCxnSpPr>
          <p:nvPr/>
        </p:nvCxnSpPr>
        <p:spPr>
          <a:xfrm flipH="1">
            <a:off x="3769536" y="4039303"/>
            <a:ext cx="1076433" cy="98981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0058866-E268-64B0-7C3A-E579B0158D40}"/>
              </a:ext>
            </a:extLst>
          </p:cNvPr>
          <p:cNvCxnSpPr>
            <a:cxnSpLocks/>
          </p:cNvCxnSpPr>
          <p:nvPr/>
        </p:nvCxnSpPr>
        <p:spPr>
          <a:xfrm>
            <a:off x="5190568" y="4015063"/>
            <a:ext cx="1099663" cy="1014054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ACB9B99-BC94-5221-2863-1CA795B2863A}"/>
              </a:ext>
            </a:extLst>
          </p:cNvPr>
          <p:cNvSpPr txBox="1"/>
          <p:nvPr/>
        </p:nvSpPr>
        <p:spPr>
          <a:xfrm>
            <a:off x="1898712" y="507759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&lt; threshold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E8CF2B0-5032-6B3B-1FDE-C40F9FCC4FAD}"/>
              </a:ext>
            </a:extLst>
          </p:cNvPr>
          <p:cNvSpPr txBox="1"/>
          <p:nvPr/>
        </p:nvSpPr>
        <p:spPr>
          <a:xfrm>
            <a:off x="5144026" y="5053356"/>
            <a:ext cx="3160737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Energy in translated RUs &gt; threshold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CBC077C-8F4C-D3B7-55FA-397DE00D69F1}"/>
              </a:ext>
            </a:extLst>
          </p:cNvPr>
          <p:cNvCxnSpPr>
            <a:cxnSpLocks/>
          </p:cNvCxnSpPr>
          <p:nvPr/>
        </p:nvCxnSpPr>
        <p:spPr>
          <a:xfrm>
            <a:off x="3392094" y="5471932"/>
            <a:ext cx="0" cy="619385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44DF22A-1A4E-D8D4-6411-6C16D0D56F30}"/>
              </a:ext>
            </a:extLst>
          </p:cNvPr>
          <p:cNvCxnSpPr>
            <a:cxnSpLocks/>
          </p:cNvCxnSpPr>
          <p:nvPr/>
        </p:nvCxnSpPr>
        <p:spPr>
          <a:xfrm>
            <a:off x="6343328" y="5430980"/>
            <a:ext cx="0" cy="660337"/>
          </a:xfrm>
          <a:prstGeom prst="straightConnector1">
            <a:avLst/>
          </a:prstGeom>
          <a:noFill/>
          <a:ln w="12700" cap="rnd" cmpd="sng" algn="ctr">
            <a:solidFill>
              <a:srgbClr val="000000"/>
            </a:solidFill>
            <a:prstDash val="solid"/>
            <a:round/>
            <a:headEnd w="lg" len="lg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8FACF07F-AD37-566C-ACEF-4B6B4A45E442}"/>
              </a:ext>
            </a:extLst>
          </p:cNvPr>
          <p:cNvSpPr txBox="1"/>
          <p:nvPr/>
        </p:nvSpPr>
        <p:spPr>
          <a:xfrm>
            <a:off x="3049095" y="617075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022A311-CA54-2071-FF87-1A8818980369}"/>
              </a:ext>
            </a:extLst>
          </p:cNvPr>
          <p:cNvSpPr txBox="1"/>
          <p:nvPr/>
        </p:nvSpPr>
        <p:spPr>
          <a:xfrm>
            <a:off x="6031827" y="6210824"/>
            <a:ext cx="524824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Bit 1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EFA3D05-DB51-CA0F-71FB-2340A7C1A022}"/>
              </a:ext>
            </a:extLst>
          </p:cNvPr>
          <p:cNvSpPr/>
          <p:nvPr/>
        </p:nvSpPr>
        <p:spPr>
          <a:xfrm rot="16200000">
            <a:off x="4320338" y="2798911"/>
            <a:ext cx="155448" cy="914400"/>
          </a:xfrm>
          <a:prstGeom prst="leftBrace">
            <a:avLst/>
          </a:prstGeom>
          <a:noFill/>
          <a:ln w="952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55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011FA-5285-E9DE-A53D-B42311458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DB749-E62E-D80C-F1B1-E1D142DE3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at AMP tag reduces the AMP reader complexity.</a:t>
            </a:r>
          </a:p>
          <a:p>
            <a:r>
              <a:rPr lang="en-US" dirty="0"/>
              <a:t>Proposed frequency translation provides us extra 32 dB of isolation from Tx to Rx leakage.</a:t>
            </a:r>
          </a:p>
          <a:p>
            <a:r>
              <a:rPr lang="en-US" dirty="0"/>
              <a:t>AMP reader is an OOK receiver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438C6-FB73-0A70-1B1B-BFDDCD06C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23F84-229B-6EC6-35A4-8A288A71F5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470D27-99C1-1FC0-C0CE-31434F5F63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11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3CCAF-A9E4-9AC1-6C18-250F8C46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C133F-B140-4646-3308-A78FC99ED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Weijie</a:t>
            </a:r>
            <a:r>
              <a:rPr lang="en-US" sz="2000" dirty="0"/>
              <a:t> Xu, et. al., “Technical Report on support of AMP IoT devices in WLAN,” IEEE 802.11-23/0436r0, March 2023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Backscattering in 2.4GHz”, IEEE 802.11-23/2038r1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Study”, IEEE 802.11-24/0537r0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al., “Close-range AMP </a:t>
            </a:r>
            <a:r>
              <a:rPr lang="en-US" sz="2000" dirty="0" err="1"/>
              <a:t>WiFi</a:t>
            </a:r>
            <a:r>
              <a:rPr lang="en-US" sz="2000" dirty="0"/>
              <a:t> Reader Feasibility Study</a:t>
            </a:r>
            <a:br>
              <a:rPr lang="en-US" sz="2000" dirty="0"/>
            </a:br>
            <a:r>
              <a:rPr lang="en-US" sz="2000" dirty="0"/>
              <a:t>Follow up”, IEEE 802.11-23/0798r1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Rui Cao, et. al, “Close-Range Backscattering Waveform and Modulation,” IEEE 802.11-24/1236r0, July 2024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EPC® Radio-Frequency Identity Generation-2 UHF RFID Standard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“</a:t>
            </a:r>
            <a:r>
              <a:rPr lang="en-US" sz="200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ea typeface="Calibri" panose="020F0502020204030204" pitchFamily="34" charset="0"/>
              </a:rPr>
              <a:t>802.11ax-2021 - IEEE Standard for Information Technology”</a:t>
            </a:r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E98FE6-E26D-9A71-4B56-E9C7DC7C33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FAA81-633C-3577-B34F-147196FA5D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A00E86-D0C8-7588-421C-4FD3049AB1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97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451D0-7CD7-FC26-0289-EAD187DDA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AABB-D23E-BEF7-7BE4-34B24860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752600"/>
            <a:ext cx="8107680" cy="4748109"/>
          </a:xfrm>
        </p:spPr>
        <p:txBody>
          <a:bodyPr/>
          <a:lstStyle/>
          <a:p>
            <a:r>
              <a:rPr lang="en-US" dirty="0"/>
              <a:t>IEEE Study group on Ambient power prepared a technical report[1] on the potential use-cases of AMP tags</a:t>
            </a:r>
          </a:p>
          <a:p>
            <a:r>
              <a:rPr lang="en-US" dirty="0"/>
              <a:t>Here we consider the close-range backscattering use-case where an AMP tag could be read by a smartphone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BB3A6-FE09-D2AD-1DFF-4698F245BD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D60F1-35FA-9C0D-CC25-150D795DA8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2ECBB3-4A66-CBB0-8087-600D5454C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pic>
        <p:nvPicPr>
          <p:cNvPr id="7" name="Graphic 6" descr="Ecommerce with solid fill">
            <a:extLst>
              <a:ext uri="{FF2B5EF4-FFF2-40B4-BE49-F238E27FC236}">
                <a16:creationId xmlns:a16="http://schemas.microsoft.com/office/drawing/2014/main" id="{6AADB798-0424-B13B-7BEB-81AF7B210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5196" y="4666824"/>
            <a:ext cx="1406101" cy="1406101"/>
          </a:xfrm>
          <a:prstGeom prst="rect">
            <a:avLst/>
          </a:prstGeom>
        </p:spPr>
      </p:pic>
      <p:pic>
        <p:nvPicPr>
          <p:cNvPr id="8" name="Picture 4" descr="Image result for RFID tag">
            <a:extLst>
              <a:ext uri="{FF2B5EF4-FFF2-40B4-BE49-F238E27FC236}">
                <a16:creationId xmlns:a16="http://schemas.microsoft.com/office/drawing/2014/main" id="{678E1E1B-FB1D-EB3C-EA1F-AA86CCA0BA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2" t="18063" r="14261" b="15958"/>
          <a:stretch/>
        </p:blipFill>
        <p:spPr bwMode="auto">
          <a:xfrm>
            <a:off x="5029200" y="5810250"/>
            <a:ext cx="9144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RFID tag">
            <a:extLst>
              <a:ext uri="{FF2B5EF4-FFF2-40B4-BE49-F238E27FC236}">
                <a16:creationId xmlns:a16="http://schemas.microsoft.com/office/drawing/2014/main" id="{6FBB13F9-D5BA-8866-C232-4E5E78896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072685" y="3887438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5D973E4-87F0-8139-1E0D-9AB7F6733431}"/>
              </a:ext>
            </a:extLst>
          </p:cNvPr>
          <p:cNvCxnSpPr>
            <a:cxnSpLocks/>
          </p:cNvCxnSpPr>
          <p:nvPr/>
        </p:nvCxnSpPr>
        <p:spPr>
          <a:xfrm flipV="1">
            <a:off x="2936030" y="4504375"/>
            <a:ext cx="1099218" cy="417095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9902BF3-80F2-A7B1-0B99-91EC57427E2A}"/>
              </a:ext>
            </a:extLst>
          </p:cNvPr>
          <p:cNvCxnSpPr>
            <a:cxnSpLocks/>
          </p:cNvCxnSpPr>
          <p:nvPr/>
        </p:nvCxnSpPr>
        <p:spPr>
          <a:xfrm>
            <a:off x="2912709" y="5799344"/>
            <a:ext cx="1928322" cy="293861"/>
          </a:xfrm>
          <a:prstGeom prst="straightConnector1">
            <a:avLst/>
          </a:prstGeom>
          <a:ln w="19050" cap="rnd">
            <a:solidFill>
              <a:schemeClr val="accent2">
                <a:lumMod val="75000"/>
              </a:schemeClr>
            </a:solidFill>
            <a:round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D73A678-7BB5-EF2D-5155-7E002127F2C5}"/>
              </a:ext>
            </a:extLst>
          </p:cNvPr>
          <p:cNvSpPr txBox="1"/>
          <p:nvPr/>
        </p:nvSpPr>
        <p:spPr>
          <a:xfrm>
            <a:off x="5029200" y="4213392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AB5E59-2C25-CC09-7FA4-8A97B86428FD}"/>
              </a:ext>
            </a:extLst>
          </p:cNvPr>
          <p:cNvSpPr txBox="1"/>
          <p:nvPr/>
        </p:nvSpPr>
        <p:spPr>
          <a:xfrm>
            <a:off x="5943600" y="5893150"/>
            <a:ext cx="12802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AMP Tag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1E3C40-6484-1322-E450-DD92EB11D8BA}"/>
              </a:ext>
            </a:extLst>
          </p:cNvPr>
          <p:cNvSpPr txBox="1"/>
          <p:nvPr/>
        </p:nvSpPr>
        <p:spPr>
          <a:xfrm>
            <a:off x="3124200" y="5202679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</p:spTree>
    <p:extLst>
      <p:ext uri="{BB962C8B-B14F-4D97-AF65-F5344CB8AC3E}">
        <p14:creationId xmlns:p14="http://schemas.microsoft.com/office/powerpoint/2010/main" val="235634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DB043-A9E7-FDB8-877E-2A7FF899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B04D5-86D0-CC66-414C-DA714CB0E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1649399"/>
          </a:xfrm>
        </p:spPr>
        <p:txBody>
          <a:bodyPr/>
          <a:lstStyle/>
          <a:p>
            <a:r>
              <a:rPr lang="en-US" dirty="0"/>
              <a:t>Rui Cao et.al [2,3,4] study the link budget for a close-range backscatter system.</a:t>
            </a:r>
          </a:p>
          <a:p>
            <a:r>
              <a:rPr lang="en-US" dirty="0"/>
              <a:t>Rui Cao et.al [4,5] propose to use a DSSS/OFDM signal waveform for carrying tag backscatter data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66EA7-1796-6CA6-64ED-2C9AEB047F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BDF30-8C8A-97EF-5BBC-BC0F002CA2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6B665A-1507-DE4E-A96D-9BEAC7D788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40" name="Graphic 39" descr="Ecommerce with solid fill">
            <a:extLst>
              <a:ext uri="{FF2B5EF4-FFF2-40B4-BE49-F238E27FC236}">
                <a16:creationId xmlns:a16="http://schemas.microsoft.com/office/drawing/2014/main" id="{F2674047-4CFA-ACB6-4B2E-A5D364236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8600" y="4041351"/>
            <a:ext cx="1406101" cy="1406101"/>
          </a:xfrm>
          <a:prstGeom prst="rect">
            <a:avLst/>
          </a:prstGeom>
        </p:spPr>
      </p:pic>
      <p:pic>
        <p:nvPicPr>
          <p:cNvPr id="41" name="Picture 2" descr="Image result for RFID tag">
            <a:extLst>
              <a:ext uri="{FF2B5EF4-FFF2-40B4-BE49-F238E27FC236}">
                <a16:creationId xmlns:a16="http://schemas.microsoft.com/office/drawing/2014/main" id="{0BCE733C-6554-F8BF-457D-7C097E9C6E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547477" y="54864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E5A422C1-A76A-08E9-BF2B-41FB8408A4C3}"/>
              </a:ext>
            </a:extLst>
          </p:cNvPr>
          <p:cNvGrpSpPr/>
          <p:nvPr/>
        </p:nvGrpSpPr>
        <p:grpSpPr>
          <a:xfrm>
            <a:off x="1634701" y="5819221"/>
            <a:ext cx="7322511" cy="386376"/>
            <a:chOff x="1066341" y="3059196"/>
            <a:chExt cx="7322511" cy="386376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8E0007C9-C014-EDBF-BE2D-47E3DBA1B642}"/>
                </a:ext>
              </a:extLst>
            </p:cNvPr>
            <p:cNvGrpSpPr/>
            <p:nvPr/>
          </p:nvGrpSpPr>
          <p:grpSpPr>
            <a:xfrm>
              <a:off x="4324490" y="3074726"/>
              <a:ext cx="815185" cy="367238"/>
              <a:chOff x="5786581" y="3320478"/>
              <a:chExt cx="815185" cy="367238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5DD72AF-F0AA-37A5-D8E3-E2B41B8A016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021C1B2-10BC-F55C-E5EC-553381EF6D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7055AB0B-BBB3-4DB3-9854-AAB77176F628}"/>
                </a:ext>
              </a:extLst>
            </p:cNvPr>
            <p:cNvCxnSpPr>
              <a:cxnSpLocks/>
            </p:cNvCxnSpPr>
            <p:nvPr/>
          </p:nvCxnSpPr>
          <p:spPr>
            <a:xfrm>
              <a:off x="1887788" y="3061210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5B73684-F523-B87F-C857-57A23095B3FE}"/>
                </a:ext>
              </a:extLst>
            </p:cNvPr>
            <p:cNvCxnSpPr>
              <a:cxnSpLocks/>
            </p:cNvCxnSpPr>
            <p:nvPr/>
          </p:nvCxnSpPr>
          <p:spPr>
            <a:xfrm>
              <a:off x="1884680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or: Elbow 45">
              <a:extLst>
                <a:ext uri="{FF2B5EF4-FFF2-40B4-BE49-F238E27FC236}">
                  <a16:creationId xmlns:a16="http://schemas.microsoft.com/office/drawing/2014/main" id="{A65F0E83-FFD2-77A3-553E-DE6E850AC14B}"/>
                </a:ext>
              </a:extLst>
            </p:cNvPr>
            <p:cNvCxnSpPr>
              <a:cxnSpLocks/>
            </p:cNvCxnSpPr>
            <p:nvPr/>
          </p:nvCxnSpPr>
          <p:spPr>
            <a:xfrm>
              <a:off x="2699150" y="306171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43641AE-26CC-6C02-A7B6-7206C09C1E1B}"/>
                </a:ext>
              </a:extLst>
            </p:cNvPr>
            <p:cNvCxnSpPr>
              <a:cxnSpLocks/>
            </p:cNvCxnSpPr>
            <p:nvPr/>
          </p:nvCxnSpPr>
          <p:spPr>
            <a:xfrm>
              <a:off x="2698582" y="306430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313E7CAF-57B4-B32B-506D-DEE06EC37E8B}"/>
                </a:ext>
              </a:extLst>
            </p:cNvPr>
            <p:cNvCxnSpPr>
              <a:cxnSpLocks/>
            </p:cNvCxnSpPr>
            <p:nvPr/>
          </p:nvCxnSpPr>
          <p:spPr>
            <a:xfrm>
              <a:off x="3509717" y="3066662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B6326C59-7EFA-B724-ABA0-001894D4BE90}"/>
                </a:ext>
              </a:extLst>
            </p:cNvPr>
            <p:cNvCxnSpPr>
              <a:cxnSpLocks/>
            </p:cNvCxnSpPr>
            <p:nvPr/>
          </p:nvCxnSpPr>
          <p:spPr>
            <a:xfrm>
              <a:off x="3509149" y="306924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DF293A28-D556-43E4-C820-86236253E6DC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61762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or: Elbow 50">
              <a:extLst>
                <a:ext uri="{FF2B5EF4-FFF2-40B4-BE49-F238E27FC236}">
                  <a16:creationId xmlns:a16="http://schemas.microsoft.com/office/drawing/2014/main" id="{9303B521-B9EC-A245-51F4-C7C2BA3DF956}"/>
                </a:ext>
              </a:extLst>
            </p:cNvPr>
            <p:cNvCxnSpPr>
              <a:cxnSpLocks/>
            </p:cNvCxnSpPr>
            <p:nvPr/>
          </p:nvCxnSpPr>
          <p:spPr>
            <a:xfrm>
              <a:off x="1066341" y="3059196"/>
              <a:ext cx="814773" cy="376774"/>
            </a:xfrm>
            <a:prstGeom prst="bentConnector3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59E82BBF-2365-ED82-A38F-979109872E74}"/>
                </a:ext>
              </a:extLst>
            </p:cNvPr>
            <p:cNvCxnSpPr>
              <a:cxnSpLocks/>
            </p:cNvCxnSpPr>
            <p:nvPr/>
          </p:nvCxnSpPr>
          <p:spPr>
            <a:xfrm>
              <a:off x="4324490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DE3633B-411A-7CED-057D-EB18EC3012AF}"/>
                </a:ext>
              </a:extLst>
            </p:cNvPr>
            <p:cNvGrpSpPr/>
            <p:nvPr/>
          </p:nvGrpSpPr>
          <p:grpSpPr>
            <a:xfrm>
              <a:off x="5138320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962F6E2-7572-0BC3-16D2-6D0BB574D9C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6E1AE23F-196A-2C5E-0A58-6AECB050C3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A8239A20-75C8-DA23-3494-E565A8C3F644}"/>
                </a:ext>
              </a:extLst>
            </p:cNvPr>
            <p:cNvCxnSpPr>
              <a:cxnSpLocks/>
            </p:cNvCxnSpPr>
            <p:nvPr/>
          </p:nvCxnSpPr>
          <p:spPr>
            <a:xfrm>
              <a:off x="5137908" y="3076198"/>
              <a:ext cx="0" cy="36723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562D6637-F5CB-0B52-96B0-1575AF972D51}"/>
                </a:ext>
              </a:extLst>
            </p:cNvPr>
            <p:cNvGrpSpPr/>
            <p:nvPr/>
          </p:nvGrpSpPr>
          <p:grpSpPr>
            <a:xfrm>
              <a:off x="5953760" y="3078334"/>
              <a:ext cx="815185" cy="367238"/>
              <a:chOff x="5786581" y="3320478"/>
              <a:chExt cx="815185" cy="367238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CFED1F8-4684-1251-8791-7F410C26F1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55A94EEA-7E9D-DB94-51F4-F9943FCEC9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8B30238F-5BCC-374B-3DDA-47FCF173BB6C}"/>
                </a:ext>
              </a:extLst>
            </p:cNvPr>
            <p:cNvGrpSpPr/>
            <p:nvPr/>
          </p:nvGrpSpPr>
          <p:grpSpPr>
            <a:xfrm>
              <a:off x="6764587" y="3074726"/>
              <a:ext cx="814773" cy="368710"/>
              <a:chOff x="5786993" y="3320478"/>
              <a:chExt cx="814773" cy="368710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7CD19A54-769D-74CA-F848-7508021E7F7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993" y="3689188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79C9E400-E7D0-FD33-09BC-898BA9E502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9458AD4-E66F-DB4C-995E-22C248A9A834}"/>
                </a:ext>
              </a:extLst>
            </p:cNvPr>
            <p:cNvGrpSpPr/>
            <p:nvPr/>
          </p:nvGrpSpPr>
          <p:grpSpPr>
            <a:xfrm>
              <a:off x="7573667" y="3073254"/>
              <a:ext cx="815185" cy="367238"/>
              <a:chOff x="5786581" y="3320478"/>
              <a:chExt cx="815185" cy="367238"/>
            </a:xfrm>
          </p:grpSpPr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2F758DD-2840-37BD-2DA8-7A63658693A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786581" y="3322584"/>
                <a:ext cx="814773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15ABF0B-C261-2C50-6544-96A1E435CA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01766" y="3320478"/>
                <a:ext cx="0" cy="36723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8" name="Table 41">
            <a:extLst>
              <a:ext uri="{FF2B5EF4-FFF2-40B4-BE49-F238E27FC236}">
                <a16:creationId xmlns:a16="http://schemas.microsoft.com/office/drawing/2014/main" id="{5411B63E-DE6F-F2C1-DB33-C19E7CF3B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03294"/>
              </p:ext>
            </p:extLst>
          </p:nvPr>
        </p:nvGraphicFramePr>
        <p:xfrm>
          <a:off x="1623942" y="4053388"/>
          <a:ext cx="7332858" cy="138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762">
                  <a:extLst>
                    <a:ext uri="{9D8B030D-6E8A-4147-A177-3AD203B41FA5}">
                      <a16:colId xmlns:a16="http://schemas.microsoft.com/office/drawing/2014/main" val="3649037606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687453759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4202138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2582812071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1010897990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499055458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745469527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3750178192"/>
                    </a:ext>
                  </a:extLst>
                </a:gridCol>
                <a:gridCol w="814762">
                  <a:extLst>
                    <a:ext uri="{9D8B030D-6E8A-4147-A177-3AD203B41FA5}">
                      <a16:colId xmlns:a16="http://schemas.microsoft.com/office/drawing/2014/main" val="4067780847"/>
                    </a:ext>
                  </a:extLst>
                </a:gridCol>
              </a:tblGrid>
              <a:tr h="13820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92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rgbClr val="FFC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857886620"/>
                  </a:ext>
                </a:extLst>
              </a:tr>
            </a:tbl>
          </a:graphicData>
        </a:graphic>
      </p:graphicFrame>
      <p:sp>
        <p:nvSpPr>
          <p:cNvPr id="69" name="TextBox 68">
            <a:extLst>
              <a:ext uri="{FF2B5EF4-FFF2-40B4-BE49-F238E27FC236}">
                <a16:creationId xmlns:a16="http://schemas.microsoft.com/office/drawing/2014/main" id="{E08DA4C3-3D4A-AFE0-841C-1583B8AD50FC}"/>
              </a:ext>
            </a:extLst>
          </p:cNvPr>
          <p:cNvSpPr txBox="1"/>
          <p:nvPr/>
        </p:nvSpPr>
        <p:spPr>
          <a:xfrm>
            <a:off x="2420890" y="6249808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Bit[0]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D7563E-581B-5B5E-5EB8-9A65EA28D8C3}"/>
              </a:ext>
            </a:extLst>
          </p:cNvPr>
          <p:cNvSpPr txBox="1"/>
          <p:nvPr/>
        </p:nvSpPr>
        <p:spPr>
          <a:xfrm>
            <a:off x="6521453" y="6263607"/>
            <a:ext cx="1143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Bit[1]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503122A-28DB-0CFF-A0F5-45AA28DAB4B3}"/>
              </a:ext>
            </a:extLst>
          </p:cNvPr>
          <p:cNvSpPr txBox="1"/>
          <p:nvPr/>
        </p:nvSpPr>
        <p:spPr>
          <a:xfrm>
            <a:off x="6114066" y="5925220"/>
            <a:ext cx="48750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96FB7E2-27EA-0381-7DE3-1E0DABB4838D}"/>
              </a:ext>
            </a:extLst>
          </p:cNvPr>
          <p:cNvSpPr txBox="1"/>
          <p:nvPr/>
        </p:nvSpPr>
        <p:spPr>
          <a:xfrm>
            <a:off x="7239000" y="6608737"/>
            <a:ext cx="20233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(Figure adapted from [4])</a:t>
            </a:r>
          </a:p>
        </p:txBody>
      </p:sp>
    </p:spTree>
    <p:extLst>
      <p:ext uri="{BB962C8B-B14F-4D97-AF65-F5344CB8AC3E}">
        <p14:creationId xmlns:p14="http://schemas.microsoft.com/office/powerpoint/2010/main" val="2451062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BE4A-42EE-0EF2-CE8B-FF3C56B7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Dominant Tx to Rx leakage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8F5B88-7A08-4704-01CC-D5E0B7E4A5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79405-5069-448D-A1FB-1F4631CEF0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2411D9-AAC8-841B-66EE-091E55884F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2" descr="Image result for RFID tag">
            <a:extLst>
              <a:ext uri="{FF2B5EF4-FFF2-40B4-BE49-F238E27FC236}">
                <a16:creationId xmlns:a16="http://schemas.microsoft.com/office/drawing/2014/main" id="{C40D875E-8B2F-B529-0ABE-2A5767F374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12" t="13589" r="26018" b="18677"/>
          <a:stretch/>
        </p:blipFill>
        <p:spPr bwMode="auto">
          <a:xfrm>
            <a:off x="4161258" y="2286000"/>
            <a:ext cx="768346" cy="105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30DC678-9A56-7AE7-7AE6-589F4B99A597}"/>
              </a:ext>
            </a:extLst>
          </p:cNvPr>
          <p:cNvCxnSpPr>
            <a:cxnSpLocks/>
          </p:cNvCxnSpPr>
          <p:nvPr/>
        </p:nvCxnSpPr>
        <p:spPr>
          <a:xfrm>
            <a:off x="1861388" y="2286000"/>
            <a:ext cx="2262433" cy="301657"/>
          </a:xfrm>
          <a:prstGeom prst="straightConnector1">
            <a:avLst/>
          </a:prstGeom>
          <a:ln w="19050" cap="rnd">
            <a:solidFill>
              <a:srgbClr val="FF0000"/>
            </a:solidFill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2C42DA-2DA3-5E01-CC5E-A1392FEFB26D}"/>
              </a:ext>
            </a:extLst>
          </p:cNvPr>
          <p:cNvCxnSpPr>
            <a:cxnSpLocks/>
          </p:cNvCxnSpPr>
          <p:nvPr/>
        </p:nvCxnSpPr>
        <p:spPr>
          <a:xfrm flipH="1">
            <a:off x="1832308" y="3086684"/>
            <a:ext cx="2262433" cy="251334"/>
          </a:xfrm>
          <a:prstGeom prst="straightConnector1">
            <a:avLst/>
          </a:prstGeom>
          <a:ln w="19050" cap="rnd">
            <a:solidFill>
              <a:srgbClr val="FF0000"/>
            </a:solidFill>
            <a:prstDash val="dash"/>
            <a:round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7993B5A-E938-8116-EA77-061965A619C4}"/>
              </a:ext>
            </a:extLst>
          </p:cNvPr>
          <p:cNvSpPr/>
          <p:nvPr/>
        </p:nvSpPr>
        <p:spPr>
          <a:xfrm>
            <a:off x="1765791" y="2397029"/>
            <a:ext cx="499820" cy="754493"/>
          </a:xfrm>
          <a:custGeom>
            <a:avLst/>
            <a:gdLst>
              <a:gd name="connsiteX0" fmla="*/ 0 w 499820"/>
              <a:gd name="connsiteY0" fmla="*/ 0 h 754493"/>
              <a:gd name="connsiteX1" fmla="*/ 499620 w 499820"/>
              <a:gd name="connsiteY1" fmla="*/ 339365 h 754493"/>
              <a:gd name="connsiteX2" fmla="*/ 65987 w 499820"/>
              <a:gd name="connsiteY2" fmla="*/ 725864 h 754493"/>
              <a:gd name="connsiteX3" fmla="*/ 75414 w 499820"/>
              <a:gd name="connsiteY3" fmla="*/ 725864 h 754493"/>
              <a:gd name="connsiteX4" fmla="*/ 75414 w 499820"/>
              <a:gd name="connsiteY4" fmla="*/ 725864 h 754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9820" h="754493">
                <a:moveTo>
                  <a:pt x="0" y="0"/>
                </a:moveTo>
                <a:cubicBezTo>
                  <a:pt x="244311" y="109194"/>
                  <a:pt x="488622" y="218388"/>
                  <a:pt x="499620" y="339365"/>
                </a:cubicBezTo>
                <a:cubicBezTo>
                  <a:pt x="510618" y="460342"/>
                  <a:pt x="65987" y="725864"/>
                  <a:pt x="65987" y="725864"/>
                </a:cubicBezTo>
                <a:cubicBezTo>
                  <a:pt x="-4714" y="790281"/>
                  <a:pt x="75414" y="725864"/>
                  <a:pt x="75414" y="725864"/>
                </a:cubicBezTo>
                <a:lnTo>
                  <a:pt x="75414" y="725864"/>
                </a:lnTo>
              </a:path>
            </a:pathLst>
          </a:cu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473E54-8988-FEF6-17DB-026247504E2A}"/>
              </a:ext>
            </a:extLst>
          </p:cNvPr>
          <p:cNvCxnSpPr>
            <a:cxnSpLocks/>
          </p:cNvCxnSpPr>
          <p:nvPr/>
        </p:nvCxnSpPr>
        <p:spPr>
          <a:xfrm>
            <a:off x="1447800" y="5566746"/>
            <a:ext cx="22022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F77FC9F-BEC1-E0A6-EBAC-25C77A6085C0}"/>
              </a:ext>
            </a:extLst>
          </p:cNvPr>
          <p:cNvSpPr/>
          <p:nvPr/>
        </p:nvSpPr>
        <p:spPr>
          <a:xfrm>
            <a:off x="1646364" y="4295466"/>
            <a:ext cx="1747520" cy="1295056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B4AA7DE-F881-ED4D-5A83-660B8385E9FE}"/>
              </a:ext>
            </a:extLst>
          </p:cNvPr>
          <p:cNvSpPr/>
          <p:nvPr/>
        </p:nvSpPr>
        <p:spPr>
          <a:xfrm rot="21420716">
            <a:off x="1659193" y="5052198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64B323A-A10F-27D4-E898-527854FBB660}"/>
              </a:ext>
            </a:extLst>
          </p:cNvPr>
          <p:cNvCxnSpPr/>
          <p:nvPr/>
        </p:nvCxnSpPr>
        <p:spPr>
          <a:xfrm>
            <a:off x="3518003" y="4470215"/>
            <a:ext cx="0" cy="772160"/>
          </a:xfrm>
          <a:prstGeom prst="straightConnector1">
            <a:avLst/>
          </a:prstGeom>
          <a:ln w="19050" cap="rnd">
            <a:solidFill>
              <a:schemeClr val="tx1"/>
            </a:solidFill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DD7356F-43E2-9DAC-1097-FFE1EF39A014}"/>
              </a:ext>
            </a:extLst>
          </p:cNvPr>
          <p:cNvSpPr txBox="1"/>
          <p:nvPr/>
        </p:nvSpPr>
        <p:spPr>
          <a:xfrm>
            <a:off x="913113" y="5672114"/>
            <a:ext cx="3962840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30 dB higher than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7" name="Graphic 16" descr="Ecommerce with solid fill">
            <a:extLst>
              <a:ext uri="{FF2B5EF4-FFF2-40B4-BE49-F238E27FC236}">
                <a16:creationId xmlns:a16="http://schemas.microsoft.com/office/drawing/2014/main" id="{9DF9E3E8-BD8D-DBF1-CCEE-744B6CDA7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" y="2071224"/>
            <a:ext cx="1406101" cy="14061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C03B979-4836-E400-0578-18C57F0354FF}"/>
              </a:ext>
            </a:extLst>
          </p:cNvPr>
          <p:cNvSpPr txBox="1"/>
          <p:nvPr/>
        </p:nvSpPr>
        <p:spPr>
          <a:xfrm>
            <a:off x="1662938" y="6093220"/>
            <a:ext cx="6360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Need self interference cancellation at the reader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45A00CD-C5C6-1F51-7092-0CEA4228234A}"/>
              </a:ext>
            </a:extLst>
          </p:cNvPr>
          <p:cNvCxnSpPr>
            <a:cxnSpLocks/>
          </p:cNvCxnSpPr>
          <p:nvPr/>
        </p:nvCxnSpPr>
        <p:spPr>
          <a:xfrm flipH="1" flipV="1">
            <a:off x="1844033" y="2184328"/>
            <a:ext cx="2451457" cy="32539"/>
          </a:xfrm>
          <a:prstGeom prst="straightConnector1">
            <a:avLst/>
          </a:prstGeom>
          <a:ln w="19050" cap="rnd">
            <a:solidFill>
              <a:schemeClr val="tx1"/>
            </a:solidFill>
            <a:prstDash val="solid"/>
            <a:round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22B1BE4-A542-DC00-1232-5245F6C8D645}"/>
              </a:ext>
            </a:extLst>
          </p:cNvPr>
          <p:cNvSpPr txBox="1"/>
          <p:nvPr/>
        </p:nvSpPr>
        <p:spPr>
          <a:xfrm>
            <a:off x="2389713" y="1794926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~10-20 cm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CAD5C8-02B3-8761-4C2F-E8455BDE263E}"/>
              </a:ext>
            </a:extLst>
          </p:cNvPr>
          <p:cNvCxnSpPr>
            <a:cxnSpLocks/>
          </p:cNvCxnSpPr>
          <p:nvPr/>
        </p:nvCxnSpPr>
        <p:spPr>
          <a:xfrm>
            <a:off x="6484544" y="5578259"/>
            <a:ext cx="2126056" cy="0"/>
          </a:xfrm>
          <a:prstGeom prst="line">
            <a:avLst/>
          </a:prstGeom>
          <a:ln w="15875">
            <a:headEnd w="lg" len="lg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F0DF2F3-DEE0-BC31-3E61-C6696B0C5BC9}"/>
              </a:ext>
            </a:extLst>
          </p:cNvPr>
          <p:cNvSpPr/>
          <p:nvPr/>
        </p:nvSpPr>
        <p:spPr>
          <a:xfrm>
            <a:off x="6683108" y="5449635"/>
            <a:ext cx="1747520" cy="152399"/>
          </a:xfrm>
          <a:custGeom>
            <a:avLst/>
            <a:gdLst>
              <a:gd name="connsiteX0" fmla="*/ 0 w 1747520"/>
              <a:gd name="connsiteY0" fmla="*/ 1254416 h 1295056"/>
              <a:gd name="connsiteX1" fmla="*/ 10160 w 1747520"/>
              <a:gd name="connsiteY1" fmla="*/ 1081696 h 1295056"/>
              <a:gd name="connsiteX2" fmla="*/ 20320 w 1747520"/>
              <a:gd name="connsiteY2" fmla="*/ 959776 h 1295056"/>
              <a:gd name="connsiteX3" fmla="*/ 30480 w 1747520"/>
              <a:gd name="connsiteY3" fmla="*/ 654976 h 1295056"/>
              <a:gd name="connsiteX4" fmla="*/ 40640 w 1747520"/>
              <a:gd name="connsiteY4" fmla="*/ 614336 h 1295056"/>
              <a:gd name="connsiteX5" fmla="*/ 60960 w 1747520"/>
              <a:gd name="connsiteY5" fmla="*/ 502576 h 1295056"/>
              <a:gd name="connsiteX6" fmla="*/ 243840 w 1747520"/>
              <a:gd name="connsiteY6" fmla="*/ 248576 h 1295056"/>
              <a:gd name="connsiteX7" fmla="*/ 335280 w 1747520"/>
              <a:gd name="connsiteY7" fmla="*/ 157136 h 1295056"/>
              <a:gd name="connsiteX8" fmla="*/ 396240 w 1747520"/>
              <a:gd name="connsiteY8" fmla="*/ 126656 h 1295056"/>
              <a:gd name="connsiteX9" fmla="*/ 497840 w 1747520"/>
              <a:gd name="connsiteY9" fmla="*/ 65696 h 1295056"/>
              <a:gd name="connsiteX10" fmla="*/ 640080 w 1747520"/>
              <a:gd name="connsiteY10" fmla="*/ 35216 h 1295056"/>
              <a:gd name="connsiteX11" fmla="*/ 701040 w 1747520"/>
              <a:gd name="connsiteY11" fmla="*/ 14896 h 1295056"/>
              <a:gd name="connsiteX12" fmla="*/ 1148080 w 1747520"/>
              <a:gd name="connsiteY12" fmla="*/ 14896 h 1295056"/>
              <a:gd name="connsiteX13" fmla="*/ 1310640 w 1747520"/>
              <a:gd name="connsiteY13" fmla="*/ 35216 h 1295056"/>
              <a:gd name="connsiteX14" fmla="*/ 1371600 w 1747520"/>
              <a:gd name="connsiteY14" fmla="*/ 45376 h 1295056"/>
              <a:gd name="connsiteX15" fmla="*/ 1432560 w 1747520"/>
              <a:gd name="connsiteY15" fmla="*/ 75856 h 1295056"/>
              <a:gd name="connsiteX16" fmla="*/ 1483360 w 1747520"/>
              <a:gd name="connsiteY16" fmla="*/ 96176 h 1295056"/>
              <a:gd name="connsiteX17" fmla="*/ 1584960 w 1747520"/>
              <a:gd name="connsiteY17" fmla="*/ 228256 h 1295056"/>
              <a:gd name="connsiteX18" fmla="*/ 1615440 w 1747520"/>
              <a:gd name="connsiteY18" fmla="*/ 319696 h 1295056"/>
              <a:gd name="connsiteX19" fmla="*/ 1635760 w 1747520"/>
              <a:gd name="connsiteY19" fmla="*/ 787056 h 1295056"/>
              <a:gd name="connsiteX20" fmla="*/ 1686560 w 1747520"/>
              <a:gd name="connsiteY20" fmla="*/ 919136 h 1295056"/>
              <a:gd name="connsiteX21" fmla="*/ 1696720 w 1747520"/>
              <a:gd name="connsiteY21" fmla="*/ 959776 h 1295056"/>
              <a:gd name="connsiteX22" fmla="*/ 1727200 w 1747520"/>
              <a:gd name="connsiteY22" fmla="*/ 1030896 h 1295056"/>
              <a:gd name="connsiteX23" fmla="*/ 1737360 w 1747520"/>
              <a:gd name="connsiteY23" fmla="*/ 1102016 h 1295056"/>
              <a:gd name="connsiteX24" fmla="*/ 1747520 w 1747520"/>
              <a:gd name="connsiteY24" fmla="*/ 1295056 h 129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47520" h="1295056">
                <a:moveTo>
                  <a:pt x="0" y="1254416"/>
                </a:moveTo>
                <a:cubicBezTo>
                  <a:pt x="3387" y="1196843"/>
                  <a:pt x="6192" y="1139232"/>
                  <a:pt x="10160" y="1081696"/>
                </a:cubicBezTo>
                <a:cubicBezTo>
                  <a:pt x="12966" y="1041012"/>
                  <a:pt x="18380" y="1000511"/>
                  <a:pt x="20320" y="959776"/>
                </a:cubicBezTo>
                <a:cubicBezTo>
                  <a:pt x="25155" y="858235"/>
                  <a:pt x="24511" y="756457"/>
                  <a:pt x="30480" y="654976"/>
                </a:cubicBezTo>
                <a:cubicBezTo>
                  <a:pt x="31300" y="641037"/>
                  <a:pt x="38142" y="628074"/>
                  <a:pt x="40640" y="614336"/>
                </a:cubicBezTo>
                <a:cubicBezTo>
                  <a:pt x="45150" y="589533"/>
                  <a:pt x="49438" y="531381"/>
                  <a:pt x="60960" y="502576"/>
                </a:cubicBezTo>
                <a:cubicBezTo>
                  <a:pt x="97521" y="411173"/>
                  <a:pt x="187724" y="304692"/>
                  <a:pt x="243840" y="248576"/>
                </a:cubicBezTo>
                <a:cubicBezTo>
                  <a:pt x="274320" y="218096"/>
                  <a:pt x="301620" y="184064"/>
                  <a:pt x="335280" y="157136"/>
                </a:cubicBezTo>
                <a:cubicBezTo>
                  <a:pt x="353020" y="142944"/>
                  <a:pt x="376439" y="137794"/>
                  <a:pt x="396240" y="126656"/>
                </a:cubicBezTo>
                <a:cubicBezTo>
                  <a:pt x="430663" y="107293"/>
                  <a:pt x="459865" y="76546"/>
                  <a:pt x="497840" y="65696"/>
                </a:cubicBezTo>
                <a:cubicBezTo>
                  <a:pt x="591986" y="38797"/>
                  <a:pt x="544552" y="48863"/>
                  <a:pt x="640080" y="35216"/>
                </a:cubicBezTo>
                <a:cubicBezTo>
                  <a:pt x="660400" y="28443"/>
                  <a:pt x="680260" y="20091"/>
                  <a:pt x="701040" y="14896"/>
                </a:cubicBezTo>
                <a:cubicBezTo>
                  <a:pt x="832304" y="-17920"/>
                  <a:pt x="1095632" y="13516"/>
                  <a:pt x="1148080" y="14896"/>
                </a:cubicBezTo>
                <a:lnTo>
                  <a:pt x="1310640" y="35216"/>
                </a:lnTo>
                <a:cubicBezTo>
                  <a:pt x="1331051" y="37999"/>
                  <a:pt x="1352057" y="38862"/>
                  <a:pt x="1371600" y="45376"/>
                </a:cubicBezTo>
                <a:cubicBezTo>
                  <a:pt x="1393153" y="52560"/>
                  <a:pt x="1411878" y="66455"/>
                  <a:pt x="1432560" y="75856"/>
                </a:cubicBezTo>
                <a:cubicBezTo>
                  <a:pt x="1449163" y="83403"/>
                  <a:pt x="1466427" y="89403"/>
                  <a:pt x="1483360" y="96176"/>
                </a:cubicBezTo>
                <a:cubicBezTo>
                  <a:pt x="1511414" y="128906"/>
                  <a:pt x="1565169" y="185846"/>
                  <a:pt x="1584960" y="228256"/>
                </a:cubicBezTo>
                <a:cubicBezTo>
                  <a:pt x="1598547" y="257371"/>
                  <a:pt x="1605280" y="289216"/>
                  <a:pt x="1615440" y="319696"/>
                </a:cubicBezTo>
                <a:cubicBezTo>
                  <a:pt x="1644388" y="551279"/>
                  <a:pt x="1611586" y="267316"/>
                  <a:pt x="1635760" y="787056"/>
                </a:cubicBezTo>
                <a:cubicBezTo>
                  <a:pt x="1639831" y="874583"/>
                  <a:pt x="1659299" y="810090"/>
                  <a:pt x="1686560" y="919136"/>
                </a:cubicBezTo>
                <a:cubicBezTo>
                  <a:pt x="1689947" y="932683"/>
                  <a:pt x="1691817" y="946701"/>
                  <a:pt x="1696720" y="959776"/>
                </a:cubicBezTo>
                <a:cubicBezTo>
                  <a:pt x="1772048" y="1160652"/>
                  <a:pt x="1676740" y="879517"/>
                  <a:pt x="1727200" y="1030896"/>
                </a:cubicBezTo>
                <a:cubicBezTo>
                  <a:pt x="1730587" y="1054603"/>
                  <a:pt x="1735450" y="1078145"/>
                  <a:pt x="1737360" y="1102016"/>
                </a:cubicBezTo>
                <a:cubicBezTo>
                  <a:pt x="1747708" y="1231364"/>
                  <a:pt x="1747520" y="1226999"/>
                  <a:pt x="1747520" y="1295056"/>
                </a:cubicBezTo>
              </a:path>
            </a:pathLst>
          </a:cu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535430F-C7DB-4212-220E-ADC83E296BBE}"/>
              </a:ext>
            </a:extLst>
          </p:cNvPr>
          <p:cNvSpPr/>
          <p:nvPr/>
        </p:nvSpPr>
        <p:spPr>
          <a:xfrm rot="21355576">
            <a:off x="6660685" y="5083915"/>
            <a:ext cx="1717047" cy="579120"/>
          </a:xfrm>
          <a:custGeom>
            <a:avLst/>
            <a:gdLst>
              <a:gd name="connsiteX0" fmla="*/ 0 w 1717047"/>
              <a:gd name="connsiteY0" fmla="*/ 467360 h 579120"/>
              <a:gd name="connsiteX1" fmla="*/ 20320 w 1717047"/>
              <a:gd name="connsiteY1" fmla="*/ 223520 h 579120"/>
              <a:gd name="connsiteX2" fmla="*/ 101600 w 1717047"/>
              <a:gd name="connsiteY2" fmla="*/ 142240 h 579120"/>
              <a:gd name="connsiteX3" fmla="*/ 172720 w 1717047"/>
              <a:gd name="connsiteY3" fmla="*/ 101600 h 579120"/>
              <a:gd name="connsiteX4" fmla="*/ 223520 w 1717047"/>
              <a:gd name="connsiteY4" fmla="*/ 71120 h 579120"/>
              <a:gd name="connsiteX5" fmla="*/ 345440 w 1717047"/>
              <a:gd name="connsiteY5" fmla="*/ 30480 h 579120"/>
              <a:gd name="connsiteX6" fmla="*/ 457200 w 1717047"/>
              <a:gd name="connsiteY6" fmla="*/ 0 h 579120"/>
              <a:gd name="connsiteX7" fmla="*/ 873760 w 1717047"/>
              <a:gd name="connsiteY7" fmla="*/ 10160 h 579120"/>
              <a:gd name="connsiteX8" fmla="*/ 924560 w 1717047"/>
              <a:gd name="connsiteY8" fmla="*/ 20320 h 579120"/>
              <a:gd name="connsiteX9" fmla="*/ 985520 w 1717047"/>
              <a:gd name="connsiteY9" fmla="*/ 30480 h 579120"/>
              <a:gd name="connsiteX10" fmla="*/ 1056640 w 1717047"/>
              <a:gd name="connsiteY10" fmla="*/ 50800 h 579120"/>
              <a:gd name="connsiteX11" fmla="*/ 1188720 w 1717047"/>
              <a:gd name="connsiteY11" fmla="*/ 60960 h 579120"/>
              <a:gd name="connsiteX12" fmla="*/ 1270000 w 1717047"/>
              <a:gd name="connsiteY12" fmla="*/ 71120 h 579120"/>
              <a:gd name="connsiteX13" fmla="*/ 1310640 w 1717047"/>
              <a:gd name="connsiteY13" fmla="*/ 91440 h 579120"/>
              <a:gd name="connsiteX14" fmla="*/ 1391920 w 1717047"/>
              <a:gd name="connsiteY14" fmla="*/ 111760 h 579120"/>
              <a:gd name="connsiteX15" fmla="*/ 1493520 w 1717047"/>
              <a:gd name="connsiteY15" fmla="*/ 162560 h 579120"/>
              <a:gd name="connsiteX16" fmla="*/ 1595120 w 1717047"/>
              <a:gd name="connsiteY16" fmla="*/ 233680 h 579120"/>
              <a:gd name="connsiteX17" fmla="*/ 1625600 w 1717047"/>
              <a:gd name="connsiteY17" fmla="*/ 243840 h 579120"/>
              <a:gd name="connsiteX18" fmla="*/ 1686560 w 1717047"/>
              <a:gd name="connsiteY18" fmla="*/ 325120 h 579120"/>
              <a:gd name="connsiteX19" fmla="*/ 1706880 w 1717047"/>
              <a:gd name="connsiteY19" fmla="*/ 386080 h 579120"/>
              <a:gd name="connsiteX20" fmla="*/ 1717040 w 1717047"/>
              <a:gd name="connsiteY20" fmla="*/ 579120 h 57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7047" h="579120">
                <a:moveTo>
                  <a:pt x="0" y="467360"/>
                </a:moveTo>
                <a:cubicBezTo>
                  <a:pt x="6773" y="386080"/>
                  <a:pt x="5982" y="303812"/>
                  <a:pt x="20320" y="223520"/>
                </a:cubicBezTo>
                <a:cubicBezTo>
                  <a:pt x="25035" y="197113"/>
                  <a:pt x="87234" y="153014"/>
                  <a:pt x="101600" y="142240"/>
                </a:cubicBezTo>
                <a:cubicBezTo>
                  <a:pt x="138095" y="114868"/>
                  <a:pt x="129328" y="125707"/>
                  <a:pt x="172720" y="101600"/>
                </a:cubicBezTo>
                <a:cubicBezTo>
                  <a:pt x="189982" y="92010"/>
                  <a:pt x="205260" y="78639"/>
                  <a:pt x="223520" y="71120"/>
                </a:cubicBezTo>
                <a:cubicBezTo>
                  <a:pt x="263132" y="54809"/>
                  <a:pt x="304800" y="44027"/>
                  <a:pt x="345440" y="30480"/>
                </a:cubicBezTo>
                <a:cubicBezTo>
                  <a:pt x="422783" y="4699"/>
                  <a:pt x="385397" y="14361"/>
                  <a:pt x="457200" y="0"/>
                </a:cubicBezTo>
                <a:lnTo>
                  <a:pt x="873760" y="10160"/>
                </a:lnTo>
                <a:cubicBezTo>
                  <a:pt x="891012" y="10910"/>
                  <a:pt x="907570" y="17231"/>
                  <a:pt x="924560" y="20320"/>
                </a:cubicBezTo>
                <a:cubicBezTo>
                  <a:pt x="944828" y="24005"/>
                  <a:pt x="965447" y="25848"/>
                  <a:pt x="985520" y="30480"/>
                </a:cubicBezTo>
                <a:cubicBezTo>
                  <a:pt x="1009544" y="36024"/>
                  <a:pt x="1032257" y="47143"/>
                  <a:pt x="1056640" y="50800"/>
                </a:cubicBezTo>
                <a:cubicBezTo>
                  <a:pt x="1100308" y="57350"/>
                  <a:pt x="1144762" y="56774"/>
                  <a:pt x="1188720" y="60960"/>
                </a:cubicBezTo>
                <a:cubicBezTo>
                  <a:pt x="1215901" y="63549"/>
                  <a:pt x="1242907" y="67733"/>
                  <a:pt x="1270000" y="71120"/>
                </a:cubicBezTo>
                <a:cubicBezTo>
                  <a:pt x="1283547" y="77893"/>
                  <a:pt x="1296719" y="85474"/>
                  <a:pt x="1310640" y="91440"/>
                </a:cubicBezTo>
                <a:cubicBezTo>
                  <a:pt x="1337976" y="103156"/>
                  <a:pt x="1362103" y="105797"/>
                  <a:pt x="1391920" y="111760"/>
                </a:cubicBezTo>
                <a:cubicBezTo>
                  <a:pt x="1464498" y="160146"/>
                  <a:pt x="1429188" y="146477"/>
                  <a:pt x="1493520" y="162560"/>
                </a:cubicBezTo>
                <a:cubicBezTo>
                  <a:pt x="1523962" y="185391"/>
                  <a:pt x="1562956" y="215811"/>
                  <a:pt x="1595120" y="233680"/>
                </a:cubicBezTo>
                <a:cubicBezTo>
                  <a:pt x="1604482" y="238881"/>
                  <a:pt x="1615440" y="240453"/>
                  <a:pt x="1625600" y="243840"/>
                </a:cubicBezTo>
                <a:cubicBezTo>
                  <a:pt x="1657796" y="276036"/>
                  <a:pt x="1665520" y="278831"/>
                  <a:pt x="1686560" y="325120"/>
                </a:cubicBezTo>
                <a:cubicBezTo>
                  <a:pt x="1695423" y="344619"/>
                  <a:pt x="1706880" y="386080"/>
                  <a:pt x="1706880" y="386080"/>
                </a:cubicBezTo>
                <a:cubicBezTo>
                  <a:pt x="1717674" y="558780"/>
                  <a:pt x="1717040" y="494348"/>
                  <a:pt x="1717040" y="57912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571B9E5-6ABB-88B6-2FA2-C78366058D15}"/>
              </a:ext>
            </a:extLst>
          </p:cNvPr>
          <p:cNvSpPr txBox="1"/>
          <p:nvPr/>
        </p:nvSpPr>
        <p:spPr>
          <a:xfrm>
            <a:off x="6095153" y="5656051"/>
            <a:ext cx="3658447" cy="65248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Leakage below the tag signal power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E02B6B-6133-714B-EA13-170D35412D14}"/>
              </a:ext>
            </a:extLst>
          </p:cNvPr>
          <p:cNvSpPr txBox="1"/>
          <p:nvPr/>
        </p:nvSpPr>
        <p:spPr>
          <a:xfrm>
            <a:off x="3535355" y="4625462"/>
            <a:ext cx="776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dB</a:t>
            </a:r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BD8A7236-1171-A544-1B64-B08B92831BC2}"/>
              </a:ext>
            </a:extLst>
          </p:cNvPr>
          <p:cNvSpPr/>
          <p:nvPr/>
        </p:nvSpPr>
        <p:spPr bwMode="auto">
          <a:xfrm>
            <a:off x="4852940" y="4968898"/>
            <a:ext cx="978408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2BE15C-6BFB-A2F7-F7C6-75E7305CD4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41492"/>
              </p:ext>
            </p:extLst>
          </p:nvPr>
        </p:nvGraphicFramePr>
        <p:xfrm>
          <a:off x="4996121" y="1521383"/>
          <a:ext cx="4757479" cy="3273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819">
                  <a:extLst>
                    <a:ext uri="{9D8B030D-6E8A-4147-A177-3AD203B41FA5}">
                      <a16:colId xmlns:a16="http://schemas.microsoft.com/office/drawing/2014/main" val="3375803140"/>
                    </a:ext>
                  </a:extLst>
                </a:gridCol>
                <a:gridCol w="2571660">
                  <a:extLst>
                    <a:ext uri="{9D8B030D-6E8A-4147-A177-3AD203B41FA5}">
                      <a16:colId xmlns:a16="http://schemas.microsoft.com/office/drawing/2014/main" val="372252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/ Ratio(dB/dBm)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5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240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to Rx Isolation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80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Tx Leakage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-20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526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Two-way Pathloss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44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963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Tag conversion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74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Backscatter signal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-50 dBm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62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33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E88C-682D-B1B6-5893-4AE3FA4F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with self interference cancellation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23F8E-3A53-347C-CDEE-7BBAF4DFC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Wi-Fi signals are wideband signals, we need a wideband canceller. Wideband canceller’s performance is dependent on the accuracy of the channel estimate.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Digital self interference cancellation cannot remove the Tx non-linearity. The residual non-linearity in the leaked signal after cancellation increases the noise power at the receiver.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7E6A8-6960-0C1B-9493-75580E6098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E245C-C46B-17FD-AB98-B04D64BA68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D47F50-5F07-2C3B-A201-3C2DCE01F0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4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D942-6436-0CCB-70A6-5B7D3324A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solution: Frequency translation at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ED017-1D5B-6D78-459B-57D319AAC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Frequency translation support in RFID standard[6] to avoid overlap between Tx signal and the tag response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 frequency translation idea for AMP tags to avoid cancellation at the AMP reader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8A2CB-DDE2-3340-345F-5DCDCB976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86AA8-9816-3A88-B669-5096899CB8A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36DE79-2F38-D55B-4EC8-52B3E505A1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EFA197-3BE7-478D-BFCB-26F396290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95" y="2971800"/>
            <a:ext cx="8907118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7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4D79-2867-3C4E-887B-ED99A0B2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modulation on the AMP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AF138-93A4-A888-6CD8-E6562165D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351" y="1832879"/>
            <a:ext cx="8288868" cy="1231928"/>
          </a:xfrm>
        </p:spPr>
        <p:txBody>
          <a:bodyPr/>
          <a:lstStyle/>
          <a:p>
            <a:r>
              <a:rPr lang="en-US" dirty="0"/>
              <a:t>RFID miller sub-carrier modulation[6] – Each tag bit is multiplied by a square wave M times the symbol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1FCB3-4952-5743-42A3-03BB536571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DA30C-0922-E571-C9C8-3077AA9C04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3F8DA7-6A14-FF0A-9EAA-1671C88956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439466-9817-C114-5CCF-AA77D4F7C1D2}"/>
              </a:ext>
            </a:extLst>
          </p:cNvPr>
          <p:cNvCxnSpPr>
            <a:cxnSpLocks/>
          </p:cNvCxnSpPr>
          <p:nvPr/>
        </p:nvCxnSpPr>
        <p:spPr>
          <a:xfrm>
            <a:off x="3925806" y="428449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8CF8C77-9E20-8AE4-4762-7597A6EA5CDC}"/>
              </a:ext>
            </a:extLst>
          </p:cNvPr>
          <p:cNvCxnSpPr>
            <a:cxnSpLocks/>
          </p:cNvCxnSpPr>
          <p:nvPr/>
        </p:nvCxnSpPr>
        <p:spPr>
          <a:xfrm>
            <a:off x="3937485" y="4288271"/>
            <a:ext cx="0" cy="4808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2D25D86-0B63-A3E4-CD38-C4DDB753F778}"/>
              </a:ext>
            </a:extLst>
          </p:cNvPr>
          <p:cNvCxnSpPr>
            <a:cxnSpLocks/>
          </p:cNvCxnSpPr>
          <p:nvPr/>
        </p:nvCxnSpPr>
        <p:spPr>
          <a:xfrm>
            <a:off x="4331721" y="4284239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993597F-CF18-0E91-0C07-1751BC9CDE48}"/>
              </a:ext>
            </a:extLst>
          </p:cNvPr>
          <p:cNvCxnSpPr>
            <a:cxnSpLocks/>
          </p:cNvCxnSpPr>
          <p:nvPr/>
        </p:nvCxnSpPr>
        <p:spPr>
          <a:xfrm>
            <a:off x="4331721" y="4771912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8CC008-22EF-4165-18B4-338EE07563BE}"/>
              </a:ext>
            </a:extLst>
          </p:cNvPr>
          <p:cNvCxnSpPr>
            <a:cxnSpLocks/>
          </p:cNvCxnSpPr>
          <p:nvPr/>
        </p:nvCxnSpPr>
        <p:spPr>
          <a:xfrm>
            <a:off x="4747841" y="4315781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C2DAF4-5799-1FAB-F4CE-076007928495}"/>
              </a:ext>
            </a:extLst>
          </p:cNvPr>
          <p:cNvCxnSpPr>
            <a:cxnSpLocks/>
          </p:cNvCxnSpPr>
          <p:nvPr/>
        </p:nvCxnSpPr>
        <p:spPr>
          <a:xfrm>
            <a:off x="5143550" y="4769143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DA30348-E489-2D68-8DA9-E6765B1CE113}"/>
              </a:ext>
            </a:extLst>
          </p:cNvPr>
          <p:cNvCxnSpPr>
            <a:cxnSpLocks/>
          </p:cNvCxnSpPr>
          <p:nvPr/>
        </p:nvCxnSpPr>
        <p:spPr>
          <a:xfrm>
            <a:off x="4736492" y="4199648"/>
            <a:ext cx="674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9FB51E-704E-F061-7F00-A7ECCB1234EC}"/>
              </a:ext>
            </a:extLst>
          </p:cNvPr>
          <p:cNvCxnSpPr>
            <a:cxnSpLocks/>
          </p:cNvCxnSpPr>
          <p:nvPr/>
        </p:nvCxnSpPr>
        <p:spPr>
          <a:xfrm>
            <a:off x="5147306" y="4199648"/>
            <a:ext cx="0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9FB2038-1EBD-1AD8-98E4-E1680D5C085E}"/>
              </a:ext>
            </a:extLst>
          </p:cNvPr>
          <p:cNvCxnSpPr>
            <a:cxnSpLocks/>
          </p:cNvCxnSpPr>
          <p:nvPr/>
        </p:nvCxnSpPr>
        <p:spPr>
          <a:xfrm flipH="1">
            <a:off x="5543023" y="4199648"/>
            <a:ext cx="5503" cy="677152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71A49BD-D864-6D50-E451-8B1D3095BB3F}"/>
              </a:ext>
            </a:extLst>
          </p:cNvPr>
          <p:cNvCxnSpPr>
            <a:cxnSpLocks/>
          </p:cNvCxnSpPr>
          <p:nvPr/>
        </p:nvCxnSpPr>
        <p:spPr>
          <a:xfrm>
            <a:off x="3925806" y="418311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6BFF9F5-200F-40E2-ADC2-34865EDBA8BB}"/>
              </a:ext>
            </a:extLst>
          </p:cNvPr>
          <p:cNvCxnSpPr>
            <a:cxnSpLocks/>
          </p:cNvCxnSpPr>
          <p:nvPr/>
        </p:nvCxnSpPr>
        <p:spPr>
          <a:xfrm flipH="1">
            <a:off x="3921581" y="4315781"/>
            <a:ext cx="9054" cy="561019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4DDFC7D-3AD0-FD8B-EC4E-CDC064F1D029}"/>
              </a:ext>
            </a:extLst>
          </p:cNvPr>
          <p:cNvCxnSpPr>
            <a:cxnSpLocks/>
          </p:cNvCxnSpPr>
          <p:nvPr/>
        </p:nvCxnSpPr>
        <p:spPr>
          <a:xfrm>
            <a:off x="4736492" y="431578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D8B037-27A0-2CCA-E50D-AF737DFE8DDF}"/>
              </a:ext>
            </a:extLst>
          </p:cNvPr>
          <p:cNvCxnSpPr>
            <a:cxnSpLocks/>
          </p:cNvCxnSpPr>
          <p:nvPr/>
        </p:nvCxnSpPr>
        <p:spPr>
          <a:xfrm>
            <a:off x="5156227" y="4301341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658699F-8D48-B695-47F5-86B412B9A55A}"/>
              </a:ext>
            </a:extLst>
          </p:cNvPr>
          <p:cNvSpPr txBox="1"/>
          <p:nvPr/>
        </p:nvSpPr>
        <p:spPr>
          <a:xfrm>
            <a:off x="3937485" y="371914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A77169F-3873-9A89-5153-9D0C10B8B0A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530451"/>
            <a:ext cx="0" cy="79099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8C5DE7A-60A4-4C0D-7155-55BFB1E8A4D4}"/>
              </a:ext>
            </a:extLst>
          </p:cNvPr>
          <p:cNvGrpSpPr/>
          <p:nvPr/>
        </p:nvGrpSpPr>
        <p:grpSpPr>
          <a:xfrm>
            <a:off x="3200400" y="4207024"/>
            <a:ext cx="303452" cy="296149"/>
            <a:chOff x="3547683" y="4026591"/>
            <a:chExt cx="303452" cy="296149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1394D66C-F314-3E56-221E-F6B216E6D3F2}"/>
                </a:ext>
              </a:extLst>
            </p:cNvPr>
            <p:cNvSpPr/>
            <p:nvPr/>
          </p:nvSpPr>
          <p:spPr bwMode="auto">
            <a:xfrm>
              <a:off x="3547683" y="4026591"/>
              <a:ext cx="303452" cy="296149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DC75F77-073D-3E70-610C-A9516E87A94C}"/>
                </a:ext>
              </a:extLst>
            </p:cNvPr>
            <p:cNvCxnSpPr>
              <a:cxnSpLocks/>
              <a:stCxn id="35" idx="1"/>
              <a:endCxn id="35" idx="5"/>
            </p:cNvCxnSpPr>
            <p:nvPr/>
          </p:nvCxnSpPr>
          <p:spPr bwMode="auto">
            <a:xfrm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03C4B48-5764-BDDC-2DB3-A5A9CD28AD0E}"/>
                </a:ext>
              </a:extLst>
            </p:cNvPr>
            <p:cNvCxnSpPr>
              <a:cxnSpLocks/>
              <a:stCxn id="35" idx="7"/>
              <a:endCxn id="35" idx="3"/>
            </p:cNvCxnSpPr>
            <p:nvPr/>
          </p:nvCxnSpPr>
          <p:spPr bwMode="auto">
            <a:xfrm flipH="1">
              <a:off x="3592123" y="4069961"/>
              <a:ext cx="214572" cy="20940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CE6550B-E3BE-4B70-8725-C10655F6E64F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43214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4D238B12-814A-AA1B-5DBE-61569ACA676B}"/>
              </a:ext>
            </a:extLst>
          </p:cNvPr>
          <p:cNvCxnSpPr>
            <a:cxnSpLocks/>
          </p:cNvCxnSpPr>
          <p:nvPr/>
        </p:nvCxnSpPr>
        <p:spPr bwMode="auto">
          <a:xfrm>
            <a:off x="1143000" y="4876800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F8C2BAA6-C667-FFB2-4CB5-7D89B4CF2C8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3000" y="5616848"/>
            <a:ext cx="16278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16CFD5D-F46C-D51B-7180-0E817EA71E50}"/>
              </a:ext>
            </a:extLst>
          </p:cNvPr>
          <p:cNvCxnSpPr>
            <a:cxnSpLocks/>
          </p:cNvCxnSpPr>
          <p:nvPr/>
        </p:nvCxnSpPr>
        <p:spPr bwMode="auto">
          <a:xfrm>
            <a:off x="1143000" y="3799335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AE51D32-DDCA-A095-9DCE-359B5CB1B6CC}"/>
              </a:ext>
            </a:extLst>
          </p:cNvPr>
          <p:cNvSpPr txBox="1"/>
          <p:nvPr/>
        </p:nvSpPr>
        <p:spPr>
          <a:xfrm>
            <a:off x="252969" y="362268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C3BEB0F-E6BD-D469-A349-655BA6D4BC0E}"/>
              </a:ext>
            </a:extLst>
          </p:cNvPr>
          <p:cNvSpPr txBox="1"/>
          <p:nvPr/>
        </p:nvSpPr>
        <p:spPr>
          <a:xfrm>
            <a:off x="252023" y="4932469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F5C3D1B-EC71-77C3-012F-5CE327E8545A}"/>
              </a:ext>
            </a:extLst>
          </p:cNvPr>
          <p:cNvCxnSpPr>
            <a:cxnSpLocks/>
          </p:cNvCxnSpPr>
          <p:nvPr/>
        </p:nvCxnSpPr>
        <p:spPr bwMode="auto">
          <a:xfrm>
            <a:off x="1143000" y="5616848"/>
            <a:ext cx="1627884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B9CC9007-B36A-C34A-C448-167CEFB3971E}"/>
              </a:ext>
            </a:extLst>
          </p:cNvPr>
          <p:cNvSpPr txBox="1"/>
          <p:nvPr/>
        </p:nvSpPr>
        <p:spPr>
          <a:xfrm>
            <a:off x="4398020" y="3130341"/>
            <a:ext cx="77777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 = 2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E894680-FF9C-4DF9-1C83-8BF2FBD1F54B}"/>
              </a:ext>
            </a:extLst>
          </p:cNvPr>
          <p:cNvCxnSpPr>
            <a:cxnSpLocks/>
          </p:cNvCxnSpPr>
          <p:nvPr/>
        </p:nvCxnSpPr>
        <p:spPr bwMode="auto">
          <a:xfrm>
            <a:off x="7772400" y="3530451"/>
            <a:ext cx="0" cy="7367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C57CB77D-6017-671C-74D4-89B6ABE9D091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4267200"/>
            <a:ext cx="1828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5A5A076-73AD-30E7-50AE-B8A50335513E}"/>
              </a:ext>
            </a:extLst>
          </p:cNvPr>
          <p:cNvCxnSpPr>
            <a:cxnSpLocks/>
          </p:cNvCxnSpPr>
          <p:nvPr/>
        </p:nvCxnSpPr>
        <p:spPr>
          <a:xfrm>
            <a:off x="7776625" y="37771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A58B944-417D-49D7-0F9C-C782D3B14752}"/>
              </a:ext>
            </a:extLst>
          </p:cNvPr>
          <p:cNvCxnSpPr>
            <a:cxnSpLocks/>
          </p:cNvCxnSpPr>
          <p:nvPr/>
        </p:nvCxnSpPr>
        <p:spPr>
          <a:xfrm>
            <a:off x="8182540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63DB90A-35F2-E3C6-61BA-15D50D9D7963}"/>
              </a:ext>
            </a:extLst>
          </p:cNvPr>
          <p:cNvCxnSpPr>
            <a:cxnSpLocks/>
          </p:cNvCxnSpPr>
          <p:nvPr/>
        </p:nvCxnSpPr>
        <p:spPr>
          <a:xfrm>
            <a:off x="7790389" y="3780340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19F12A0-B95E-D6DF-4C19-E3FC2F7F7B1C}"/>
              </a:ext>
            </a:extLst>
          </p:cNvPr>
          <p:cNvCxnSpPr>
            <a:cxnSpLocks/>
          </p:cNvCxnSpPr>
          <p:nvPr/>
        </p:nvCxnSpPr>
        <p:spPr>
          <a:xfrm>
            <a:off x="8182540" y="4250394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BF245FF-6FC9-50EA-A33B-3BF1DF5E6BAB}"/>
              </a:ext>
            </a:extLst>
          </p:cNvPr>
          <p:cNvCxnSpPr>
            <a:cxnSpLocks/>
          </p:cNvCxnSpPr>
          <p:nvPr/>
        </p:nvCxnSpPr>
        <p:spPr>
          <a:xfrm>
            <a:off x="8584141" y="3777194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5D7CD66A-8AD2-5B68-2D1F-592E123ABD76}"/>
              </a:ext>
            </a:extLst>
          </p:cNvPr>
          <p:cNvCxnSpPr>
            <a:cxnSpLocks/>
          </p:cNvCxnSpPr>
          <p:nvPr/>
        </p:nvCxnSpPr>
        <p:spPr>
          <a:xfrm>
            <a:off x="8584141" y="3786408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FCFEB61E-B8CD-6380-01B6-C92DDDEE74F7}"/>
              </a:ext>
            </a:extLst>
          </p:cNvPr>
          <p:cNvCxnSpPr>
            <a:cxnSpLocks/>
          </p:cNvCxnSpPr>
          <p:nvPr/>
        </p:nvCxnSpPr>
        <p:spPr>
          <a:xfrm>
            <a:off x="8990056" y="3799335"/>
            <a:ext cx="0" cy="48490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8A7E9289-1FA8-FE31-EF3D-346990F9EC5A}"/>
              </a:ext>
            </a:extLst>
          </p:cNvPr>
          <p:cNvSpPr txBox="1"/>
          <p:nvPr/>
        </p:nvSpPr>
        <p:spPr>
          <a:xfrm>
            <a:off x="6809874" y="3660028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Data-0</a:t>
            </a:r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6BF6A67-31D3-5781-F2E5-7B14D9331122}"/>
              </a:ext>
            </a:extLst>
          </p:cNvPr>
          <p:cNvSpPr/>
          <p:nvPr/>
        </p:nvSpPr>
        <p:spPr bwMode="auto">
          <a:xfrm>
            <a:off x="5859375" y="4262098"/>
            <a:ext cx="757234" cy="484632"/>
          </a:xfrm>
          <a:prstGeom prst="rightArrow">
            <a:avLst/>
          </a:prstGeom>
          <a:solidFill>
            <a:schemeClr val="tx1"/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780C4F-2E12-637A-509A-E57BFBCED792}"/>
              </a:ext>
            </a:extLst>
          </p:cNvPr>
          <p:cNvCxnSpPr>
            <a:cxnSpLocks/>
          </p:cNvCxnSpPr>
          <p:nvPr/>
        </p:nvCxnSpPr>
        <p:spPr>
          <a:xfrm flipH="1">
            <a:off x="3719506" y="4786245"/>
            <a:ext cx="1922326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dash"/>
            <a:headEnd w="lg" len="lg"/>
            <a:tailEnd type="none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78F77D5D-87CA-4713-9D16-060E1ADB9EE0}"/>
              </a:ext>
            </a:extLst>
          </p:cNvPr>
          <p:cNvCxnSpPr>
            <a:cxnSpLocks/>
          </p:cNvCxnSpPr>
          <p:nvPr/>
        </p:nvCxnSpPr>
        <p:spPr bwMode="auto">
          <a:xfrm>
            <a:off x="7772400" y="4753843"/>
            <a:ext cx="0" cy="740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02887E96-DFE3-8E13-7036-5BCE08C116FF}"/>
              </a:ext>
            </a:extLst>
          </p:cNvPr>
          <p:cNvCxnSpPr>
            <a:cxnSpLocks/>
          </p:cNvCxnSpPr>
          <p:nvPr/>
        </p:nvCxnSpPr>
        <p:spPr bwMode="auto">
          <a:xfrm flipH="1">
            <a:off x="7772400" y="5493891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43A630C7-90AF-C1A4-6511-57A12F52D13F}"/>
              </a:ext>
            </a:extLst>
          </p:cNvPr>
          <p:cNvSpPr txBox="1"/>
          <p:nvPr/>
        </p:nvSpPr>
        <p:spPr>
          <a:xfrm>
            <a:off x="6881423" y="4809512"/>
            <a:ext cx="8780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Data-1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C2529BB5-D75F-717F-61EA-9A166BF028C4}"/>
              </a:ext>
            </a:extLst>
          </p:cNvPr>
          <p:cNvCxnSpPr>
            <a:cxnSpLocks/>
          </p:cNvCxnSpPr>
          <p:nvPr/>
        </p:nvCxnSpPr>
        <p:spPr bwMode="auto">
          <a:xfrm>
            <a:off x="7772400" y="5493891"/>
            <a:ext cx="175260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398049FB-612E-038F-5934-C06DAD3DFE78}"/>
              </a:ext>
            </a:extLst>
          </p:cNvPr>
          <p:cNvCxnSpPr>
            <a:cxnSpLocks/>
          </p:cNvCxnSpPr>
          <p:nvPr/>
        </p:nvCxnSpPr>
        <p:spPr>
          <a:xfrm>
            <a:off x="8990056" y="4284239"/>
            <a:ext cx="40591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21A689B-2C3B-DE53-6B37-DFB90D0C46BD}"/>
              </a:ext>
            </a:extLst>
          </p:cNvPr>
          <p:cNvCxnSpPr>
            <a:cxnSpLocks/>
          </p:cNvCxnSpPr>
          <p:nvPr/>
        </p:nvCxnSpPr>
        <p:spPr>
          <a:xfrm>
            <a:off x="1143000" y="3581400"/>
            <a:ext cx="1617217" cy="0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73D5F0E-E471-37B6-3D0C-4F52D7DCB658}"/>
              </a:ext>
            </a:extLst>
          </p:cNvPr>
          <p:cNvSpPr txBox="1"/>
          <p:nvPr/>
        </p:nvSpPr>
        <p:spPr>
          <a:xfrm>
            <a:off x="1154679" y="3117432"/>
            <a:ext cx="1486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Symbol time</a:t>
            </a:r>
          </a:p>
        </p:txBody>
      </p:sp>
    </p:spTree>
    <p:extLst>
      <p:ext uri="{BB962C8B-B14F-4D97-AF65-F5344CB8AC3E}">
        <p14:creationId xmlns:p14="http://schemas.microsoft.com/office/powerpoint/2010/main" val="380899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9F5EB-A41D-442B-DEEB-1FEBFF301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working principle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58479-3C8B-EB4E-A4AF-DF6E5AD472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8EE5-7C15-1D2D-F2F9-7C3DC5B6DE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2A60BC-0FB0-6E8C-DA5E-0822D57733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5B96AFE3-EC7C-7F38-A135-651A9F92D6E9}"/>
              </a:ext>
            </a:extLst>
          </p:cNvPr>
          <p:cNvGrpSpPr/>
          <p:nvPr/>
        </p:nvGrpSpPr>
        <p:grpSpPr>
          <a:xfrm>
            <a:off x="635797" y="2005284"/>
            <a:ext cx="2049801" cy="1387631"/>
            <a:chOff x="635797" y="2487220"/>
            <a:chExt cx="2049801" cy="1387631"/>
          </a:xfrm>
        </p:grpSpPr>
        <p:pic>
          <p:nvPicPr>
            <p:cNvPr id="7" name="Picture 6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95C2BA7E-585B-DD1B-F435-A9DF1012BE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3C5CEB7B-023D-BD42-70A7-0D837F981919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pic>
        <p:nvPicPr>
          <p:cNvPr id="119" name="Picture 118" descr="A black line with a arrow pointing down&#10;&#10;Description automatically generated">
            <a:extLst>
              <a:ext uri="{FF2B5EF4-FFF2-40B4-BE49-F238E27FC236}">
                <a16:creationId xmlns:a16="http://schemas.microsoft.com/office/drawing/2014/main" id="{6F6988DF-F0B0-FF19-4713-0526064AE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360" y="3849545"/>
            <a:ext cx="1533647" cy="1789255"/>
          </a:xfrm>
          <a:prstGeom prst="rect">
            <a:avLst/>
          </a:prstGeom>
        </p:spPr>
      </p:pic>
      <p:pic>
        <p:nvPicPr>
          <p:cNvPr id="121" name="Picture 120" descr="A black line on a white background&#10;&#10;Description automatically generated">
            <a:extLst>
              <a:ext uri="{FF2B5EF4-FFF2-40B4-BE49-F238E27FC236}">
                <a16:creationId xmlns:a16="http://schemas.microsoft.com/office/drawing/2014/main" id="{CDAB7B97-254B-7F2C-609F-F1AC703275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98"/>
          <a:stretch/>
        </p:blipFill>
        <p:spPr>
          <a:xfrm>
            <a:off x="227860" y="3896993"/>
            <a:ext cx="1007320" cy="1293057"/>
          </a:xfrm>
          <a:prstGeom prst="rect">
            <a:avLst/>
          </a:prstGeom>
        </p:spPr>
      </p:pic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59B4DCE7-89A3-B090-3FCB-E47AEF677EE8}"/>
              </a:ext>
            </a:extLst>
          </p:cNvPr>
          <p:cNvCxnSpPr>
            <a:cxnSpLocks/>
            <a:stCxn id="7" idx="2"/>
            <a:endCxn id="121" idx="0"/>
          </p:cNvCxnSpPr>
          <p:nvPr/>
        </p:nvCxnSpPr>
        <p:spPr bwMode="auto">
          <a:xfrm flipH="1">
            <a:off x="731520" y="3392915"/>
            <a:ext cx="929178" cy="5040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754714DD-D68A-F042-42CA-DF09E84BCBBA}"/>
              </a:ext>
            </a:extLst>
          </p:cNvPr>
          <p:cNvCxnSpPr>
            <a:cxnSpLocks/>
          </p:cNvCxnSpPr>
          <p:nvPr/>
        </p:nvCxnSpPr>
        <p:spPr bwMode="auto">
          <a:xfrm>
            <a:off x="1691299" y="3392981"/>
            <a:ext cx="794936" cy="53772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85BFE286-3A2C-B2EE-7538-F7A965D1496B}"/>
              </a:ext>
            </a:extLst>
          </p:cNvPr>
          <p:cNvSpPr txBox="1"/>
          <p:nvPr/>
        </p:nvSpPr>
        <p:spPr>
          <a:xfrm>
            <a:off x="694053" y="3301394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0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A5D90EA1-172D-0661-1EAB-2F0057A050F9}"/>
              </a:ext>
            </a:extLst>
          </p:cNvPr>
          <p:cNvSpPr txBox="1"/>
          <p:nvPr/>
        </p:nvSpPr>
        <p:spPr>
          <a:xfrm>
            <a:off x="2216334" y="335926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= 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23E16F7-6015-EC6F-6492-7279BEBDD47B}"/>
              </a:ext>
            </a:extLst>
          </p:cNvPr>
          <p:cNvSpPr txBox="1"/>
          <p:nvPr/>
        </p:nvSpPr>
        <p:spPr>
          <a:xfrm>
            <a:off x="-15918" y="5185484"/>
            <a:ext cx="20470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 termination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0 degree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5F5AD097-DF23-3134-943E-27CE587D34FD}"/>
              </a:ext>
            </a:extLst>
          </p:cNvPr>
          <p:cNvSpPr txBox="1"/>
          <p:nvPr/>
        </p:nvSpPr>
        <p:spPr>
          <a:xfrm>
            <a:off x="2101569" y="5185484"/>
            <a:ext cx="21641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Short termination</a:t>
            </a:r>
          </a:p>
          <a:p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Reflection 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phase : 180 degree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E9BC032-0CC4-D7DE-CDAF-E3D6A1B72DFE}"/>
              </a:ext>
            </a:extLst>
          </p:cNvPr>
          <p:cNvCxnSpPr/>
          <p:nvPr/>
        </p:nvCxnSpPr>
        <p:spPr bwMode="auto">
          <a:xfrm>
            <a:off x="4202425" y="2171544"/>
            <a:ext cx="0" cy="413953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F9D3089-8F02-19AC-F725-D472B880482B}"/>
              </a:ext>
            </a:extLst>
          </p:cNvPr>
          <p:cNvGrpSpPr/>
          <p:nvPr/>
        </p:nvGrpSpPr>
        <p:grpSpPr>
          <a:xfrm>
            <a:off x="4287090" y="1952417"/>
            <a:ext cx="2049801" cy="1387631"/>
            <a:chOff x="635797" y="2487220"/>
            <a:chExt cx="2049801" cy="1387631"/>
          </a:xfrm>
        </p:grpSpPr>
        <p:pic>
          <p:nvPicPr>
            <p:cNvPr id="149" name="Picture 148" descr="A black line with arrows&#10;&#10;Description automatically generated">
              <a:extLst>
                <a:ext uri="{FF2B5EF4-FFF2-40B4-BE49-F238E27FC236}">
                  <a16:creationId xmlns:a16="http://schemas.microsoft.com/office/drawing/2014/main" id="{AD8872D6-9FD1-35F0-23B4-76E78FB219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r="10225" b="19945"/>
            <a:stretch/>
          </p:blipFill>
          <p:spPr>
            <a:xfrm>
              <a:off x="635797" y="2487220"/>
              <a:ext cx="2049801" cy="1387631"/>
            </a:xfrm>
            <a:prstGeom prst="rect">
              <a:avLst/>
            </a:prstGeom>
          </p:spPr>
        </p:pic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77BE56DC-EAB5-6155-78C0-9C4F26CF0A06}"/>
                </a:ext>
              </a:extLst>
            </p:cNvPr>
            <p:cNvSpPr txBox="1"/>
            <p:nvPr/>
          </p:nvSpPr>
          <p:spPr>
            <a:xfrm>
              <a:off x="1905000" y="2658552"/>
              <a:ext cx="2535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</a:t>
              </a:r>
            </a:p>
          </p:txBody>
        </p:sp>
      </p:grp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3A99E143-B694-08CF-B0BE-952C663B7B65}"/>
              </a:ext>
            </a:extLst>
          </p:cNvPr>
          <p:cNvCxnSpPr>
            <a:cxnSpLocks/>
          </p:cNvCxnSpPr>
          <p:nvPr/>
        </p:nvCxnSpPr>
        <p:spPr>
          <a:xfrm>
            <a:off x="7543847" y="4881164"/>
            <a:ext cx="6209" cy="37769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0782011E-E55B-A2E5-69CF-049E8F05E4F6}"/>
              </a:ext>
            </a:extLst>
          </p:cNvPr>
          <p:cNvCxnSpPr>
            <a:cxnSpLocks/>
          </p:cNvCxnSpPr>
          <p:nvPr/>
        </p:nvCxnSpPr>
        <p:spPr>
          <a:xfrm>
            <a:off x="8175595" y="5091050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58B5C71A-7EA7-53C3-D92A-81D82C2D9A0A}"/>
              </a:ext>
            </a:extLst>
          </p:cNvPr>
          <p:cNvCxnSpPr>
            <a:cxnSpLocks/>
          </p:cNvCxnSpPr>
          <p:nvPr/>
        </p:nvCxnSpPr>
        <p:spPr>
          <a:xfrm flipV="1">
            <a:off x="7628367" y="5206834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3F7CA0F8-1EFD-8AED-8B79-2D9438E600F8}"/>
              </a:ext>
            </a:extLst>
          </p:cNvPr>
          <p:cNvSpPr txBox="1"/>
          <p:nvPr/>
        </p:nvSpPr>
        <p:spPr>
          <a:xfrm>
            <a:off x="7727780" y="5169247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7139BF5F-31B2-4453-8A8A-1FA9EA82C11C}"/>
              </a:ext>
            </a:extLst>
          </p:cNvPr>
          <p:cNvGrpSpPr/>
          <p:nvPr/>
        </p:nvGrpSpPr>
        <p:grpSpPr>
          <a:xfrm>
            <a:off x="6559067" y="1737495"/>
            <a:ext cx="2981932" cy="1243813"/>
            <a:chOff x="6559067" y="1737495"/>
            <a:chExt cx="2981932" cy="1243813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2B75718A-B891-E698-FA82-A5D9A92FB7C7}"/>
                </a:ext>
              </a:extLst>
            </p:cNvPr>
            <p:cNvSpPr txBox="1"/>
            <p:nvPr/>
          </p:nvSpPr>
          <p:spPr>
            <a:xfrm>
              <a:off x="6559067" y="2462720"/>
              <a:ext cx="406479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I</a:t>
              </a:r>
              <a:endParaRPr kumimoji="0" lang="en-US" sz="20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endParaRPr>
            </a:p>
          </p:txBody>
        </p:sp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D4F518EC-703E-3A09-270B-41899B3EB949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389006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0E34C9F5-F2EC-95E2-3749-03F324854A43}"/>
                </a:ext>
              </a:extLst>
            </p:cNvPr>
            <p:cNvCxnSpPr>
              <a:cxnSpLocks/>
            </p:cNvCxnSpPr>
            <p:nvPr/>
          </p:nvCxnSpPr>
          <p:spPr>
            <a:xfrm>
              <a:off x="7123631" y="2392779"/>
              <a:ext cx="0" cy="480872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9CAD2BAC-09B1-15FB-B15B-9B6DBBE05FD0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388747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2" name="Straight Connector 241">
              <a:extLst>
                <a:ext uri="{FF2B5EF4-FFF2-40B4-BE49-F238E27FC236}">
                  <a16:creationId xmlns:a16="http://schemas.microsoft.com/office/drawing/2014/main" id="{A34A934F-7282-2C85-1E5F-C4986A80BD32}"/>
                </a:ext>
              </a:extLst>
            </p:cNvPr>
            <p:cNvCxnSpPr>
              <a:cxnSpLocks/>
            </p:cNvCxnSpPr>
            <p:nvPr/>
          </p:nvCxnSpPr>
          <p:spPr>
            <a:xfrm>
              <a:off x="7517867" y="2876420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746C30D2-A352-E70C-4A3B-063D4233A945}"/>
                </a:ext>
              </a:extLst>
            </p:cNvPr>
            <p:cNvCxnSpPr>
              <a:cxnSpLocks/>
            </p:cNvCxnSpPr>
            <p:nvPr/>
          </p:nvCxnSpPr>
          <p:spPr>
            <a:xfrm>
              <a:off x="7933987" y="2420289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DDA1ADDA-1DAA-98A6-69D3-CB0E4548544B}"/>
                </a:ext>
              </a:extLst>
            </p:cNvPr>
            <p:cNvCxnSpPr>
              <a:cxnSpLocks/>
            </p:cNvCxnSpPr>
            <p:nvPr/>
          </p:nvCxnSpPr>
          <p:spPr>
            <a:xfrm>
              <a:off x="8329696" y="2873651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7F2ABA63-BD8B-251C-BC72-ECC969AFBAFD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304156"/>
              <a:ext cx="674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8FE7ABEA-9DC9-0C8B-1679-8788241FABC6}"/>
                </a:ext>
              </a:extLst>
            </p:cNvPr>
            <p:cNvCxnSpPr>
              <a:cxnSpLocks/>
            </p:cNvCxnSpPr>
            <p:nvPr/>
          </p:nvCxnSpPr>
          <p:spPr>
            <a:xfrm>
              <a:off x="8333452" y="2304156"/>
              <a:ext cx="0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8A95C54D-9FF3-CA63-BEFD-2D9FC003A0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29169" y="2304156"/>
              <a:ext cx="5503" cy="677152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49E5BC13-E136-90D9-7BE5-164D1EB8BED3}"/>
                </a:ext>
              </a:extLst>
            </p:cNvPr>
            <p:cNvCxnSpPr>
              <a:cxnSpLocks/>
            </p:cNvCxnSpPr>
            <p:nvPr/>
          </p:nvCxnSpPr>
          <p:spPr>
            <a:xfrm>
              <a:off x="7111952" y="2206487"/>
              <a:ext cx="810686" cy="0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solid"/>
              <a:headEnd type="triangle" w="med" len="med"/>
              <a:tailEnd type="triangle" w="med" len="med"/>
            </a:ln>
            <a:effectLst/>
          </p:spPr>
        </p:cxnSp>
        <p:cxnSp>
          <p:nvCxnSpPr>
            <p:cNvPr id="246" name="Straight Connector 245">
              <a:extLst>
                <a:ext uri="{FF2B5EF4-FFF2-40B4-BE49-F238E27FC236}">
                  <a16:creationId xmlns:a16="http://schemas.microsoft.com/office/drawing/2014/main" id="{0F8962E4-424A-36A0-A116-0DD9C81EAA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07727" y="2420289"/>
              <a:ext cx="9054" cy="561019"/>
            </a:xfrm>
            <a:prstGeom prst="line">
              <a:avLst/>
            </a:prstGeom>
            <a:noFill/>
            <a:ln w="6350" cap="flat" cmpd="sng" algn="ctr">
              <a:solidFill>
                <a:srgbClr val="000000"/>
              </a:solidFill>
              <a:prstDash val="dash"/>
              <a:headEnd w="lg" len="lg"/>
              <a:tailEnd type="none"/>
            </a:ln>
            <a:effectLst/>
          </p:spPr>
        </p:cxnSp>
        <p:cxnSp>
          <p:nvCxnSpPr>
            <p:cNvPr id="250" name="Straight Connector 249">
              <a:extLst>
                <a:ext uri="{FF2B5EF4-FFF2-40B4-BE49-F238E27FC236}">
                  <a16:creationId xmlns:a16="http://schemas.microsoft.com/office/drawing/2014/main" id="{09BFAD6B-180E-F2B7-C2CB-142B4BF2DDC8}"/>
                </a:ext>
              </a:extLst>
            </p:cNvPr>
            <p:cNvCxnSpPr>
              <a:cxnSpLocks/>
            </p:cNvCxnSpPr>
            <p:nvPr/>
          </p:nvCxnSpPr>
          <p:spPr>
            <a:xfrm>
              <a:off x="7922638" y="242028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1" name="Straight Connector 250">
              <a:extLst>
                <a:ext uri="{FF2B5EF4-FFF2-40B4-BE49-F238E27FC236}">
                  <a16:creationId xmlns:a16="http://schemas.microsoft.com/office/drawing/2014/main" id="{A942849F-6BBF-68C1-DFDA-FC0B1AC36CBD}"/>
                </a:ext>
              </a:extLst>
            </p:cNvPr>
            <p:cNvCxnSpPr>
              <a:cxnSpLocks/>
            </p:cNvCxnSpPr>
            <p:nvPr/>
          </p:nvCxnSpPr>
          <p:spPr>
            <a:xfrm>
              <a:off x="8342373" y="2405849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A3ADA920-BE42-56F0-6E99-461A8EE3A9B2}"/>
                </a:ext>
              </a:extLst>
            </p:cNvPr>
            <p:cNvCxnSpPr>
              <a:cxnSpLocks/>
            </p:cNvCxnSpPr>
            <p:nvPr/>
          </p:nvCxnSpPr>
          <p:spPr>
            <a:xfrm>
              <a:off x="8729169" y="2417444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3" name="Straight Connector 252">
              <a:extLst>
                <a:ext uri="{FF2B5EF4-FFF2-40B4-BE49-F238E27FC236}">
                  <a16:creationId xmlns:a16="http://schemas.microsoft.com/office/drawing/2014/main" id="{419743E5-FAED-5C37-A57D-6CFF831ECC43}"/>
                </a:ext>
              </a:extLst>
            </p:cNvPr>
            <p:cNvCxnSpPr>
              <a:cxnSpLocks/>
            </p:cNvCxnSpPr>
            <p:nvPr/>
          </p:nvCxnSpPr>
          <p:spPr>
            <a:xfrm>
              <a:off x="8742683" y="2400280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4" name="Straight Connector 253">
              <a:extLst>
                <a:ext uri="{FF2B5EF4-FFF2-40B4-BE49-F238E27FC236}">
                  <a16:creationId xmlns:a16="http://schemas.microsoft.com/office/drawing/2014/main" id="{C3A9D118-6385-314D-61E4-EBB9ABB5DDEB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417444"/>
              <a:ext cx="0" cy="484904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cxnSp>
          <p:nvCxnSpPr>
            <p:cNvPr id="255" name="Straight Connector 254">
              <a:extLst>
                <a:ext uri="{FF2B5EF4-FFF2-40B4-BE49-F238E27FC236}">
                  <a16:creationId xmlns:a16="http://schemas.microsoft.com/office/drawing/2014/main" id="{24DF5033-3C86-1E2D-51C9-F84A0BEB38C0}"/>
                </a:ext>
              </a:extLst>
            </p:cNvPr>
            <p:cNvCxnSpPr>
              <a:cxnSpLocks/>
            </p:cNvCxnSpPr>
            <p:nvPr/>
          </p:nvCxnSpPr>
          <p:spPr>
            <a:xfrm>
              <a:off x="9135084" y="2902348"/>
              <a:ext cx="405915" cy="0"/>
            </a:xfrm>
            <a:prstGeom prst="lin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801BECF0-AEF1-AC70-E09D-D1D8A36AFEFE}"/>
                </a:ext>
              </a:extLst>
            </p:cNvPr>
            <p:cNvSpPr txBox="1"/>
            <p:nvPr/>
          </p:nvSpPr>
          <p:spPr>
            <a:xfrm>
              <a:off x="7167072" y="1737495"/>
              <a:ext cx="574196" cy="4827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1/f</a:t>
              </a:r>
            </a:p>
          </p:txBody>
        </p:sp>
      </p:grpSp>
      <p:sp>
        <p:nvSpPr>
          <p:cNvPr id="260" name="TextBox 259">
            <a:extLst>
              <a:ext uri="{FF2B5EF4-FFF2-40B4-BE49-F238E27FC236}">
                <a16:creationId xmlns:a16="http://schemas.microsoft.com/office/drawing/2014/main" id="{0597B7B7-AE3D-7615-C649-AD7132DACAEF}"/>
              </a:ext>
            </a:extLst>
          </p:cNvPr>
          <p:cNvSpPr txBox="1"/>
          <p:nvPr/>
        </p:nvSpPr>
        <p:spPr>
          <a:xfrm>
            <a:off x="5065864" y="3496883"/>
            <a:ext cx="3331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RF switch acts like a mixer</a:t>
            </a:r>
          </a:p>
        </p:txBody>
      </p: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0E6F68D0-DE06-BE4A-E0AC-C58FCB005D9D}"/>
              </a:ext>
            </a:extLst>
          </p:cNvPr>
          <p:cNvCxnSpPr>
            <a:cxnSpLocks/>
          </p:cNvCxnSpPr>
          <p:nvPr/>
        </p:nvCxnSpPr>
        <p:spPr>
          <a:xfrm flipV="1">
            <a:off x="4688376" y="5091050"/>
            <a:ext cx="1121513" cy="10948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63" name="Trapezoid 262">
            <a:extLst>
              <a:ext uri="{FF2B5EF4-FFF2-40B4-BE49-F238E27FC236}">
                <a16:creationId xmlns:a16="http://schemas.microsoft.com/office/drawing/2014/main" id="{EB8E1F12-EDB1-624D-466D-1BC4A8CA8E15}"/>
              </a:ext>
            </a:extLst>
          </p:cNvPr>
          <p:cNvSpPr/>
          <p:nvPr/>
        </p:nvSpPr>
        <p:spPr>
          <a:xfrm>
            <a:off x="4926476" y="4466131"/>
            <a:ext cx="728033" cy="624919"/>
          </a:xfrm>
          <a:prstGeom prst="trapezoid">
            <a:avLst/>
          </a:prstGeom>
          <a:solidFill>
            <a:srgbClr val="92D050"/>
          </a:solidFill>
          <a:ln w="10795" cap="flat" cmpd="sng" algn="ctr">
            <a:solidFill>
              <a:srgbClr val="92D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E3AE072A-4C75-66DF-2470-D90118B5E40E}"/>
              </a:ext>
            </a:extLst>
          </p:cNvPr>
          <p:cNvCxnSpPr>
            <a:cxnSpLocks/>
          </p:cNvCxnSpPr>
          <p:nvPr/>
        </p:nvCxnSpPr>
        <p:spPr>
          <a:xfrm>
            <a:off x="7120162" y="5100075"/>
            <a:ext cx="2023838" cy="2663"/>
          </a:xfrm>
          <a:prstGeom prst="line">
            <a:avLst/>
          </a:prstGeom>
          <a:noFill/>
          <a:ln w="15875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sp>
        <p:nvSpPr>
          <p:cNvPr id="274" name="Trapezoid 273">
            <a:extLst>
              <a:ext uri="{FF2B5EF4-FFF2-40B4-BE49-F238E27FC236}">
                <a16:creationId xmlns:a16="http://schemas.microsoft.com/office/drawing/2014/main" id="{BB7C19F6-522B-7B4C-D64E-FF8FAE25C45B}"/>
              </a:ext>
            </a:extLst>
          </p:cNvPr>
          <p:cNvSpPr/>
          <p:nvPr/>
        </p:nvSpPr>
        <p:spPr>
          <a:xfrm>
            <a:off x="7264535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sp>
        <p:nvSpPr>
          <p:cNvPr id="275" name="Trapezoid 274">
            <a:extLst>
              <a:ext uri="{FF2B5EF4-FFF2-40B4-BE49-F238E27FC236}">
                <a16:creationId xmlns:a16="http://schemas.microsoft.com/office/drawing/2014/main" id="{2855120A-4360-435F-9FFA-442DD756B8F1}"/>
              </a:ext>
            </a:extLst>
          </p:cNvPr>
          <p:cNvSpPr/>
          <p:nvPr/>
        </p:nvSpPr>
        <p:spPr>
          <a:xfrm>
            <a:off x="8583002" y="4480481"/>
            <a:ext cx="523766" cy="624919"/>
          </a:xfrm>
          <a:prstGeom prst="trapezoid">
            <a:avLst/>
          </a:prstGeom>
          <a:solidFill>
            <a:srgbClr val="EC9595"/>
          </a:solidFill>
          <a:ln w="10795" cap="flat" cmpd="sng" algn="ctr">
            <a:solidFill>
              <a:srgbClr val="EC9595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icrosoft Sans Serif"/>
              <a:ea typeface="+mn-ea"/>
              <a:cs typeface="+mn-cs"/>
            </a:endParaRPr>
          </a:p>
        </p:txBody>
      </p:sp>
      <p:cxnSp>
        <p:nvCxnSpPr>
          <p:cNvPr id="284" name="Straight Connector 283">
            <a:extLst>
              <a:ext uri="{FF2B5EF4-FFF2-40B4-BE49-F238E27FC236}">
                <a16:creationId xmlns:a16="http://schemas.microsoft.com/office/drawing/2014/main" id="{34C16F66-8D48-0DE8-3570-7B5A943FB782}"/>
              </a:ext>
            </a:extLst>
          </p:cNvPr>
          <p:cNvCxnSpPr>
            <a:cxnSpLocks/>
          </p:cNvCxnSpPr>
          <p:nvPr/>
        </p:nvCxnSpPr>
        <p:spPr>
          <a:xfrm>
            <a:off x="8844885" y="5101581"/>
            <a:ext cx="0" cy="167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headEnd w="lg" len="lg"/>
            <a:tailEnd type="none"/>
          </a:ln>
          <a:effectLst/>
        </p:spPr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C1D3CCAD-82EF-E689-BF68-D3D863257806}"/>
              </a:ext>
            </a:extLst>
          </p:cNvPr>
          <p:cNvCxnSpPr>
            <a:cxnSpLocks/>
          </p:cNvCxnSpPr>
          <p:nvPr/>
        </p:nvCxnSpPr>
        <p:spPr>
          <a:xfrm flipV="1">
            <a:off x="8257237" y="5205937"/>
            <a:ext cx="491471" cy="897"/>
          </a:xfrm>
          <a:prstGeom prst="line">
            <a:avLst/>
          </a:prstGeom>
          <a:noFill/>
          <a:ln w="6350" cap="flat" cmpd="sng" algn="ctr">
            <a:solidFill>
              <a:srgbClr val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290" name="TextBox 289">
            <a:extLst>
              <a:ext uri="{FF2B5EF4-FFF2-40B4-BE49-F238E27FC236}">
                <a16:creationId xmlns:a16="http://schemas.microsoft.com/office/drawing/2014/main" id="{6AB4708E-F2B3-13DD-47D2-B60CD5FC1E68}"/>
              </a:ext>
            </a:extLst>
          </p:cNvPr>
          <p:cNvSpPr txBox="1"/>
          <p:nvPr/>
        </p:nvSpPr>
        <p:spPr>
          <a:xfrm>
            <a:off x="8379991" y="5153662"/>
            <a:ext cx="245961" cy="418576"/>
          </a:xfrm>
          <a:prstGeom prst="rect">
            <a:avLst/>
          </a:prstGeom>
          <a:noFill/>
          <a:ln>
            <a:noFill/>
          </a:ln>
        </p:spPr>
        <p:txBody>
          <a:bodyPr wrap="square" lIns="137160" tIns="91440" rIns="0" bIns="9144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f</a:t>
            </a:r>
          </a:p>
        </p:txBody>
      </p:sp>
      <p:sp>
        <p:nvSpPr>
          <p:cNvPr id="292" name="Arrow: Right 291">
            <a:extLst>
              <a:ext uri="{FF2B5EF4-FFF2-40B4-BE49-F238E27FC236}">
                <a16:creationId xmlns:a16="http://schemas.microsoft.com/office/drawing/2014/main" id="{8EF94762-E664-C701-3F86-320328EBBA69}"/>
              </a:ext>
            </a:extLst>
          </p:cNvPr>
          <p:cNvSpPr/>
          <p:nvPr/>
        </p:nvSpPr>
        <p:spPr bwMode="auto">
          <a:xfrm>
            <a:off x="6168379" y="4585549"/>
            <a:ext cx="807473" cy="306357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5093C2F2-217D-407B-14EA-8A58DBBB3D99}"/>
              </a:ext>
            </a:extLst>
          </p:cNvPr>
          <p:cNvSpPr txBox="1"/>
          <p:nvPr/>
        </p:nvSpPr>
        <p:spPr>
          <a:xfrm>
            <a:off x="4584098" y="5393440"/>
            <a:ext cx="1455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 spectrum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F0E88679-C53E-A563-B7FD-DACBFF2F7DBE}"/>
              </a:ext>
            </a:extLst>
          </p:cNvPr>
          <p:cNvSpPr txBox="1"/>
          <p:nvPr/>
        </p:nvSpPr>
        <p:spPr>
          <a:xfrm>
            <a:off x="7526418" y="5439607"/>
            <a:ext cx="1644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Backscattered</a:t>
            </a: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spectrum</a:t>
            </a:r>
          </a:p>
        </p:txBody>
      </p:sp>
    </p:spTree>
    <p:extLst>
      <p:ext uri="{BB962C8B-B14F-4D97-AF65-F5344CB8AC3E}">
        <p14:creationId xmlns:p14="http://schemas.microsoft.com/office/powerpoint/2010/main" val="265055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E68B-26F7-C786-3577-C79D7990E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Excitation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41AF3-1FF9-12BE-051F-856AC47FD5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D18E-01AE-3233-E0BC-AF9945604F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Manideep Dunna (Qualcomm)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4D118-7188-AA23-0230-75C6AB21AA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B2416FD-EB15-BD33-619C-CD02EAAE765A}"/>
              </a:ext>
            </a:extLst>
          </p:cNvPr>
          <p:cNvGrpSpPr/>
          <p:nvPr/>
        </p:nvGrpSpPr>
        <p:grpSpPr>
          <a:xfrm>
            <a:off x="1541936" y="2101988"/>
            <a:ext cx="7641336" cy="3176505"/>
            <a:chOff x="1069848" y="1508767"/>
            <a:chExt cx="9546336" cy="401470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8775C01-E2A6-877C-C9BC-94BC0F17196F}"/>
                </a:ext>
              </a:extLst>
            </p:cNvPr>
            <p:cNvCxnSpPr>
              <a:cxnSpLocks/>
            </p:cNvCxnSpPr>
            <p:nvPr/>
          </p:nvCxnSpPr>
          <p:spPr>
            <a:xfrm>
              <a:off x="1069848" y="3240546"/>
              <a:ext cx="9546336" cy="0"/>
            </a:xfrm>
            <a:prstGeom prst="line">
              <a:avLst/>
            </a:prstGeom>
            <a:noFill/>
            <a:ln w="1587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</p:cxnSp>
        <p:sp>
          <p:nvSpPr>
            <p:cNvPr id="9" name="Trapezoid 8">
              <a:extLst>
                <a:ext uri="{FF2B5EF4-FFF2-40B4-BE49-F238E27FC236}">
                  <a16:creationId xmlns:a16="http://schemas.microsoft.com/office/drawing/2014/main" id="{DCD47F59-B251-E7EC-F833-5F0A5EE2220A}"/>
                </a:ext>
              </a:extLst>
            </p:cNvPr>
            <p:cNvSpPr/>
            <p:nvPr/>
          </p:nvSpPr>
          <p:spPr>
            <a:xfrm>
              <a:off x="5256476" y="2024394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#4</a:t>
              </a:r>
            </a:p>
          </p:txBody>
        </p:sp>
        <p:sp>
          <p:nvSpPr>
            <p:cNvPr id="10" name="Trapezoid 9">
              <a:extLst>
                <a:ext uri="{FF2B5EF4-FFF2-40B4-BE49-F238E27FC236}">
                  <a16:creationId xmlns:a16="http://schemas.microsoft.com/office/drawing/2014/main" id="{BD6BE99D-8B7E-CA12-94ED-87998076986F}"/>
                </a:ext>
              </a:extLst>
            </p:cNvPr>
            <p:cNvSpPr/>
            <p:nvPr/>
          </p:nvSpPr>
          <p:spPr>
            <a:xfrm>
              <a:off x="434207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 #3</a:t>
              </a:r>
            </a:p>
          </p:txBody>
        </p:sp>
        <p:sp>
          <p:nvSpPr>
            <p:cNvPr id="11" name="Trapezoid 10">
              <a:extLst>
                <a:ext uri="{FF2B5EF4-FFF2-40B4-BE49-F238E27FC236}">
                  <a16:creationId xmlns:a16="http://schemas.microsoft.com/office/drawing/2014/main" id="{B67B56E3-E0A7-35F4-99B7-4C2BCF70BC7E}"/>
                </a:ext>
              </a:extLst>
            </p:cNvPr>
            <p:cNvSpPr/>
            <p:nvPr/>
          </p:nvSpPr>
          <p:spPr>
            <a:xfrm>
              <a:off x="6530293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#5</a:t>
              </a:r>
            </a:p>
          </p:txBody>
        </p:sp>
        <p:sp>
          <p:nvSpPr>
            <p:cNvPr id="12" name="Trapezoid 11">
              <a:extLst>
                <a:ext uri="{FF2B5EF4-FFF2-40B4-BE49-F238E27FC236}">
                  <a16:creationId xmlns:a16="http://schemas.microsoft.com/office/drawing/2014/main" id="{3EE15B89-DD6C-BEC5-89CC-505DF3368A41}"/>
                </a:ext>
              </a:extLst>
            </p:cNvPr>
            <p:cNvSpPr/>
            <p:nvPr/>
          </p:nvSpPr>
          <p:spPr>
            <a:xfrm>
              <a:off x="7508701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#6</a:t>
              </a:r>
            </a:p>
          </p:txBody>
        </p:sp>
        <p:sp>
          <p:nvSpPr>
            <p:cNvPr id="13" name="Trapezoid 12">
              <a:extLst>
                <a:ext uri="{FF2B5EF4-FFF2-40B4-BE49-F238E27FC236}">
                  <a16:creationId xmlns:a16="http://schemas.microsoft.com/office/drawing/2014/main" id="{7AB332FC-3C53-3BAD-58A9-72783C8B6F95}"/>
                </a:ext>
              </a:extLst>
            </p:cNvPr>
            <p:cNvSpPr/>
            <p:nvPr/>
          </p:nvSpPr>
          <p:spPr>
            <a:xfrm>
              <a:off x="8586216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#7</a:t>
              </a:r>
            </a:p>
          </p:txBody>
        </p:sp>
        <p:sp>
          <p:nvSpPr>
            <p:cNvPr id="14" name="Trapezoid 13">
              <a:extLst>
                <a:ext uri="{FF2B5EF4-FFF2-40B4-BE49-F238E27FC236}">
                  <a16:creationId xmlns:a16="http://schemas.microsoft.com/office/drawing/2014/main" id="{04E07DCD-C42B-3DD7-B457-9C0006F1CC45}"/>
                </a:ext>
              </a:extLst>
            </p:cNvPr>
            <p:cNvSpPr/>
            <p:nvPr/>
          </p:nvSpPr>
          <p:spPr>
            <a:xfrm>
              <a:off x="3360866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#2</a:t>
              </a:r>
            </a:p>
          </p:txBody>
        </p:sp>
        <p:sp>
          <p:nvSpPr>
            <p:cNvPr id="15" name="Trapezoid 14">
              <a:extLst>
                <a:ext uri="{FF2B5EF4-FFF2-40B4-BE49-F238E27FC236}">
                  <a16:creationId xmlns:a16="http://schemas.microsoft.com/office/drawing/2014/main" id="{5A5BDD78-E84B-717B-8F59-8A5DF7B0DA28}"/>
                </a:ext>
              </a:extLst>
            </p:cNvPr>
            <p:cNvSpPr/>
            <p:nvPr/>
          </p:nvSpPr>
          <p:spPr>
            <a:xfrm>
              <a:off x="2247298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#1</a:t>
              </a:r>
            </a:p>
          </p:txBody>
        </p:sp>
        <p:sp>
          <p:nvSpPr>
            <p:cNvPr id="16" name="Trapezoid 15">
              <a:extLst>
                <a:ext uri="{FF2B5EF4-FFF2-40B4-BE49-F238E27FC236}">
                  <a16:creationId xmlns:a16="http://schemas.microsoft.com/office/drawing/2014/main" id="{DC062B65-31C2-EF6A-704F-2FF5265DDC6D}"/>
                </a:ext>
              </a:extLst>
            </p:cNvPr>
            <p:cNvSpPr/>
            <p:nvPr/>
          </p:nvSpPr>
          <p:spPr>
            <a:xfrm>
              <a:off x="9564624" y="2024394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#8</a:t>
              </a:r>
            </a:p>
          </p:txBody>
        </p:sp>
        <p:sp>
          <p:nvSpPr>
            <p:cNvPr id="17" name="Trapezoid 16">
              <a:extLst>
                <a:ext uri="{FF2B5EF4-FFF2-40B4-BE49-F238E27FC236}">
                  <a16:creationId xmlns:a16="http://schemas.microsoft.com/office/drawing/2014/main" id="{678ABF53-7559-5CBD-C452-0A7C4A366873}"/>
                </a:ext>
              </a:extLst>
            </p:cNvPr>
            <p:cNvSpPr/>
            <p:nvPr/>
          </p:nvSpPr>
          <p:spPr>
            <a:xfrm>
              <a:off x="1253989" y="2012680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RU</a:t>
              </a:r>
              <a:b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</a:b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#0</a:t>
              </a:r>
            </a:p>
          </p:txBody>
        </p:sp>
        <p:sp>
          <p:nvSpPr>
            <p:cNvPr id="18" name="Left Brace 17">
              <a:extLst>
                <a:ext uri="{FF2B5EF4-FFF2-40B4-BE49-F238E27FC236}">
                  <a16:creationId xmlns:a16="http://schemas.microsoft.com/office/drawing/2014/main" id="{F3F29DA9-51CE-1151-FD28-1699CC0CCE58}"/>
                </a:ext>
              </a:extLst>
            </p:cNvPr>
            <p:cNvSpPr/>
            <p:nvPr/>
          </p:nvSpPr>
          <p:spPr>
            <a:xfrm rot="5400000">
              <a:off x="5651626" y="-2888870"/>
              <a:ext cx="201162" cy="8996435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Left Brace 18">
              <a:extLst>
                <a:ext uri="{FF2B5EF4-FFF2-40B4-BE49-F238E27FC236}">
                  <a16:creationId xmlns:a16="http://schemas.microsoft.com/office/drawing/2014/main" id="{A923D87E-0DAE-C235-9C7E-F3C4BC2BBA06}"/>
                </a:ext>
              </a:extLst>
            </p:cNvPr>
            <p:cNvSpPr/>
            <p:nvPr/>
          </p:nvSpPr>
          <p:spPr>
            <a:xfrm rot="16200000">
              <a:off x="5853123" y="2900836"/>
              <a:ext cx="77721" cy="1199188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FBBC30A-C625-0D3B-1F6F-7B745AB86275}"/>
                </a:ext>
              </a:extLst>
            </p:cNvPr>
            <p:cNvSpPr txBox="1"/>
            <p:nvPr/>
          </p:nvSpPr>
          <p:spPr>
            <a:xfrm>
              <a:off x="5421907" y="3555011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2.57 MHz</a:t>
              </a:r>
            </a:p>
          </p:txBody>
        </p:sp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F66A03AF-A25D-0295-DC66-115FF077F4BF}"/>
                </a:ext>
              </a:extLst>
            </p:cNvPr>
            <p:cNvSpPr/>
            <p:nvPr/>
          </p:nvSpPr>
          <p:spPr>
            <a:xfrm rot="16200000">
              <a:off x="3779206" y="3078737"/>
              <a:ext cx="77722" cy="914401"/>
            </a:xfrm>
            <a:prstGeom prst="leftBrac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headEnd w="lg" len="lg"/>
              <a:tailEnd type="none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E59E0B-AFC9-021E-9496-EEDE875372F7}"/>
                </a:ext>
              </a:extLst>
            </p:cNvPr>
            <p:cNvSpPr txBox="1"/>
            <p:nvPr/>
          </p:nvSpPr>
          <p:spPr>
            <a:xfrm>
              <a:off x="3360866" y="3574799"/>
              <a:ext cx="1013739" cy="418576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</a:rPr>
                <a:t>2.03 MHz</a:t>
              </a:r>
            </a:p>
          </p:txBody>
        </p:sp>
        <p:sp>
          <p:nvSpPr>
            <p:cNvPr id="23" name="Trapezoid 22">
              <a:extLst>
                <a:ext uri="{FF2B5EF4-FFF2-40B4-BE49-F238E27FC236}">
                  <a16:creationId xmlns:a16="http://schemas.microsoft.com/office/drawing/2014/main" id="{BEC1FA3F-B70C-00B4-4136-2A046AC28B42}"/>
                </a:ext>
              </a:extLst>
            </p:cNvPr>
            <p:cNvSpPr/>
            <p:nvPr/>
          </p:nvSpPr>
          <p:spPr>
            <a:xfrm>
              <a:off x="1253989" y="4307320"/>
              <a:ext cx="1271015" cy="1216152"/>
            </a:xfrm>
            <a:prstGeom prst="trapezoid">
              <a:avLst/>
            </a:prstGeom>
            <a:solidFill>
              <a:srgbClr val="92D050"/>
            </a:solidFill>
            <a:ln w="10795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rapezoid 23">
              <a:extLst>
                <a:ext uri="{FF2B5EF4-FFF2-40B4-BE49-F238E27FC236}">
                  <a16:creationId xmlns:a16="http://schemas.microsoft.com/office/drawing/2014/main" id="{F0E9AC7B-5E58-AB7D-FFBD-D22AFCF00907}"/>
                </a:ext>
              </a:extLst>
            </p:cNvPr>
            <p:cNvSpPr/>
            <p:nvPr/>
          </p:nvSpPr>
          <p:spPr>
            <a:xfrm>
              <a:off x="6530293" y="4240768"/>
              <a:ext cx="914400" cy="1216152"/>
            </a:xfrm>
            <a:prstGeom prst="trapezoid">
              <a:avLst/>
            </a:prstGeom>
            <a:solidFill>
              <a:srgbClr val="3253DC">
                <a:lumMod val="60000"/>
                <a:lumOff val="40000"/>
              </a:srgbClr>
            </a:solidFill>
            <a:ln w="10795" cap="flat" cmpd="sng" algn="ctr">
              <a:solidFill>
                <a:srgbClr val="3253DC">
                  <a:lumMod val="60000"/>
                  <a:lumOff val="4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9DED4D1-3C8F-1133-8BDE-0990EE64037A}"/>
                </a:ext>
              </a:extLst>
            </p:cNvPr>
            <p:cNvSpPr txBox="1"/>
            <p:nvPr/>
          </p:nvSpPr>
          <p:spPr>
            <a:xfrm>
              <a:off x="2717741" y="4773688"/>
              <a:ext cx="1286250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Loaded RU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F222532-81D7-462F-7687-D26140856BFE}"/>
                </a:ext>
              </a:extLst>
            </p:cNvPr>
            <p:cNvSpPr txBox="1"/>
            <p:nvPr/>
          </p:nvSpPr>
          <p:spPr>
            <a:xfrm>
              <a:off x="7734243" y="4676869"/>
              <a:ext cx="1544334" cy="4770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91440" rIns="0" bIns="9144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12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Unloaded RU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5CD8FDF-1D6B-A93B-79F6-46CD2A4CA4A6}"/>
              </a:ext>
            </a:extLst>
          </p:cNvPr>
          <p:cNvSpPr txBox="1"/>
          <p:nvPr/>
        </p:nvSpPr>
        <p:spPr>
          <a:xfrm>
            <a:off x="4842609" y="1829222"/>
            <a:ext cx="778098" cy="418576"/>
          </a:xfrm>
          <a:prstGeom prst="rect">
            <a:avLst/>
          </a:prstGeom>
          <a:noFill/>
          <a:ln>
            <a:noFill/>
          </a:ln>
        </p:spPr>
        <p:txBody>
          <a:bodyPr wrap="none" lIns="137160" tIns="91440" rIns="0" bIns="91440" rtlCol="0">
            <a:spAutoFit/>
          </a:bodyPr>
          <a:lstStyle/>
          <a:p>
            <a:pPr defTabSz="914400" eaLnBrk="1" fontAlgn="auto" hangingPunct="1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anose="020F0502020204030204"/>
                <a:ea typeface="+mn-ea"/>
              </a:rPr>
              <a:t>20 MHz</a:t>
            </a:r>
          </a:p>
        </p:txBody>
      </p:sp>
      <p:pic>
        <p:nvPicPr>
          <p:cNvPr id="27" name="Graphic 26" descr="Ecommerce with solid fill">
            <a:extLst>
              <a:ext uri="{FF2B5EF4-FFF2-40B4-BE49-F238E27FC236}">
                <a16:creationId xmlns:a16="http://schemas.microsoft.com/office/drawing/2014/main" id="{24BC4756-2BCA-D968-9A71-7EC90F258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835" y="2071224"/>
            <a:ext cx="1406101" cy="1406101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3FEC230-842A-47D1-5D3C-2ADD39D218C4}"/>
              </a:ext>
            </a:extLst>
          </p:cNvPr>
          <p:cNvSpPr txBox="1"/>
          <p:nvPr/>
        </p:nvSpPr>
        <p:spPr>
          <a:xfrm>
            <a:off x="514192" y="5650282"/>
            <a:ext cx="876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Similar to OFDMA in HE and EHT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Smartphone has the capability to transmit a 2MHz RU [7] within 20MHz bandwidth.</a:t>
            </a:r>
          </a:p>
        </p:txBody>
      </p:sp>
    </p:spTree>
    <p:extLst>
      <p:ext uri="{BB962C8B-B14F-4D97-AF65-F5344CB8AC3E}">
        <p14:creationId xmlns:p14="http://schemas.microsoft.com/office/powerpoint/2010/main" val="9916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cb7bf9ba09275f6c9e703ddea0e32ee2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06a83e924979ae1e4335821a3d2d66ae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B144ED-8E92-49A4-85A2-77939E9841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508BCB-4C98-4D9D-B1D1-79CEF24D056F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0E69BC2-544F-40E3-A89C-E7EF5D8FF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11321</TotalTime>
  <Words>1037</Words>
  <Application>Microsoft Office PowerPoint</Application>
  <PresentationFormat>Custom</PresentationFormat>
  <Paragraphs>242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Courier New</vt:lpstr>
      <vt:lpstr>Microsoft Sans Serif</vt:lpstr>
      <vt:lpstr>Times New Roman</vt:lpstr>
      <vt:lpstr>Office Theme</vt:lpstr>
      <vt:lpstr>Frequency translation backscatter</vt:lpstr>
      <vt:lpstr>Introduction</vt:lpstr>
      <vt:lpstr>Related contributions</vt:lpstr>
      <vt:lpstr>Problem: Dominant Tx to Rx leakage</vt:lpstr>
      <vt:lpstr>Challenges with self interference cancellation</vt:lpstr>
      <vt:lpstr>Proposed solution: Frequency translation at tag</vt:lpstr>
      <vt:lpstr>Proposed modulation on the AMP tag</vt:lpstr>
      <vt:lpstr>Tag working principle</vt:lpstr>
      <vt:lpstr>Excitation waveform</vt:lpstr>
      <vt:lpstr>OOK with frequency translation the AMP tag</vt:lpstr>
      <vt:lpstr>Unused tone EVM from 11 ax spec</vt:lpstr>
      <vt:lpstr>Achieving 32 dB cancellation </vt:lpstr>
      <vt:lpstr>AMP reader for OOK with frequency translation </vt:lpstr>
      <vt:lpstr>Summary</vt:lpstr>
      <vt:lpstr>References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Manideep Dunna</cp:lastModifiedBy>
  <cp:revision>529</cp:revision>
  <cp:lastPrinted>2017-11-22T00:49:17Z</cp:lastPrinted>
  <dcterms:created xsi:type="dcterms:W3CDTF">2014-10-30T17:06:39Z</dcterms:created>
  <dcterms:modified xsi:type="dcterms:W3CDTF">2024-09-09T19:27:37Z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-1006949419</vt:i4>
  </property>
  <property fmtid="{D5CDD505-2E9C-101B-9397-08002B2CF9AE}" pid="3" name="_NewReviewCycle">
    <vt:lpwstr/>
  </property>
  <property fmtid="{D5CDD505-2E9C-101B-9397-08002B2CF9AE}" pid="4" name="_EmailSubject">
    <vt:lpwstr>HARQ F2F presentation on feedback unit and granularity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ContentTypeId">
    <vt:lpwstr>0x010100EB28163D68FE8E4D9361964FDD814FC4</vt:lpwstr>
  </property>
</Properties>
</file>