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607" r:id="rId6"/>
    <p:sldId id="622" r:id="rId7"/>
    <p:sldId id="624" r:id="rId8"/>
    <p:sldId id="638" r:id="rId9"/>
    <p:sldId id="634" r:id="rId10"/>
    <p:sldId id="647" r:id="rId11"/>
    <p:sldId id="631" r:id="rId12"/>
    <p:sldId id="626" r:id="rId13"/>
    <p:sldId id="629" r:id="rId14"/>
    <p:sldId id="643" r:id="rId15"/>
    <p:sldId id="646" r:id="rId16"/>
    <p:sldId id="635" r:id="rId17"/>
    <p:sldId id="632" r:id="rId18"/>
    <p:sldId id="621" r:id="rId1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95"/>
    <a:srgbClr val="8498EA"/>
    <a:srgbClr val="FFC000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89CE0-6DCB-472F-9B28-CD06931FE52B}" v="20" dt="2024-09-05T20:07:31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86253" autoAdjust="0"/>
  </p:normalViewPr>
  <p:slideViewPr>
    <p:cSldViewPr>
      <p:cViewPr varScale="1">
        <p:scale>
          <a:sx n="149" d="100"/>
          <a:sy n="149" d="100"/>
        </p:scale>
        <p:origin x="2154" y="12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85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Manideep Dunna" userId="351d0aa0-c4ce-4e11-98e3-f902e5e222bf" providerId="ADAL" clId="{8A114E54-7AA7-4C90-9535-2C2E2A87DD03}"/>
    <pc:docChg chg="undo redo custSel addSld delSld modSld sldOrd">
      <pc:chgData name="Manideep Dunna" userId="351d0aa0-c4ce-4e11-98e3-f902e5e222bf" providerId="ADAL" clId="{8A114E54-7AA7-4C90-9535-2C2E2A87DD03}" dt="2024-09-03T18:10:23.068" v="3588" actId="20577"/>
      <pc:docMkLst>
        <pc:docMk/>
      </pc:docMkLst>
      <pc:sldChg chg="modSp">
        <pc:chgData name="Manideep Dunna" userId="351d0aa0-c4ce-4e11-98e3-f902e5e222bf" providerId="ADAL" clId="{8A114E54-7AA7-4C90-9535-2C2E2A87DD03}" dt="2024-09-03T16:52:53.018" v="3414"/>
        <pc:sldMkLst>
          <pc:docMk/>
          <pc:sldMk cId="0" sldId="256"/>
        </pc:sldMkLst>
        <pc:graphicFrameChg chg="mod">
          <ac:chgData name="Manideep Dunna" userId="351d0aa0-c4ce-4e11-98e3-f902e5e222bf" providerId="ADAL" clId="{8A114E54-7AA7-4C90-9535-2C2E2A87DD03}" dt="2024-09-03T16:52:53.018" v="341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Manideep Dunna" userId="351d0aa0-c4ce-4e11-98e3-f902e5e222bf" providerId="ADAL" clId="{8A114E54-7AA7-4C90-9535-2C2E2A87DD03}" dt="2024-09-03T16:48:16.513" v="3412" actId="1076"/>
        <pc:sldMkLst>
          <pc:docMk/>
          <pc:sldMk cId="2451062404" sldId="622"/>
        </pc:sldMkLst>
        <pc:spChg chg="mod">
          <ac:chgData name="Manideep Dunna" userId="351d0aa0-c4ce-4e11-98e3-f902e5e222bf" providerId="ADAL" clId="{8A114E54-7AA7-4C90-9535-2C2E2A87DD03}" dt="2024-09-03T04:28:01.379" v="42"/>
          <ac:spMkLst>
            <pc:docMk/>
            <pc:sldMk cId="2451062404" sldId="622"/>
            <ac:spMk id="3" creationId="{04FB04D5-86D0-CC66-414C-DA714CB0E18D}"/>
          </ac:spMkLst>
        </pc:spChg>
        <pc:spChg chg="del">
          <ac:chgData name="Manideep Dunna" userId="351d0aa0-c4ce-4e11-98e3-f902e5e222bf" providerId="ADAL" clId="{8A114E54-7AA7-4C90-9535-2C2E2A87DD03}" dt="2024-09-03T04:12:27.436" v="8" actId="478"/>
          <ac:spMkLst>
            <pc:docMk/>
            <pc:sldMk cId="2451062404" sldId="622"/>
            <ac:spMk id="37" creationId="{8F754F8A-037B-7B62-B4F2-8B7B028D6F77}"/>
          </ac:spMkLst>
        </pc:spChg>
        <pc:spChg chg="del">
          <ac:chgData name="Manideep Dunna" userId="351d0aa0-c4ce-4e11-98e3-f902e5e222bf" providerId="ADAL" clId="{8A114E54-7AA7-4C90-9535-2C2E2A87DD03}" dt="2024-09-03T04:12:30.798" v="10" actId="478"/>
          <ac:spMkLst>
            <pc:docMk/>
            <pc:sldMk cId="2451062404" sldId="622"/>
            <ac:spMk id="38" creationId="{768280EC-1BB6-F935-1C10-4B77790109DE}"/>
          </ac:spMkLst>
        </pc:spChg>
        <pc:spChg chg="del mod">
          <ac:chgData name="Manideep Dunna" userId="351d0aa0-c4ce-4e11-98e3-f902e5e222bf" providerId="ADAL" clId="{8A114E54-7AA7-4C90-9535-2C2E2A87DD03}" dt="2024-09-03T04:12:52.899" v="17" actId="478"/>
          <ac:spMkLst>
            <pc:docMk/>
            <pc:sldMk cId="2451062404" sldId="622"/>
            <ac:spMk id="39" creationId="{9D5E136C-57E8-578E-6BA4-7F37E7B03DB2}"/>
          </ac:spMkLst>
        </pc:spChg>
        <pc:spChg chg="add mod">
          <ac:chgData name="Manideep Dunna" userId="351d0aa0-c4ce-4e11-98e3-f902e5e222bf" providerId="ADAL" clId="{8A114E54-7AA7-4C90-9535-2C2E2A87DD03}" dt="2024-09-03T16:47:07.351" v="3342" actId="1035"/>
          <ac:spMkLst>
            <pc:docMk/>
            <pc:sldMk cId="2451062404" sldId="622"/>
            <ac:spMk id="69" creationId="{E08DA4C3-3D4A-AFE0-841C-1583B8AD50FC}"/>
          </ac:spMkLst>
        </pc:spChg>
        <pc:spChg chg="add mod">
          <ac:chgData name="Manideep Dunna" userId="351d0aa0-c4ce-4e11-98e3-f902e5e222bf" providerId="ADAL" clId="{8A114E54-7AA7-4C90-9535-2C2E2A87DD03}" dt="2024-09-03T16:47:07.351" v="3342" actId="1035"/>
          <ac:spMkLst>
            <pc:docMk/>
            <pc:sldMk cId="2451062404" sldId="622"/>
            <ac:spMk id="70" creationId="{E4D7563E-581B-5B5E-5EB8-9A65EA28D8C3}"/>
          </ac:spMkLst>
        </pc:spChg>
        <pc:spChg chg="add mod">
          <ac:chgData name="Manideep Dunna" userId="351d0aa0-c4ce-4e11-98e3-f902e5e222bf" providerId="ADAL" clId="{8A114E54-7AA7-4C90-9535-2C2E2A87DD03}" dt="2024-09-03T04:28:07.281" v="44" actId="1076"/>
          <ac:spMkLst>
            <pc:docMk/>
            <pc:sldMk cId="2451062404" sldId="622"/>
            <ac:spMk id="72" creationId="{1503122A-28DB-0CFF-A0F5-45AA28DAB4B3}"/>
          </ac:spMkLst>
        </pc:spChg>
        <pc:spChg chg="add del mod">
          <ac:chgData name="Manideep Dunna" userId="351d0aa0-c4ce-4e11-98e3-f902e5e222bf" providerId="ADAL" clId="{8A114E54-7AA7-4C90-9535-2C2E2A87DD03}" dt="2024-09-03T16:46:58.445" v="3338"/>
          <ac:spMkLst>
            <pc:docMk/>
            <pc:sldMk cId="2451062404" sldId="622"/>
            <ac:spMk id="73" creationId="{F878F0CE-2071-D62E-427B-ECF5B4E47913}"/>
          </ac:spMkLst>
        </pc:spChg>
        <pc:spChg chg="add mod">
          <ac:chgData name="Manideep Dunna" userId="351d0aa0-c4ce-4e11-98e3-f902e5e222bf" providerId="ADAL" clId="{8A114E54-7AA7-4C90-9535-2C2E2A87DD03}" dt="2024-09-03T16:48:16.513" v="3412" actId="1076"/>
          <ac:spMkLst>
            <pc:docMk/>
            <pc:sldMk cId="2451062404" sldId="622"/>
            <ac:spMk id="74" creationId="{D96FB7E2-27EA-0381-7DE3-1E0DABB4838D}"/>
          </ac:spMkLst>
        </pc:spChg>
        <pc:grpChg chg="del">
          <ac:chgData name="Manideep Dunna" userId="351d0aa0-c4ce-4e11-98e3-f902e5e222bf" providerId="ADAL" clId="{8A114E54-7AA7-4C90-9535-2C2E2A87DD03}" dt="2024-09-03T04:12:26.420" v="7" actId="478"/>
          <ac:grpSpMkLst>
            <pc:docMk/>
            <pc:sldMk cId="2451062404" sldId="622"/>
            <ac:grpSpMk id="9" creationId="{2C6C0C43-B963-BB40-A11C-5C18CCDEECFB}"/>
          </ac:grpSpMkLst>
        </pc:grpChg>
        <pc:grpChg chg="add 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42" creationId="{E5A422C1-A76A-08E9-BF2B-41FB8408A4C3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43" creationId="{8E0007C9-C014-EDBF-BE2D-47E3DBA1B642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3" creationId="{6DE3633B-411A-7CED-057D-EB18EC3012AF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5" creationId="{562D6637-F5CB-0B52-96B0-1575AF972D51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6" creationId="{8B30238F-5BCC-374B-3DDA-47FCF173BB6C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7" creationId="{89458AD4-E66F-DB4C-995E-22C248A9A834}"/>
          </ac:grpSpMkLst>
        </pc:grpChg>
        <pc:graphicFrameChg chg="del">
          <ac:chgData name="Manideep Dunna" userId="351d0aa0-c4ce-4e11-98e3-f902e5e222bf" providerId="ADAL" clId="{8A114E54-7AA7-4C90-9535-2C2E2A87DD03}" dt="2024-09-03T04:12:23.456" v="5" actId="478"/>
          <ac:graphicFrameMkLst>
            <pc:docMk/>
            <pc:sldMk cId="2451062404" sldId="622"/>
            <ac:graphicFrameMk id="7" creationId="{C941897B-5B94-5C3A-F61A-C13A179C3264}"/>
          </ac:graphicFrameMkLst>
        </pc:graphicFrameChg>
        <pc:graphicFrameChg chg="del">
          <ac:chgData name="Manideep Dunna" userId="351d0aa0-c4ce-4e11-98e3-f902e5e222bf" providerId="ADAL" clId="{8A114E54-7AA7-4C90-9535-2C2E2A87DD03}" dt="2024-09-03T04:12:25.049" v="6" actId="478"/>
          <ac:graphicFrameMkLst>
            <pc:docMk/>
            <pc:sldMk cId="2451062404" sldId="622"/>
            <ac:graphicFrameMk id="8" creationId="{CC6F0750-A6F8-ACB8-ABAE-79EC5A7652D0}"/>
          </ac:graphicFrameMkLst>
        </pc:graphicFrameChg>
        <pc:graphicFrameChg chg="add mod modGraphic">
          <ac:chgData name="Manideep Dunna" userId="351d0aa0-c4ce-4e11-98e3-f902e5e222bf" providerId="ADAL" clId="{8A114E54-7AA7-4C90-9535-2C2E2A87DD03}" dt="2024-09-03T04:27:36.962" v="34"/>
          <ac:graphicFrameMkLst>
            <pc:docMk/>
            <pc:sldMk cId="2451062404" sldId="622"/>
            <ac:graphicFrameMk id="68" creationId="{5411B63E-DE6F-F2C1-DB33-C19E7CF3BB28}"/>
          </ac:graphicFrameMkLst>
        </pc:graphicFrameChg>
        <pc:picChg chg="add mod">
          <ac:chgData name="Manideep Dunna" userId="351d0aa0-c4ce-4e11-98e3-f902e5e222bf" providerId="ADAL" clId="{8A114E54-7AA7-4C90-9535-2C2E2A87DD03}" dt="2024-09-03T04:12:40.617" v="14" actId="1076"/>
          <ac:picMkLst>
            <pc:docMk/>
            <pc:sldMk cId="2451062404" sldId="622"/>
            <ac:picMk id="40" creationId="{F2674047-4CFA-ACB6-4B2E-A5D364236E45}"/>
          </ac:picMkLst>
        </pc:picChg>
        <pc:picChg chg="add mod">
          <ac:chgData name="Manideep Dunna" userId="351d0aa0-c4ce-4e11-98e3-f902e5e222bf" providerId="ADAL" clId="{8A114E54-7AA7-4C90-9535-2C2E2A87DD03}" dt="2024-09-03T16:47:07.351" v="3342" actId="1035"/>
          <ac:picMkLst>
            <pc:docMk/>
            <pc:sldMk cId="2451062404" sldId="622"/>
            <ac:picMk id="41" creationId="{0BCE733C-6554-F8BF-457D-7C097E9C6EE5}"/>
          </ac:picMkLst>
        </pc:picChg>
        <pc:cxnChg chg="del">
          <ac:chgData name="Manideep Dunna" userId="351d0aa0-c4ce-4e11-98e3-f902e5e222bf" providerId="ADAL" clId="{8A114E54-7AA7-4C90-9535-2C2E2A87DD03}" dt="2024-09-03T04:12:29.726" v="9" actId="478"/>
          <ac:cxnSpMkLst>
            <pc:docMk/>
            <pc:sldMk cId="2451062404" sldId="622"/>
            <ac:cxnSpMk id="35" creationId="{298579D3-3098-3FE6-1552-A5A2537BB1D6}"/>
          </ac:cxnSpMkLst>
        </pc:cxnChg>
        <pc:cxnChg chg="del">
          <ac:chgData name="Manideep Dunna" userId="351d0aa0-c4ce-4e11-98e3-f902e5e222bf" providerId="ADAL" clId="{8A114E54-7AA7-4C90-9535-2C2E2A87DD03}" dt="2024-09-03T04:12:32.252" v="11" actId="478"/>
          <ac:cxnSpMkLst>
            <pc:docMk/>
            <pc:sldMk cId="2451062404" sldId="622"/>
            <ac:cxnSpMk id="36" creationId="{262B39D6-DFDA-FAF6-058A-0547AEE3CE15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4" creationId="{7055AB0B-BBB3-4DB3-9854-AAB77176F628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5" creationId="{85B73684-F523-B87F-C857-57A23095B3FE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6" creationId="{A65F0E83-FFD2-77A3-553E-DE6E850AC14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7" creationId="{143641AE-26CC-6C02-A7B6-7206C09C1E1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8" creationId="{313E7CAF-57B4-B32B-506D-DEE06EC37E8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9" creationId="{B6326C59-7EFA-B724-ABA0-001894D4BE90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0" creationId="{DF293A28-D556-43E4-C820-86236253E6DC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1" creationId="{9303B521-B9EC-A245-51F4-C7C2BA3DF956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2" creationId="{59E82BBF-2365-ED82-A38F-979109872E74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4" creationId="{A8239A20-75C8-DA23-3494-E565A8C3F644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8" creationId="{92F758DD-2840-37BD-2DA8-7A63658693AA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9" creationId="{A15ABF0B-C261-2C50-6544-96A1E435CA46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0" creationId="{7CD19A54-769D-74CA-F848-7508021E7F79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1" creationId="{79C9E400-E7D0-FD33-09BC-898BA9E5026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2" creationId="{ACFED1F8-4684-1251-8791-7F410C26F109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3" creationId="{55A94EEA-7E9D-DB94-51F4-F9943FCEC9B8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4" creationId="{5962F6E2-7572-0BC3-16D2-6D0BB574D9C0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5" creationId="{6E1AE23F-196A-2C5E-0A58-6AECB050C33D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6" creationId="{25DD72AF-F0AA-37A5-D8E3-E2B41B8A016A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7" creationId="{9021C1B2-10BC-F55C-E5EC-553381EF6DFA}"/>
          </ac:cxnSpMkLst>
        </pc:cxnChg>
      </pc:sldChg>
      <pc:sldChg chg="modSp mod ord">
        <pc:chgData name="Manideep Dunna" userId="351d0aa0-c4ce-4e11-98e3-f902e5e222bf" providerId="ADAL" clId="{8A114E54-7AA7-4C90-9535-2C2E2A87DD03}" dt="2024-09-03T14:47:19.488" v="1802" actId="20577"/>
        <pc:sldMkLst>
          <pc:docMk/>
          <pc:sldMk cId="2029469669" sldId="623"/>
        </pc:sldMkLst>
        <pc:spChg chg="mod">
          <ac:chgData name="Manideep Dunna" userId="351d0aa0-c4ce-4e11-98e3-f902e5e222bf" providerId="ADAL" clId="{8A114E54-7AA7-4C90-9535-2C2E2A87DD03}" dt="2024-09-03T14:47:19.488" v="1802" actId="20577"/>
          <ac:spMkLst>
            <pc:docMk/>
            <pc:sldMk cId="2029469669" sldId="623"/>
            <ac:spMk id="3" creationId="{76D933E2-95F6-7CB4-C858-FA4227649190}"/>
          </ac:spMkLst>
        </pc:spChg>
      </pc:sldChg>
      <pc:sldChg chg="modNotesTx">
        <pc:chgData name="Manideep Dunna" userId="351d0aa0-c4ce-4e11-98e3-f902e5e222bf" providerId="ADAL" clId="{8A114E54-7AA7-4C90-9535-2C2E2A87DD03}" dt="2024-09-03T17:32:12.558" v="3444" actId="20577"/>
        <pc:sldMkLst>
          <pc:docMk/>
          <pc:sldMk cId="1876337425" sldId="624"/>
        </pc:sldMkLst>
      </pc:sldChg>
      <pc:sldChg chg="addSp delSp modSp mod ord modShow modNotesTx">
        <pc:chgData name="Manideep Dunna" userId="351d0aa0-c4ce-4e11-98e3-f902e5e222bf" providerId="ADAL" clId="{8A114E54-7AA7-4C90-9535-2C2E2A87DD03}" dt="2024-09-03T16:44:19.725" v="3329" actId="1076"/>
        <pc:sldMkLst>
          <pc:docMk/>
          <pc:sldMk cId="3764631598" sldId="625"/>
        </pc:sldMkLst>
        <pc:spChg chg="mod">
          <ac:chgData name="Manideep Dunna" userId="351d0aa0-c4ce-4e11-98e3-f902e5e222bf" providerId="ADAL" clId="{8A114E54-7AA7-4C90-9535-2C2E2A87DD03}" dt="2024-09-03T16:32:03.699" v="3221" actId="20577"/>
          <ac:spMkLst>
            <pc:docMk/>
            <pc:sldMk cId="3764631598" sldId="625"/>
            <ac:spMk id="2" creationId="{1CE44D79-2867-3C4E-887B-ED99A0B2D168}"/>
          </ac:spMkLst>
        </pc:spChg>
        <pc:spChg chg="del mod">
          <ac:chgData name="Manideep Dunna" userId="351d0aa0-c4ce-4e11-98e3-f902e5e222bf" providerId="ADAL" clId="{8A114E54-7AA7-4C90-9535-2C2E2A87DD03}" dt="2024-09-03T16:44:03.284" v="3322" actId="478"/>
          <ac:spMkLst>
            <pc:docMk/>
            <pc:sldMk cId="3764631598" sldId="625"/>
            <ac:spMk id="3" creationId="{BB2AF138-93A4-A888-6CD8-E6562165D9C4}"/>
          </ac:spMkLst>
        </pc:spChg>
        <pc:spChg chg="mod">
          <ac:chgData name="Manideep Dunna" userId="351d0aa0-c4ce-4e11-98e3-f902e5e222bf" providerId="ADAL" clId="{8A114E54-7AA7-4C90-9535-2C2E2A87DD03}" dt="2024-09-03T16:44:17.467" v="3328" actId="1076"/>
          <ac:spMkLst>
            <pc:docMk/>
            <pc:sldMk cId="3764631598" sldId="625"/>
            <ac:spMk id="13" creationId="{3965286C-8A66-A7B6-598D-248A9E65C4D2}"/>
          </ac:spMkLst>
        </pc:spChg>
        <pc:spChg chg="del">
          <ac:chgData name="Manideep Dunna" userId="351d0aa0-c4ce-4e11-98e3-f902e5e222bf" providerId="ADAL" clId="{8A114E54-7AA7-4C90-9535-2C2E2A87DD03}" dt="2024-09-03T04:28:41.159" v="45" actId="478"/>
          <ac:spMkLst>
            <pc:docMk/>
            <pc:sldMk cId="3764631598" sldId="625"/>
            <ac:spMk id="16" creationId="{CB874622-22A0-5F31-DA55-26DE40BF758E}"/>
          </ac:spMkLst>
        </pc:spChg>
        <pc:spChg chg="add del mod">
          <ac:chgData name="Manideep Dunna" userId="351d0aa0-c4ce-4e11-98e3-f902e5e222bf" providerId="ADAL" clId="{8A114E54-7AA7-4C90-9535-2C2E2A87DD03}" dt="2024-09-03T16:44:06.803" v="3323" actId="478"/>
          <ac:spMkLst>
            <pc:docMk/>
            <pc:sldMk cId="3764631598" sldId="625"/>
            <ac:spMk id="21" creationId="{4C4B3DD5-57A0-8283-64B8-E74B23C5C924}"/>
          </ac:spMkLst>
        </pc:spChg>
        <pc:grpChg chg="del mod">
          <ac:chgData name="Manideep Dunna" userId="351d0aa0-c4ce-4e11-98e3-f902e5e222bf" providerId="ADAL" clId="{8A114E54-7AA7-4C90-9535-2C2E2A87DD03}" dt="2024-09-03T04:46:41.161" v="85" actId="478"/>
          <ac:grpSpMkLst>
            <pc:docMk/>
            <pc:sldMk cId="3764631598" sldId="625"/>
            <ac:grpSpMk id="36" creationId="{8C913888-2DB1-658F-1846-F23C1A6F5D7C}"/>
          </ac:grpSpMkLst>
        </pc:grpChg>
        <pc:grpChg chg="del mod">
          <ac:chgData name="Manideep Dunna" userId="351d0aa0-c4ce-4e11-98e3-f902e5e222bf" providerId="ADAL" clId="{8A114E54-7AA7-4C90-9535-2C2E2A87DD03}" dt="2024-09-03T04:46:43.865" v="86" actId="478"/>
          <ac:grpSpMkLst>
            <pc:docMk/>
            <pc:sldMk cId="3764631598" sldId="625"/>
            <ac:grpSpMk id="64" creationId="{C6456E02-49AC-21B7-F82D-1CF74C1BE167}"/>
          </ac:grpSpMkLst>
        </pc:grpChg>
        <pc:grpChg chg="del">
          <ac:chgData name="Manideep Dunna" userId="351d0aa0-c4ce-4e11-98e3-f902e5e222bf" providerId="ADAL" clId="{8A114E54-7AA7-4C90-9535-2C2E2A87DD03}" dt="2024-09-03T04:28:42.889" v="46" actId="478"/>
          <ac:grpSpMkLst>
            <pc:docMk/>
            <pc:sldMk cId="3764631598" sldId="625"/>
            <ac:grpSpMk id="92" creationId="{F0C9A0FE-7AEF-3C45-AA17-0006FB2594EE}"/>
          </ac:grpSpMkLst>
        </pc:grpChg>
        <pc:grpChg chg="del">
          <ac:chgData name="Manideep Dunna" userId="351d0aa0-c4ce-4e11-98e3-f902e5e222bf" providerId="ADAL" clId="{8A114E54-7AA7-4C90-9535-2C2E2A87DD03}" dt="2024-09-03T04:28:44.851" v="47" actId="478"/>
          <ac:grpSpMkLst>
            <pc:docMk/>
            <pc:sldMk cId="3764631598" sldId="625"/>
            <ac:grpSpMk id="93" creationId="{E330408A-FD8E-1DB4-6B39-48A5624410AB}"/>
          </ac:grpSpMkLst>
        </pc:grpChg>
        <pc:picChg chg="add mod modCrop">
          <ac:chgData name="Manideep Dunna" userId="351d0aa0-c4ce-4e11-98e3-f902e5e222bf" providerId="ADAL" clId="{8A114E54-7AA7-4C90-9535-2C2E2A87DD03}" dt="2024-09-03T16:44:13.049" v="3326" actId="1076"/>
          <ac:picMkLst>
            <pc:docMk/>
            <pc:sldMk cId="3764631598" sldId="625"/>
            <ac:picMk id="8" creationId="{F4A0696F-46B6-C88C-EB87-2EB1778CFA33}"/>
          </ac:picMkLst>
        </pc:picChg>
        <pc:picChg chg="del">
          <ac:chgData name="Manideep Dunna" userId="351d0aa0-c4ce-4e11-98e3-f902e5e222bf" providerId="ADAL" clId="{8A114E54-7AA7-4C90-9535-2C2E2A87DD03}" dt="2024-09-03T04:38:29.459" v="77" actId="478"/>
          <ac:picMkLst>
            <pc:docMk/>
            <pc:sldMk cId="3764631598" sldId="625"/>
            <ac:picMk id="10" creationId="{4E232D47-E746-29BA-D88B-A8D919BFE237}"/>
          </ac:picMkLst>
        </pc:picChg>
        <pc:picChg chg="add del mod modCrop">
          <ac:chgData name="Manideep Dunna" userId="351d0aa0-c4ce-4e11-98e3-f902e5e222bf" providerId="ADAL" clId="{8A114E54-7AA7-4C90-9535-2C2E2A87DD03}" dt="2024-09-03T04:48:00.636" v="112" actId="478"/>
          <ac:picMkLst>
            <pc:docMk/>
            <pc:sldMk cId="3764631598" sldId="625"/>
            <ac:picMk id="11" creationId="{53DBC37E-F0EB-F78B-EAC6-AA0BFC799CA9}"/>
          </ac:picMkLst>
        </pc:picChg>
        <pc:picChg chg="add del mod modCrop">
          <ac:chgData name="Manideep Dunna" userId="351d0aa0-c4ce-4e11-98e3-f902e5e222bf" providerId="ADAL" clId="{8A114E54-7AA7-4C90-9535-2C2E2A87DD03}" dt="2024-09-03T16:44:19.725" v="3329" actId="1076"/>
          <ac:picMkLst>
            <pc:docMk/>
            <pc:sldMk cId="3764631598" sldId="625"/>
            <ac:picMk id="12" creationId="{97F5BB12-1465-2642-FC09-EC0F2E250F13}"/>
          </ac:picMkLst>
        </pc:picChg>
        <pc:picChg chg="del">
          <ac:chgData name="Manideep Dunna" userId="351d0aa0-c4ce-4e11-98e3-f902e5e222bf" providerId="ADAL" clId="{8A114E54-7AA7-4C90-9535-2C2E2A87DD03}" dt="2024-09-03T04:38:30.151" v="78" actId="478"/>
          <ac:picMkLst>
            <pc:docMk/>
            <pc:sldMk cId="3764631598" sldId="625"/>
            <ac:picMk id="15" creationId="{253EE75D-D3BA-2A98-67FA-D0F9FC06E14A}"/>
          </ac:picMkLst>
        </pc:picChg>
        <pc:picChg chg="add mod modCrop">
          <ac:chgData name="Manideep Dunna" userId="351d0aa0-c4ce-4e11-98e3-f902e5e222bf" providerId="ADAL" clId="{8A114E54-7AA7-4C90-9535-2C2E2A87DD03}" dt="2024-09-03T16:44:14.421" v="3327" actId="1076"/>
          <ac:picMkLst>
            <pc:docMk/>
            <pc:sldMk cId="3764631598" sldId="625"/>
            <ac:picMk id="17" creationId="{ADBFB7C9-BF8B-676A-0ADF-97B6E044CBDF}"/>
          </ac:picMkLst>
        </pc:picChg>
      </pc:sldChg>
      <pc:sldChg chg="modSp mod modNotesTx">
        <pc:chgData name="Manideep Dunna" userId="351d0aa0-c4ce-4e11-98e3-f902e5e222bf" providerId="ADAL" clId="{8A114E54-7AA7-4C90-9535-2C2E2A87DD03}" dt="2024-09-03T18:10:23.068" v="3588" actId="20577"/>
        <pc:sldMkLst>
          <pc:docMk/>
          <pc:sldMk cId="99168477" sldId="626"/>
        </pc:sldMkLst>
        <pc:spChg chg="mod">
          <ac:chgData name="Manideep Dunna" userId="351d0aa0-c4ce-4e11-98e3-f902e5e222bf" providerId="ADAL" clId="{8A114E54-7AA7-4C90-9535-2C2E2A87DD03}" dt="2024-09-03T17:46:38.284" v="3502" actId="20577"/>
          <ac:spMkLst>
            <pc:docMk/>
            <pc:sldMk cId="99168477" sldId="626"/>
            <ac:spMk id="2" creationId="{2003E68B-26F7-C786-3577-C79D7990EE13}"/>
          </ac:spMkLst>
        </pc:spChg>
        <pc:spChg chg="mod">
          <ac:chgData name="Manideep Dunna" userId="351d0aa0-c4ce-4e11-98e3-f902e5e222bf" providerId="ADAL" clId="{8A114E54-7AA7-4C90-9535-2C2E2A87DD03}" dt="2024-09-03T18:10:23.068" v="3588" actId="20577"/>
          <ac:spMkLst>
            <pc:docMk/>
            <pc:sldMk cId="99168477" sldId="626"/>
            <ac:spMk id="29" creationId="{23FEC230-842A-47D1-5D3C-2ADD39D218C4}"/>
          </ac:spMkLst>
        </pc:spChg>
      </pc:sldChg>
      <pc:sldChg chg="mod ord modShow modNotesTx">
        <pc:chgData name="Manideep Dunna" userId="351d0aa0-c4ce-4e11-98e3-f902e5e222bf" providerId="ADAL" clId="{8A114E54-7AA7-4C90-9535-2C2E2A87DD03}" dt="2024-09-03T17:02:05.995" v="3424" actId="20577"/>
        <pc:sldMkLst>
          <pc:docMk/>
          <pc:sldMk cId="854076364" sldId="627"/>
        </pc:sldMkLst>
      </pc:sldChg>
      <pc:sldChg chg="mod ord modShow modNotesTx">
        <pc:chgData name="Manideep Dunna" userId="351d0aa0-c4ce-4e11-98e3-f902e5e222bf" providerId="ADAL" clId="{8A114E54-7AA7-4C90-9535-2C2E2A87DD03}" dt="2024-09-03T17:02:10.130" v="3425" actId="20577"/>
        <pc:sldMkLst>
          <pc:docMk/>
          <pc:sldMk cId="2191804473" sldId="628"/>
        </pc:sldMkLst>
      </pc:sldChg>
      <pc:sldChg chg="addSp delSp modSp mod modNotesTx">
        <pc:chgData name="Manideep Dunna" userId="351d0aa0-c4ce-4e11-98e3-f902e5e222bf" providerId="ADAL" clId="{8A114E54-7AA7-4C90-9535-2C2E2A87DD03}" dt="2024-09-03T17:01:32.662" v="3417" actId="20577"/>
        <pc:sldMkLst>
          <pc:docMk/>
          <pc:sldMk cId="431238806" sldId="629"/>
        </pc:sldMkLst>
        <pc:spChg chg="mod">
          <ac:chgData name="Manideep Dunna" userId="351d0aa0-c4ce-4e11-98e3-f902e5e222bf" providerId="ADAL" clId="{8A114E54-7AA7-4C90-9535-2C2E2A87DD03}" dt="2024-09-03T05:21:50.380" v="568" actId="20577"/>
          <ac:spMkLst>
            <pc:docMk/>
            <pc:sldMk cId="431238806" sldId="629"/>
            <ac:spMk id="2" creationId="{143B1727-3377-C807-EC07-04C4BB605C6E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3" creationId="{9685DFF4-9898-6152-12D4-54F6ED2B394F}"/>
          </ac:spMkLst>
        </pc:spChg>
        <pc:spChg chg="add del mod">
          <ac:chgData name="Manideep Dunna" userId="351d0aa0-c4ce-4e11-98e3-f902e5e222bf" providerId="ADAL" clId="{8A114E54-7AA7-4C90-9535-2C2E2A87DD03}" dt="2024-09-03T05:29:38.557" v="630" actId="22"/>
          <ac:spMkLst>
            <pc:docMk/>
            <pc:sldMk cId="431238806" sldId="629"/>
            <ac:spMk id="10" creationId="{82985F25-6E64-8597-D27F-128254DCFB9F}"/>
          </ac:spMkLst>
        </pc:spChg>
        <pc:spChg chg="add mod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2" creationId="{ACCAB71D-7997-D3F5-339A-32E5AE83E839}"/>
          </ac:spMkLst>
        </pc:spChg>
        <pc:spChg chg="add mod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5" creationId="{5E2F8278-7392-5D6A-90EC-D63A4AB3E7F9}"/>
          </ac:spMkLst>
        </pc:spChg>
        <pc:spChg chg="add mod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8" creationId="{241A45DB-B3B4-4AE7-1707-F417F170AF0F}"/>
          </ac:spMkLst>
        </pc:spChg>
        <pc:spChg chg="add mod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9" creationId="{02496190-DF5A-E13A-E6E3-E2661D843703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99" creationId="{FEBAA163-A270-AEC0-ABB5-4AE728994176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0" creationId="{27073661-2D0B-7D6F-EDE5-6360E81098FE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1" creationId="{EFC35F82-62E9-2DC0-F87E-E4AC09295BD7}"/>
          </ac:spMkLst>
        </pc:spChg>
        <pc:spChg chg="del mod topLvl">
          <ac:chgData name="Manideep Dunna" userId="351d0aa0-c4ce-4e11-98e3-f902e5e222bf" providerId="ADAL" clId="{8A114E54-7AA7-4C90-9535-2C2E2A87DD03}" dt="2024-09-03T05:30:05.463" v="633" actId="478"/>
          <ac:spMkLst>
            <pc:docMk/>
            <pc:sldMk cId="431238806" sldId="629"/>
            <ac:spMk id="102" creationId="{83C0079A-CF28-6E35-5088-B06B65CD7BC2}"/>
          </ac:spMkLst>
        </pc:spChg>
        <pc:spChg chg="del mod topLvl">
          <ac:chgData name="Manideep Dunna" userId="351d0aa0-c4ce-4e11-98e3-f902e5e222bf" providerId="ADAL" clId="{8A114E54-7AA7-4C90-9535-2C2E2A87DD03}" dt="2024-09-03T05:30:07.965" v="634" actId="478"/>
          <ac:spMkLst>
            <pc:docMk/>
            <pc:sldMk cId="431238806" sldId="629"/>
            <ac:spMk id="103" creationId="{203ED967-D3CE-72E1-6107-0912508548AB}"/>
          </ac:spMkLst>
        </pc:spChg>
        <pc:spChg chg="del mod topLvl">
          <ac:chgData name="Manideep Dunna" userId="351d0aa0-c4ce-4e11-98e3-f902e5e222bf" providerId="ADAL" clId="{8A114E54-7AA7-4C90-9535-2C2E2A87DD03}" dt="2024-09-03T05:30:39.743" v="656" actId="478"/>
          <ac:spMkLst>
            <pc:docMk/>
            <pc:sldMk cId="431238806" sldId="629"/>
            <ac:spMk id="104" creationId="{55602863-14EE-FDCD-293F-76C087C9DA26}"/>
          </ac:spMkLst>
        </pc:spChg>
        <pc:spChg chg="del mod topLvl">
          <ac:chgData name="Manideep Dunna" userId="351d0aa0-c4ce-4e11-98e3-f902e5e222bf" providerId="ADAL" clId="{8A114E54-7AA7-4C90-9535-2C2E2A87DD03}" dt="2024-09-03T05:30:38.575" v="655" actId="478"/>
          <ac:spMkLst>
            <pc:docMk/>
            <pc:sldMk cId="431238806" sldId="629"/>
            <ac:spMk id="105" creationId="{27E9E8C9-0C6B-4AD5-6335-D8BE98F0DC52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6" creationId="{254C77BE-8236-514D-73FA-43551BE45ED0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7" creationId="{6D9F388E-AB6D-7D35-2B27-33E147BB4A40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0" creationId="{6579DFD9-F547-647B-4128-1B32D8262B53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1" creationId="{F39A1004-6CE4-A9AE-9B67-9E2330909F27}"/>
          </ac:spMkLst>
        </pc:spChg>
        <pc:spChg chg="del mod topLvl">
          <ac:chgData name="Manideep Dunna" userId="351d0aa0-c4ce-4e11-98e3-f902e5e222bf" providerId="ADAL" clId="{8A114E54-7AA7-4C90-9535-2C2E2A87DD03}" dt="2024-09-03T05:31:26.363" v="664" actId="478"/>
          <ac:spMkLst>
            <pc:docMk/>
            <pc:sldMk cId="431238806" sldId="629"/>
            <ac:spMk id="113" creationId="{D9986D48-7F5E-3CAC-9606-487E9995BF49}"/>
          </ac:spMkLst>
        </pc:spChg>
        <pc:spChg chg="del mod topLvl">
          <ac:chgData name="Manideep Dunna" userId="351d0aa0-c4ce-4e11-98e3-f902e5e222bf" providerId="ADAL" clId="{8A114E54-7AA7-4C90-9535-2C2E2A87DD03}" dt="2024-09-03T05:31:27.189" v="665" actId="478"/>
          <ac:spMkLst>
            <pc:docMk/>
            <pc:sldMk cId="431238806" sldId="629"/>
            <ac:spMk id="114" creationId="{F55A0FF4-186A-6DFC-03AE-6E21BE3DEB20}"/>
          </ac:spMkLst>
        </pc:spChg>
        <pc:spChg chg="del mod topLvl">
          <ac:chgData name="Manideep Dunna" userId="351d0aa0-c4ce-4e11-98e3-f902e5e222bf" providerId="ADAL" clId="{8A114E54-7AA7-4C90-9535-2C2E2A87DD03}" dt="2024-09-03T05:31:25.105" v="663" actId="478"/>
          <ac:spMkLst>
            <pc:docMk/>
            <pc:sldMk cId="431238806" sldId="629"/>
            <ac:spMk id="115" creationId="{85A6710F-9FE6-D892-FF3B-5C20EFFADA78}"/>
          </ac:spMkLst>
        </pc:spChg>
        <pc:spChg chg="del mod topLvl">
          <ac:chgData name="Manideep Dunna" userId="351d0aa0-c4ce-4e11-98e3-f902e5e222bf" providerId="ADAL" clId="{8A114E54-7AA7-4C90-9535-2C2E2A87DD03}" dt="2024-09-03T05:31:24.160" v="662" actId="478"/>
          <ac:spMkLst>
            <pc:docMk/>
            <pc:sldMk cId="431238806" sldId="629"/>
            <ac:spMk id="116" creationId="{45DAACC0-D7F3-CA1A-C847-A1F41C6FE6F3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7" creationId="{A7FAF079-39F7-F6FB-F63E-B245A60D8BA4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8" creationId="{F82C217C-15DA-CFCD-5E8F-4A78D55FAE2D}"/>
          </ac:spMkLst>
        </pc:spChg>
        <pc:spChg chg="mod">
          <ac:chgData name="Manideep Dunna" userId="351d0aa0-c4ce-4e11-98e3-f902e5e222bf" providerId="ADAL" clId="{8A114E54-7AA7-4C90-9535-2C2E2A87DD03}" dt="2024-09-03T05:33:17.821" v="691" actId="1076"/>
          <ac:spMkLst>
            <pc:docMk/>
            <pc:sldMk cId="431238806" sldId="629"/>
            <ac:spMk id="123" creationId="{1215E67E-0A9C-0D46-869A-085E1321A583}"/>
          </ac:spMkLst>
        </pc:spChg>
        <pc:spChg chg="mod">
          <ac:chgData name="Manideep Dunna" userId="351d0aa0-c4ce-4e11-98e3-f902e5e222bf" providerId="ADAL" clId="{8A114E54-7AA7-4C90-9535-2C2E2A87DD03}" dt="2024-09-03T05:33:21.416" v="692" actId="1076"/>
          <ac:spMkLst>
            <pc:docMk/>
            <pc:sldMk cId="431238806" sldId="629"/>
            <ac:spMk id="124" creationId="{9E3F94B5-8120-AE32-04ED-4FFF741B7E93}"/>
          </ac:spMkLst>
        </pc:spChg>
        <pc:grpChg chg="del">
          <ac:chgData name="Manideep Dunna" userId="351d0aa0-c4ce-4e11-98e3-f902e5e222bf" providerId="ADAL" clId="{8A114E54-7AA7-4C90-9535-2C2E2A87DD03}" dt="2024-09-03T05:26:27.735" v="616" actId="165"/>
          <ac:grpSpMkLst>
            <pc:docMk/>
            <pc:sldMk cId="431238806" sldId="629"/>
            <ac:grpSpMk id="7" creationId="{B60129E9-CB11-74D0-2CB5-2918D87B1F09}"/>
          </ac:grpSpMkLst>
        </pc:grpChg>
        <pc:grpChg chg="del">
          <ac:chgData name="Manideep Dunna" userId="351d0aa0-c4ce-4e11-98e3-f902e5e222bf" providerId="ADAL" clId="{8A114E54-7AA7-4C90-9535-2C2E2A87DD03}" dt="2024-09-03T05:27:05.502" v="620" actId="165"/>
          <ac:grpSpMkLst>
            <pc:docMk/>
            <pc:sldMk cId="431238806" sldId="629"/>
            <ac:grpSpMk id="8" creationId="{62ED4F16-E00E-C24D-914E-055F73BD5EB9}"/>
          </ac:grpSpMkLst>
        </pc:grpChg>
        <pc:grpChg chg="add mod">
          <ac:chgData name="Manideep Dunna" userId="351d0aa0-c4ce-4e11-98e3-f902e5e222bf" providerId="ADAL" clId="{8A114E54-7AA7-4C90-9535-2C2E2A87DD03}" dt="2024-09-03T05:33:08.055" v="689" actId="164"/>
          <ac:grpSpMkLst>
            <pc:docMk/>
            <pc:sldMk cId="431238806" sldId="629"/>
            <ac:grpSpMk id="21" creationId="{7132E591-F19D-3774-BCD7-03E6BEAE1E31}"/>
          </ac:grpSpMkLst>
        </pc:grpChg>
        <pc:grpChg chg="add mod">
          <ac:chgData name="Manideep Dunna" userId="351d0aa0-c4ce-4e11-98e3-f902e5e222bf" providerId="ADAL" clId="{8A114E54-7AA7-4C90-9535-2C2E2A87DD03}" dt="2024-09-03T05:33:12.979" v="690" actId="164"/>
          <ac:grpSpMkLst>
            <pc:docMk/>
            <pc:sldMk cId="431238806" sldId="629"/>
            <ac:grpSpMk id="22" creationId="{DFB85FAE-3178-C662-3CF4-077E89EFC621}"/>
          </ac:grpSpMkLst>
        </pc:grpChg>
        <pc:picChg chg="add del mod">
          <ac:chgData name="Manideep Dunna" userId="351d0aa0-c4ce-4e11-98e3-f902e5e222bf" providerId="ADAL" clId="{8A114E54-7AA7-4C90-9535-2C2E2A87DD03}" dt="2024-09-03T05:45:54.018" v="1036" actId="478"/>
          <ac:picMkLst>
            <pc:docMk/>
            <pc:sldMk cId="431238806" sldId="629"/>
            <ac:picMk id="23" creationId="{A515154C-05C8-6EC2-4841-9F9A7D74A7EC}"/>
          </ac:picMkLst>
        </pc:picChg>
        <pc:picChg chg="add mod">
          <ac:chgData name="Manideep Dunna" userId="351d0aa0-c4ce-4e11-98e3-f902e5e222bf" providerId="ADAL" clId="{8A114E54-7AA7-4C90-9535-2C2E2A87DD03}" dt="2024-09-03T05:45:19.696" v="1034"/>
          <ac:picMkLst>
            <pc:docMk/>
            <pc:sldMk cId="431238806" sldId="629"/>
            <ac:picMk id="24" creationId="{324D8CD5-E2E2-B5A6-3403-DF34B48D8AB7}"/>
          </ac:picMkLst>
        </pc:picChg>
        <pc:cxnChg chg="mod topLvl">
          <ac:chgData name="Manideep Dunna" userId="351d0aa0-c4ce-4e11-98e3-f902e5e222bf" providerId="ADAL" clId="{8A114E54-7AA7-4C90-9535-2C2E2A87DD03}" dt="2024-09-03T05:33:08.055" v="689" actId="164"/>
          <ac:cxnSpMkLst>
            <pc:docMk/>
            <pc:sldMk cId="431238806" sldId="629"/>
            <ac:cxnSpMk id="98" creationId="{8BDF24CD-AD49-7D48-3475-8C602AD80439}"/>
          </ac:cxnSpMkLst>
        </pc:cxnChg>
        <pc:cxnChg chg="mod topLvl">
          <ac:chgData name="Manideep Dunna" userId="351d0aa0-c4ce-4e11-98e3-f902e5e222bf" providerId="ADAL" clId="{8A114E54-7AA7-4C90-9535-2C2E2A87DD03}" dt="2024-09-03T05:33:12.979" v="690" actId="164"/>
          <ac:cxnSpMkLst>
            <pc:docMk/>
            <pc:sldMk cId="431238806" sldId="629"/>
            <ac:cxnSpMk id="109" creationId="{14C4E147-1239-152B-8475-D01FBDD69B2F}"/>
          </ac:cxnSpMkLst>
        </pc:cxnChg>
      </pc:sldChg>
      <pc:sldChg chg="addSp delSp modSp mod">
        <pc:chgData name="Manideep Dunna" userId="351d0aa0-c4ce-4e11-98e3-f902e5e222bf" providerId="ADAL" clId="{8A114E54-7AA7-4C90-9535-2C2E2A87DD03}" dt="2024-09-03T16:11:02.285" v="2564" actId="164"/>
        <pc:sldMkLst>
          <pc:docMk/>
          <pc:sldMk cId="2650559808" sldId="631"/>
        </pc:sldMkLst>
        <pc:spChg chg="mod">
          <ac:chgData name="Manideep Dunna" userId="351d0aa0-c4ce-4e11-98e3-f902e5e222bf" providerId="ADAL" clId="{8A114E54-7AA7-4C90-9535-2C2E2A87DD03}" dt="2024-09-03T15:34:34.619" v="2382" actId="20577"/>
          <ac:spMkLst>
            <pc:docMk/>
            <pc:sldMk cId="2650559808" sldId="631"/>
            <ac:spMk id="2" creationId="{92D9F5EB-A41D-442B-DEEB-1FEBFF301CDC}"/>
          </ac:spMkLst>
        </pc:spChg>
        <pc:spChg chg="del">
          <ac:chgData name="Manideep Dunna" userId="351d0aa0-c4ce-4e11-98e3-f902e5e222bf" providerId="ADAL" clId="{8A114E54-7AA7-4C90-9535-2C2E2A87DD03}" dt="2024-09-03T06:32:03.936" v="1701" actId="478"/>
          <ac:spMkLst>
            <pc:docMk/>
            <pc:sldMk cId="2650559808" sldId="631"/>
            <ac:spMk id="102" creationId="{7DC01FED-7DFC-3D93-EF18-77F5E1B3444A}"/>
          </ac:spMkLst>
        </pc:spChg>
        <pc:spChg chg="add mod">
          <ac:chgData name="Manideep Dunna" userId="351d0aa0-c4ce-4e11-98e3-f902e5e222bf" providerId="ADAL" clId="{8A114E54-7AA7-4C90-9535-2C2E2A87DD03}" dt="2024-09-03T14:54:20.901" v="1865" actId="164"/>
          <ac:spMkLst>
            <pc:docMk/>
            <pc:sldMk cId="2650559808" sldId="631"/>
            <ac:spMk id="115" creationId="{3C5CEB7B-023D-BD42-70A7-0D837F981919}"/>
          </ac:spMkLst>
        </pc:spChg>
        <pc:spChg chg="add mod">
          <ac:chgData name="Manideep Dunna" userId="351d0aa0-c4ce-4e11-98e3-f902e5e222bf" providerId="ADAL" clId="{8A114E54-7AA7-4C90-9535-2C2E2A87DD03}" dt="2024-09-03T15:07:57.775" v="2016" actId="1036"/>
          <ac:spMkLst>
            <pc:docMk/>
            <pc:sldMk cId="2650559808" sldId="631"/>
            <ac:spMk id="131" creationId="{85BFE286-3A2C-B2EE-7538-F7A965D1496B}"/>
          </ac:spMkLst>
        </pc:spChg>
        <pc:spChg chg="add mod">
          <ac:chgData name="Manideep Dunna" userId="351d0aa0-c4ce-4e11-98e3-f902e5e222bf" providerId="ADAL" clId="{8A114E54-7AA7-4C90-9535-2C2E2A87DD03}" dt="2024-09-03T15:07:57.775" v="2016" actId="1036"/>
          <ac:spMkLst>
            <pc:docMk/>
            <pc:sldMk cId="2650559808" sldId="631"/>
            <ac:spMk id="132" creationId="{A5D90EA1-172D-0661-1EAB-2F0057A050F9}"/>
          </ac:spMkLst>
        </pc:spChg>
        <pc:spChg chg="add mod">
          <ac:chgData name="Manideep Dunna" userId="351d0aa0-c4ce-4e11-98e3-f902e5e222bf" providerId="ADAL" clId="{8A114E54-7AA7-4C90-9535-2C2E2A87DD03}" dt="2024-09-03T15:08:50.776" v="2052" actId="20577"/>
          <ac:spMkLst>
            <pc:docMk/>
            <pc:sldMk cId="2650559808" sldId="631"/>
            <ac:spMk id="143" creationId="{523E16F7-6015-EC6F-6492-7279BEBDD47B}"/>
          </ac:spMkLst>
        </pc:spChg>
        <pc:spChg chg="add mod">
          <ac:chgData name="Manideep Dunna" userId="351d0aa0-c4ce-4e11-98e3-f902e5e222bf" providerId="ADAL" clId="{8A114E54-7AA7-4C90-9535-2C2E2A87DD03}" dt="2024-09-03T15:08:57.573" v="2060" actId="1076"/>
          <ac:spMkLst>
            <pc:docMk/>
            <pc:sldMk cId="2650559808" sldId="631"/>
            <ac:spMk id="144" creationId="{5F5AD097-DF23-3134-943E-27CE587D34FD}"/>
          </ac:spMkLst>
        </pc:spChg>
        <pc:spChg chg="mod">
          <ac:chgData name="Manideep Dunna" userId="351d0aa0-c4ce-4e11-98e3-f902e5e222bf" providerId="ADAL" clId="{8A114E54-7AA7-4C90-9535-2C2E2A87DD03}" dt="2024-09-03T14:54:22.681" v="1866"/>
          <ac:spMkLst>
            <pc:docMk/>
            <pc:sldMk cId="2650559808" sldId="631"/>
            <ac:spMk id="150" creationId="{77BE56DC-EAB5-6155-78C0-9C4F26CF0A06}"/>
          </ac:spMkLst>
        </pc:spChg>
        <pc:spChg chg="mod topLvl">
          <ac:chgData name="Manideep Dunna" userId="351d0aa0-c4ce-4e11-98e3-f902e5e222bf" providerId="ADAL" clId="{8A114E54-7AA7-4C90-9535-2C2E2A87DD03}" dt="2024-09-03T16:11:02.285" v="2564" actId="164"/>
          <ac:spMkLst>
            <pc:docMk/>
            <pc:sldMk cId="2650559808" sldId="631"/>
            <ac:spMk id="152" creationId="{2B75718A-B891-E698-FA82-A5D9A92FB7C7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6" creationId="{442C3C0A-14AC-5921-3D49-5C697A987B76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7" creationId="{0F4D9269-AB30-EA17-8C70-DEDEE8E3B9E3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8" creationId="{8E36D88C-09EA-32A2-EF97-BC305AEF5D30}"/>
          </ac:spMkLst>
        </pc:spChg>
        <pc:spChg chg="del mod topLvl">
          <ac:chgData name="Manideep Dunna" userId="351d0aa0-c4ce-4e11-98e3-f902e5e222bf" providerId="ADAL" clId="{8A114E54-7AA7-4C90-9535-2C2E2A87DD03}" dt="2024-09-03T15:10:46.277" v="2064" actId="478"/>
          <ac:spMkLst>
            <pc:docMk/>
            <pc:sldMk cId="2650559808" sldId="631"/>
            <ac:spMk id="208" creationId="{2A893D09-A603-B000-740C-A85276913A5F}"/>
          </ac:spMkLst>
        </pc:spChg>
        <pc:spChg chg="mod topLvl">
          <ac:chgData name="Manideep Dunna" userId="351d0aa0-c4ce-4e11-98e3-f902e5e222bf" providerId="ADAL" clId="{8A114E54-7AA7-4C90-9535-2C2E2A87DD03}" dt="2024-09-03T15:28:57.284" v="2296" actId="1076"/>
          <ac:spMkLst>
            <pc:docMk/>
            <pc:sldMk cId="2650559808" sldId="631"/>
            <ac:spMk id="212" creationId="{3F7CA0F8-1EFD-8AED-8B79-2D9438E600F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4" creationId="{B36359E0-E281-BDE9-1B2D-4DE187372D9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5" creationId="{DE9747DB-42DB-18CD-3B05-F896CEFFC8C1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6" creationId="{187BEF0D-41F8-D73E-BFEF-CF96ACD3271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7" creationId="{5A5A5A0F-A89B-7BA3-C710-31FD88C2A1C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8" creationId="{A63CFA3F-D43C-24AE-268B-485F8E374D41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9" creationId="{D1E088E4-60E0-AE53-8B98-B189DE999E5F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0" creationId="{AA6D4D5F-FB4F-B0D8-AAB5-35A5C467224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1" creationId="{C29AE9C7-C7CF-A1EF-FE31-0018F97DCBED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2" creationId="{5BCAC818-5050-D33D-3925-851F99D95A43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4" creationId="{932B10B0-93BA-0549-050E-3034C0509152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5" creationId="{23470B3D-B9A1-433C-2408-6DBCA5EE2E8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6" creationId="{562C7D68-9B28-FF2C-6920-EE0537C43E8B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7" creationId="{72B9D6CD-AFBC-DA9C-0DF0-E9EF8073782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8" creationId="{ECBA3892-DD33-BE71-E690-A2E16AF7F2A2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9" creationId="{C00E5327-5E04-EFFE-1FEC-0E38FBBCFBF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0" creationId="{E122C133-538B-14CA-1364-1AB811376647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1" creationId="{E0326BF1-B5ED-6D5F-31FD-B487E3EE5D3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2" creationId="{A77710B3-C94B-69C7-4D0C-6553F446CF35}"/>
          </ac:spMkLst>
        </pc:spChg>
        <pc:spChg chg="add del mod">
          <ac:chgData name="Manideep Dunna" userId="351d0aa0-c4ce-4e11-98e3-f902e5e222bf" providerId="ADAL" clId="{8A114E54-7AA7-4C90-9535-2C2E2A87DD03}" dt="2024-09-03T15:06:24.780" v="1995"/>
          <ac:spMkLst>
            <pc:docMk/>
            <pc:sldMk cId="2650559808" sldId="631"/>
            <ac:spMk id="257" creationId="{BDC401C7-A68B-37F1-2E26-FE255EDAC26D}"/>
          </ac:spMkLst>
        </pc:spChg>
        <pc:spChg chg="add mod topLvl">
          <ac:chgData name="Manideep Dunna" userId="351d0aa0-c4ce-4e11-98e3-f902e5e222bf" providerId="ADAL" clId="{8A114E54-7AA7-4C90-9535-2C2E2A87DD03}" dt="2024-09-03T16:11:02.285" v="2564" actId="164"/>
          <ac:spMkLst>
            <pc:docMk/>
            <pc:sldMk cId="2650559808" sldId="631"/>
            <ac:spMk id="258" creationId="{801BECF0-AEF1-AC70-E09D-D1D8A36AFEFE}"/>
          </ac:spMkLst>
        </pc:spChg>
        <pc:spChg chg="add mod">
          <ac:chgData name="Manideep Dunna" userId="351d0aa0-c4ce-4e11-98e3-f902e5e222bf" providerId="ADAL" clId="{8A114E54-7AA7-4C90-9535-2C2E2A87DD03}" dt="2024-09-03T15:25:34.810" v="2163" actId="1076"/>
          <ac:spMkLst>
            <pc:docMk/>
            <pc:sldMk cId="2650559808" sldId="631"/>
            <ac:spMk id="260" creationId="{0597B7B7-AE3D-7615-C649-AD7132DACAEF}"/>
          </ac:spMkLst>
        </pc:spChg>
        <pc:spChg chg="mod topLvl">
          <ac:chgData name="Manideep Dunna" userId="351d0aa0-c4ce-4e11-98e3-f902e5e222bf" providerId="ADAL" clId="{8A114E54-7AA7-4C90-9535-2C2E2A87DD03}" dt="2024-09-03T15:26:55.485" v="2198" actId="1038"/>
          <ac:spMkLst>
            <pc:docMk/>
            <pc:sldMk cId="2650559808" sldId="631"/>
            <ac:spMk id="263" creationId="{EB8E1F12-EDB1-624D-466D-1BC4A8CA8E15}"/>
          </ac:spMkLst>
        </pc:spChg>
        <pc:spChg chg="del mod topLvl">
          <ac:chgData name="Manideep Dunna" userId="351d0aa0-c4ce-4e11-98e3-f902e5e222bf" providerId="ADAL" clId="{8A114E54-7AA7-4C90-9535-2C2E2A87DD03}" dt="2024-09-03T15:27:20.420" v="2243" actId="478"/>
          <ac:spMkLst>
            <pc:docMk/>
            <pc:sldMk cId="2650559808" sldId="631"/>
            <ac:spMk id="264" creationId="{D9FDB023-F635-8E31-6874-FBA394CA8F19}"/>
          </ac:spMkLst>
        </pc:spChg>
        <pc:spChg chg="del mod topLvl">
          <ac:chgData name="Manideep Dunna" userId="351d0aa0-c4ce-4e11-98e3-f902e5e222bf" providerId="ADAL" clId="{8A114E54-7AA7-4C90-9535-2C2E2A87DD03}" dt="2024-09-03T15:27:19.153" v="2242" actId="478"/>
          <ac:spMkLst>
            <pc:docMk/>
            <pc:sldMk cId="2650559808" sldId="631"/>
            <ac:spMk id="265" creationId="{01E63DD3-FD43-95A6-F63C-EC20BD295643}"/>
          </ac:spMkLst>
        </pc:spChg>
        <pc:spChg chg="del mod topLvl">
          <ac:chgData name="Manideep Dunna" userId="351d0aa0-c4ce-4e11-98e3-f902e5e222bf" providerId="ADAL" clId="{8A114E54-7AA7-4C90-9535-2C2E2A87DD03}" dt="2024-09-03T15:26:37.299" v="2168" actId="478"/>
          <ac:spMkLst>
            <pc:docMk/>
            <pc:sldMk cId="2650559808" sldId="631"/>
            <ac:spMk id="266" creationId="{CF25D28F-C080-C968-EF32-E356F979EE08}"/>
          </ac:spMkLst>
        </pc:spChg>
        <pc:spChg chg="del mod topLvl">
          <ac:chgData name="Manideep Dunna" userId="351d0aa0-c4ce-4e11-98e3-f902e5e222bf" providerId="ADAL" clId="{8A114E54-7AA7-4C90-9535-2C2E2A87DD03}" dt="2024-09-03T15:26:40.834" v="2170" actId="478"/>
          <ac:spMkLst>
            <pc:docMk/>
            <pc:sldMk cId="2650559808" sldId="631"/>
            <ac:spMk id="267" creationId="{50FDC6A7-6F74-8E79-6F3A-0F41826725A2}"/>
          </ac:spMkLst>
        </pc:spChg>
        <pc:spChg chg="del mod topLvl">
          <ac:chgData name="Manideep Dunna" userId="351d0aa0-c4ce-4e11-98e3-f902e5e222bf" providerId="ADAL" clId="{8A114E54-7AA7-4C90-9535-2C2E2A87DD03}" dt="2024-09-03T15:26:36.561" v="2167" actId="478"/>
          <ac:spMkLst>
            <pc:docMk/>
            <pc:sldMk cId="2650559808" sldId="631"/>
            <ac:spMk id="268" creationId="{EBB877F5-72B5-C282-6DD9-8FFBD292D53F}"/>
          </ac:spMkLst>
        </pc:spChg>
        <pc:spChg chg="del mod topLvl">
          <ac:chgData name="Manideep Dunna" userId="351d0aa0-c4ce-4e11-98e3-f902e5e222bf" providerId="ADAL" clId="{8A114E54-7AA7-4C90-9535-2C2E2A87DD03}" dt="2024-09-03T15:26:40.177" v="2169" actId="478"/>
          <ac:spMkLst>
            <pc:docMk/>
            <pc:sldMk cId="2650559808" sldId="631"/>
            <ac:spMk id="269" creationId="{FD226081-0F1F-B91D-B11E-86EECF0FD081}"/>
          </ac:spMkLst>
        </pc:spChg>
        <pc:spChg chg="add del mod">
          <ac:chgData name="Manideep Dunna" userId="351d0aa0-c4ce-4e11-98e3-f902e5e222bf" providerId="ADAL" clId="{8A114E54-7AA7-4C90-9535-2C2E2A87DD03}" dt="2024-09-03T15:27:31.301" v="2246" actId="478"/>
          <ac:spMkLst>
            <pc:docMk/>
            <pc:sldMk cId="2650559808" sldId="631"/>
            <ac:spMk id="273" creationId="{88294CDF-DE28-1F93-6A44-176270E6CB67}"/>
          </ac:spMkLst>
        </pc:spChg>
        <pc:spChg chg="add mod">
          <ac:chgData name="Manideep Dunna" userId="351d0aa0-c4ce-4e11-98e3-f902e5e222bf" providerId="ADAL" clId="{8A114E54-7AA7-4C90-9535-2C2E2A87DD03}" dt="2024-09-03T15:27:15.476" v="2241" actId="1036"/>
          <ac:spMkLst>
            <pc:docMk/>
            <pc:sldMk cId="2650559808" sldId="631"/>
            <ac:spMk id="274" creationId="{BB7C19F6-522B-7B4C-D64E-FF8FAE25C45B}"/>
          </ac:spMkLst>
        </pc:spChg>
        <pc:spChg chg="add mod">
          <ac:chgData name="Manideep Dunna" userId="351d0aa0-c4ce-4e11-98e3-f902e5e222bf" providerId="ADAL" clId="{8A114E54-7AA7-4C90-9535-2C2E2A87DD03}" dt="2024-09-03T15:27:15.476" v="2241" actId="1036"/>
          <ac:spMkLst>
            <pc:docMk/>
            <pc:sldMk cId="2650559808" sldId="631"/>
            <ac:spMk id="275" creationId="{2855120A-4360-435F-9FFA-442DD756B8F1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0" creationId="{ABBD9044-E47D-557A-D723-25A14DFAB823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1" creationId="{C6F26133-87EF-C641-CE89-75BDB6970C86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2" creationId="{588CDA32-6242-D4A8-11BD-533BE705B8AA}"/>
          </ac:spMkLst>
        </pc:spChg>
        <pc:spChg chg="add mod">
          <ac:chgData name="Manideep Dunna" userId="351d0aa0-c4ce-4e11-98e3-f902e5e222bf" providerId="ADAL" clId="{8A114E54-7AA7-4C90-9535-2C2E2A87DD03}" dt="2024-09-03T15:29:17.205" v="2302" actId="1076"/>
          <ac:spMkLst>
            <pc:docMk/>
            <pc:sldMk cId="2650559808" sldId="631"/>
            <ac:spMk id="290" creationId="{6AB4708E-F2B3-13DD-47D2-B60CD5FC1E68}"/>
          </ac:spMkLst>
        </pc:spChg>
        <pc:spChg chg="add mod">
          <ac:chgData name="Manideep Dunna" userId="351d0aa0-c4ce-4e11-98e3-f902e5e222bf" providerId="ADAL" clId="{8A114E54-7AA7-4C90-9535-2C2E2A87DD03}" dt="2024-09-03T15:30:01.644" v="2310" actId="1076"/>
          <ac:spMkLst>
            <pc:docMk/>
            <pc:sldMk cId="2650559808" sldId="631"/>
            <ac:spMk id="292" creationId="{8EF94762-E664-C701-3F86-320328EBBA69}"/>
          </ac:spMkLst>
        </pc:spChg>
        <pc:spChg chg="add mod">
          <ac:chgData name="Manideep Dunna" userId="351d0aa0-c4ce-4e11-98e3-f902e5e222bf" providerId="ADAL" clId="{8A114E54-7AA7-4C90-9535-2C2E2A87DD03}" dt="2024-09-03T15:30:41.014" v="2330" actId="1076"/>
          <ac:spMkLst>
            <pc:docMk/>
            <pc:sldMk cId="2650559808" sldId="631"/>
            <ac:spMk id="293" creationId="{5093C2F2-217D-407B-14EA-8A58DBBB3D99}"/>
          </ac:spMkLst>
        </pc:spChg>
        <pc:spChg chg="add mod">
          <ac:chgData name="Manideep Dunna" userId="351d0aa0-c4ce-4e11-98e3-f902e5e222bf" providerId="ADAL" clId="{8A114E54-7AA7-4C90-9535-2C2E2A87DD03}" dt="2024-09-03T15:30:58.106" v="2348" actId="1076"/>
          <ac:spMkLst>
            <pc:docMk/>
            <pc:sldMk cId="2650559808" sldId="631"/>
            <ac:spMk id="294" creationId="{F0E88679-C53E-A563-B7FD-DACBFF2F7DBE}"/>
          </ac:spMkLst>
        </pc:spChg>
        <pc:grpChg chg="add del">
          <ac:chgData name="Manideep Dunna" userId="351d0aa0-c4ce-4e11-98e3-f902e5e222bf" providerId="ADAL" clId="{8A114E54-7AA7-4C90-9535-2C2E2A87DD03}" dt="2024-09-03T06:32:00.532" v="1700" actId="478"/>
          <ac:grpSpMkLst>
            <pc:docMk/>
            <pc:sldMk cId="2650559808" sldId="631"/>
            <ac:grpSpMk id="8" creationId="{9A3D3CC2-F5BC-7940-6786-135B2C7D9618}"/>
          </ac:grpSpMkLst>
        </pc:grpChg>
        <pc:grpChg chg="del">
          <ac:chgData name="Manideep Dunna" userId="351d0aa0-c4ce-4e11-98e3-f902e5e222bf" providerId="ADAL" clId="{8A114E54-7AA7-4C90-9535-2C2E2A87DD03}" dt="2024-09-03T06:29:55.358" v="1681" actId="478"/>
          <ac:grpSpMkLst>
            <pc:docMk/>
            <pc:sldMk cId="2650559808" sldId="631"/>
            <ac:grpSpMk id="103" creationId="{6BE5DE7B-D07E-1F35-8122-0ABEEC92581A}"/>
          </ac:grpSpMkLst>
        </pc:grpChg>
        <pc:grpChg chg="add mod">
          <ac:chgData name="Manideep Dunna" userId="351d0aa0-c4ce-4e11-98e3-f902e5e222bf" providerId="ADAL" clId="{8A114E54-7AA7-4C90-9535-2C2E2A87DD03}" dt="2024-09-03T15:07:57.775" v="2016" actId="1036"/>
          <ac:grpSpMkLst>
            <pc:docMk/>
            <pc:sldMk cId="2650559808" sldId="631"/>
            <ac:grpSpMk id="147" creationId="{5B96AFE3-EC7C-7F38-A135-651A9F92D6E9}"/>
          </ac:grpSpMkLst>
        </pc:grpChg>
        <pc:grpChg chg="add mod">
          <ac:chgData name="Manideep Dunna" userId="351d0aa0-c4ce-4e11-98e3-f902e5e222bf" providerId="ADAL" clId="{8A114E54-7AA7-4C90-9535-2C2E2A87DD03}" dt="2024-09-03T15:07:47.975" v="2008" actId="1076"/>
          <ac:grpSpMkLst>
            <pc:docMk/>
            <pc:sldMk cId="2650559808" sldId="631"/>
            <ac:grpSpMk id="148" creationId="{5F9D3089-8F02-19AC-F725-D472B880482B}"/>
          </ac:grpSpMkLst>
        </pc:grpChg>
        <pc:grpChg chg="add del mod">
          <ac:chgData name="Manideep Dunna" userId="351d0aa0-c4ce-4e11-98e3-f902e5e222bf" providerId="ADAL" clId="{8A114E54-7AA7-4C90-9535-2C2E2A87DD03}" dt="2024-09-03T15:03:38.122" v="1955" actId="165"/>
          <ac:grpSpMkLst>
            <pc:docMk/>
            <pc:sldMk cId="2650559808" sldId="631"/>
            <ac:grpSpMk id="151" creationId="{60A208EB-FBB4-B27A-EB72-43AE0ABCC227}"/>
          </ac:grpSpMkLst>
        </pc:grpChg>
        <pc:grpChg chg="del mod topLvl">
          <ac:chgData name="Manideep Dunna" userId="351d0aa0-c4ce-4e11-98e3-f902e5e222bf" providerId="ADAL" clId="{8A114E54-7AA7-4C90-9535-2C2E2A87DD03}" dt="2024-09-03T15:05:14.556" v="1975" actId="165"/>
          <ac:grpSpMkLst>
            <pc:docMk/>
            <pc:sldMk cId="2650559808" sldId="631"/>
            <ac:grpSpMk id="153" creationId="{851F2D1D-4829-B394-1588-86D0F33F6F28}"/>
          </ac:grpSpMkLst>
        </pc:grpChg>
        <pc:grpChg chg="del mod topLvl">
          <ac:chgData name="Manideep Dunna" userId="351d0aa0-c4ce-4e11-98e3-f902e5e222bf" providerId="ADAL" clId="{8A114E54-7AA7-4C90-9535-2C2E2A87DD03}" dt="2024-09-03T15:03:53.981" v="1957" actId="478"/>
          <ac:grpSpMkLst>
            <pc:docMk/>
            <pc:sldMk cId="2650559808" sldId="631"/>
            <ac:grpSpMk id="179" creationId="{31A3DFE4-5C98-FE9B-4597-0990BC816F2D}"/>
          </ac:grpSpMkLst>
        </pc:grpChg>
        <pc:grpChg chg="del mod topLvl">
          <ac:chgData name="Manideep Dunna" userId="351d0aa0-c4ce-4e11-98e3-f902e5e222bf" providerId="ADAL" clId="{8A114E54-7AA7-4C90-9535-2C2E2A87DD03}" dt="2024-09-03T15:10:41.637" v="2061" actId="478"/>
          <ac:grpSpMkLst>
            <pc:docMk/>
            <pc:sldMk cId="2650559808" sldId="631"/>
            <ac:grpSpMk id="202" creationId="{BF979DFF-33DC-63BD-B699-4D00C5F11564}"/>
          </ac:grpSpMkLst>
        </pc:grpChg>
        <pc:grpChg chg="del mod topLvl">
          <ac:chgData name="Manideep Dunna" userId="351d0aa0-c4ce-4e11-98e3-f902e5e222bf" providerId="ADAL" clId="{8A114E54-7AA7-4C90-9535-2C2E2A87DD03}" dt="2024-09-03T15:24:10.379" v="2119" actId="478"/>
          <ac:grpSpMkLst>
            <pc:docMk/>
            <pc:sldMk cId="2650559808" sldId="631"/>
            <ac:grpSpMk id="203" creationId="{E1F8D952-E428-F6AE-21E1-6876832BEBF7}"/>
          </ac:grpSpMkLst>
        </pc:grpChg>
        <pc:grpChg chg="add del mod">
          <ac:chgData name="Manideep Dunna" userId="351d0aa0-c4ce-4e11-98e3-f902e5e222bf" providerId="ADAL" clId="{8A114E54-7AA7-4C90-9535-2C2E2A87DD03}" dt="2024-09-03T16:10:42.467" v="2561" actId="165"/>
          <ac:grpSpMkLst>
            <pc:docMk/>
            <pc:sldMk cId="2650559808" sldId="631"/>
            <ac:grpSpMk id="259" creationId="{5D68DA89-77A5-A9EE-0FAE-CE724DD24997}"/>
          </ac:grpSpMkLst>
        </pc:grpChg>
        <pc:grpChg chg="add del mod">
          <ac:chgData name="Manideep Dunna" userId="351d0aa0-c4ce-4e11-98e3-f902e5e222bf" providerId="ADAL" clId="{8A114E54-7AA7-4C90-9535-2C2E2A87DD03}" dt="2024-09-03T15:26:33.513" v="2166" actId="165"/>
          <ac:grpSpMkLst>
            <pc:docMk/>
            <pc:sldMk cId="2650559808" sldId="631"/>
            <ac:grpSpMk id="261" creationId="{4A186BCB-DC75-713C-AB1C-4CB54B10B4B9}"/>
          </ac:grpSpMkLst>
        </pc:grpChg>
        <pc:grpChg chg="add mod">
          <ac:chgData name="Manideep Dunna" userId="351d0aa0-c4ce-4e11-98e3-f902e5e222bf" providerId="ADAL" clId="{8A114E54-7AA7-4C90-9535-2C2E2A87DD03}" dt="2024-09-03T16:11:02.285" v="2564" actId="164"/>
          <ac:grpSpMkLst>
            <pc:docMk/>
            <pc:sldMk cId="2650559808" sldId="631"/>
            <ac:grpSpMk id="296" creationId="{7139BF5F-31B2-4453-8A8A-1FA9EA82C11C}"/>
          </ac:grpSpMkLst>
        </pc:grpChg>
        <pc:picChg chg="add mod modCrop">
          <ac:chgData name="Manideep Dunna" userId="351d0aa0-c4ce-4e11-98e3-f902e5e222bf" providerId="ADAL" clId="{8A114E54-7AA7-4C90-9535-2C2E2A87DD03}" dt="2024-09-03T14:54:20.901" v="1865" actId="164"/>
          <ac:picMkLst>
            <pc:docMk/>
            <pc:sldMk cId="2650559808" sldId="631"/>
            <ac:picMk id="7" creationId="{95C2BA7E-585B-DD1B-F435-A9DF1012BE4D}"/>
          </ac:picMkLst>
        </pc:picChg>
        <pc:picChg chg="add del mod">
          <ac:chgData name="Manideep Dunna" userId="351d0aa0-c4ce-4e11-98e3-f902e5e222bf" providerId="ADAL" clId="{8A114E54-7AA7-4C90-9535-2C2E2A87DD03}" dt="2024-09-03T06:36:57.844" v="1728" actId="478"/>
          <ac:picMkLst>
            <pc:docMk/>
            <pc:sldMk cId="2650559808" sldId="631"/>
            <ac:picMk id="117" creationId="{D764E30A-27D1-8125-DBDB-714FA6311A4F}"/>
          </ac:picMkLst>
        </pc:picChg>
        <pc:picChg chg="add mod">
          <ac:chgData name="Manideep Dunna" userId="351d0aa0-c4ce-4e11-98e3-f902e5e222bf" providerId="ADAL" clId="{8A114E54-7AA7-4C90-9535-2C2E2A87DD03}" dt="2024-09-03T15:07:57.775" v="2016" actId="1036"/>
          <ac:picMkLst>
            <pc:docMk/>
            <pc:sldMk cId="2650559808" sldId="631"/>
            <ac:picMk id="119" creationId="{6F6988DF-F0B0-FF19-4713-0526064AEBC6}"/>
          </ac:picMkLst>
        </pc:picChg>
        <pc:picChg chg="add mod modCrop">
          <ac:chgData name="Manideep Dunna" userId="351d0aa0-c4ce-4e11-98e3-f902e5e222bf" providerId="ADAL" clId="{8A114E54-7AA7-4C90-9535-2C2E2A87DD03}" dt="2024-09-03T15:07:57.775" v="2016" actId="1036"/>
          <ac:picMkLst>
            <pc:docMk/>
            <pc:sldMk cId="2650559808" sldId="631"/>
            <ac:picMk id="121" creationId="{CDAB7B97-254B-7F2C-609F-F1AC70327507}"/>
          </ac:picMkLst>
        </pc:picChg>
        <pc:picChg chg="mod">
          <ac:chgData name="Manideep Dunna" userId="351d0aa0-c4ce-4e11-98e3-f902e5e222bf" providerId="ADAL" clId="{8A114E54-7AA7-4C90-9535-2C2E2A87DD03}" dt="2024-09-03T14:54:22.681" v="1866"/>
          <ac:picMkLst>
            <pc:docMk/>
            <pc:sldMk cId="2650559808" sldId="631"/>
            <ac:picMk id="149" creationId="{AD8872D6-9FD1-35F0-23B4-76E78FB21960}"/>
          </ac:picMkLst>
        </pc:picChg>
        <pc:cxnChg chg="mod">
          <ac:chgData name="Manideep Dunna" userId="351d0aa0-c4ce-4e11-98e3-f902e5e222bf" providerId="ADAL" clId="{8A114E54-7AA7-4C90-9535-2C2E2A87DD03}" dt="2024-09-03T06:32:00.532" v="1700" actId="478"/>
          <ac:cxnSpMkLst>
            <pc:docMk/>
            <pc:sldMk cId="2650559808" sldId="631"/>
            <ac:cxnSpMk id="63" creationId="{92D1650B-A750-A2B0-C0B4-6D93EE0D3D10}"/>
          </ac:cxnSpMkLst>
        </pc:cxnChg>
        <pc:cxnChg chg="add mod">
          <ac:chgData name="Manideep Dunna" userId="351d0aa0-c4ce-4e11-98e3-f902e5e222bf" providerId="ADAL" clId="{8A114E54-7AA7-4C90-9535-2C2E2A87DD03}" dt="2024-09-03T15:07:57.775" v="2016" actId="1036"/>
          <ac:cxnSpMkLst>
            <pc:docMk/>
            <pc:sldMk cId="2650559808" sldId="631"/>
            <ac:cxnSpMk id="123" creationId="{59B4DCE7-89A3-B090-3FCB-E47AEF677EE8}"/>
          </ac:cxnSpMkLst>
        </pc:cxnChg>
        <pc:cxnChg chg="add mod">
          <ac:chgData name="Manideep Dunna" userId="351d0aa0-c4ce-4e11-98e3-f902e5e222bf" providerId="ADAL" clId="{8A114E54-7AA7-4C90-9535-2C2E2A87DD03}" dt="2024-09-03T15:07:57.775" v="2016" actId="1036"/>
          <ac:cxnSpMkLst>
            <pc:docMk/>
            <pc:sldMk cId="2650559808" sldId="631"/>
            <ac:cxnSpMk id="128" creationId="{754714DD-D68A-F042-42CA-DF09E84BCBBA}"/>
          </ac:cxnSpMkLst>
        </pc:cxnChg>
        <pc:cxnChg chg="add mod">
          <ac:chgData name="Manideep Dunna" userId="351d0aa0-c4ce-4e11-98e3-f902e5e222bf" providerId="ADAL" clId="{8A114E54-7AA7-4C90-9535-2C2E2A87DD03}" dt="2024-09-03T14:54:11.332" v="1864" actId="1076"/>
          <ac:cxnSpMkLst>
            <pc:docMk/>
            <pc:sldMk cId="2650559808" sldId="631"/>
            <ac:cxnSpMk id="146" creationId="{EE9BC032-0CC4-D7DE-CDAF-E3D6A1B72DFE}"/>
          </ac:cxnSpMkLst>
        </pc:cxnChg>
        <pc:cxnChg chg="del mod topLvl">
          <ac:chgData name="Manideep Dunna" userId="351d0aa0-c4ce-4e11-98e3-f902e5e222bf" providerId="ADAL" clId="{8A114E54-7AA7-4C90-9535-2C2E2A87DD03}" dt="2024-09-03T15:03:59.851" v="1959" actId="478"/>
          <ac:cxnSpMkLst>
            <pc:docMk/>
            <pc:sldMk cId="2650559808" sldId="631"/>
            <ac:cxnSpMk id="154" creationId="{AA3E6B7F-4183-B929-350E-0D1AD0E71BAF}"/>
          </ac:cxnSpMkLst>
        </pc:cxnChg>
        <pc:cxnChg chg="del mod topLvl">
          <ac:chgData name="Manideep Dunna" userId="351d0aa0-c4ce-4e11-98e3-f902e5e222bf" providerId="ADAL" clId="{8A114E54-7AA7-4C90-9535-2C2E2A87DD03}" dt="2024-09-03T15:04:09.420" v="1963" actId="478"/>
          <ac:cxnSpMkLst>
            <pc:docMk/>
            <pc:sldMk cId="2650559808" sldId="631"/>
            <ac:cxnSpMk id="155" creationId="{B1158398-5F56-9ECA-806A-448B8BE0675D}"/>
          </ac:cxnSpMkLst>
        </pc:cxnChg>
        <pc:cxnChg chg="del mod topLvl">
          <ac:chgData name="Manideep Dunna" userId="351d0aa0-c4ce-4e11-98e3-f902e5e222bf" providerId="ADAL" clId="{8A114E54-7AA7-4C90-9535-2C2E2A87DD03}" dt="2024-09-03T15:04:09.420" v="1963" actId="478"/>
          <ac:cxnSpMkLst>
            <pc:docMk/>
            <pc:sldMk cId="2650559808" sldId="631"/>
            <ac:cxnSpMk id="156" creationId="{F73D4700-DC0E-2A48-2E6A-97C7B4418EEB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7" creationId="{91A7E5AF-18B8-AB28-D6AB-2E56E392D0B7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8" creationId="{8503E9B5-6556-C8E1-9089-2E8BD59B266D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9" creationId="{649EEDC3-F918-416C-A3DB-A918DCD230A2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0" creationId="{563D318F-47D5-0E6C-45BF-C8BCA1C758AC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1" creationId="{C2C8C192-95EB-A744-6F0E-D88E7D963B7A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2" creationId="{C2391B6F-6B11-0AA1-D181-44E340308A34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3" creationId="{EAF851D8-B722-67D1-8CF5-E15F0EF2E1A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4" creationId="{ED41D9A8-6644-0C2C-0FEF-2C34C708463F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5" creationId="{30E696D3-9049-79A4-0A8B-90D1355F102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6" creationId="{C91F4F4E-33D8-AEE5-2208-E55B97CDC29B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7" creationId="{B7A211A9-3B5A-8A94-0C5B-8D7F3DBB0B85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8" creationId="{6452789F-D304-E31E-8337-4F75A9C09E9A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9" creationId="{95A28CD9-0524-425B-00EC-34B96C61F290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70" creationId="{4A9CB19C-728C-6A33-9D36-34B992538F4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71" creationId="{E2854F8E-476F-7458-F3EF-DCAE867536D4}"/>
          </ac:cxnSpMkLst>
        </pc:cxnChg>
        <pc:cxnChg chg="del mod topLvl">
          <ac:chgData name="Manideep Dunna" userId="351d0aa0-c4ce-4e11-98e3-f902e5e222bf" providerId="ADAL" clId="{8A114E54-7AA7-4C90-9535-2C2E2A87DD03}" dt="2024-09-03T15:04:00.832" v="1960" actId="478"/>
          <ac:cxnSpMkLst>
            <pc:docMk/>
            <pc:sldMk cId="2650559808" sldId="631"/>
            <ac:cxnSpMk id="172" creationId="{D429A27C-CE53-6934-375D-D58B6E28C831}"/>
          </ac:cxnSpMkLst>
        </pc:cxnChg>
        <pc:cxnChg chg="add del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3" creationId="{7F2ABA63-BD8B-251C-BC72-ECC969AFBAFD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4" creationId="{8FE7ABEA-9DC9-0C8B-1679-8788241FABC6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5" creationId="{8A95C54D-9FF3-CA63-BEFD-2D9FC003A0F3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0" creationId="{6DC562C0-30B2-EBF3-B6E1-1CE22432BB2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1" creationId="{9638B69A-66E9-E829-040A-6C375660C84B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2" creationId="{23B81A87-01D8-37F8-B718-AFBD42FB020F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3" creationId="{BDE638CA-580D-4DFB-1C5D-D798EE777110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4" creationId="{BEAA417C-B78C-A67D-794C-D359DFA807A1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5" creationId="{B080E7DD-DDE0-BDE7-368D-E66B1FD7952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6" creationId="{EC35FE68-8FD4-D25D-105F-3370B139D4C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7" creationId="{77336F1F-A167-4F09-E652-42EC770191A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8" creationId="{282B7CBC-ED9D-E6EB-3B1B-D885A9452B89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9" creationId="{25FC8050-8626-0278-2F72-FC6C6A1F6A7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0" creationId="{82F34B0C-CEA2-8D90-AD9E-81C30C5C571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1" creationId="{A5BAA348-E36F-2AA9-0DDE-9F8B848BBA59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2" creationId="{40CF17EE-E091-2AA3-0ACF-C7A20EC0C7E5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3" creationId="{0D741B57-66AD-A3D0-6098-9B093B2C5ED5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4" creationId="{64ED710F-9D69-88CE-402E-CCF6DDE854C7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5" creationId="{5F1A2722-F884-01FE-CF6B-F71FC754C024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6" creationId="{CC97B1E0-A293-F47C-C6B9-E537DF7991F1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7" creationId="{87C9B632-3663-8061-0175-461210EFB143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8" creationId="{73E3CBFC-FF29-0E76-08B9-186F26CEECB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9" creationId="{0E0DCAF8-41CB-A844-5860-DEF487F3F75F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200" creationId="{D9D52EC3-5E84-136D-26F7-22158B061BB6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201" creationId="{5C858DE5-C7FE-5918-7838-4071208FC15E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04" creationId="{49E5BC13-E136-90D9-7BE5-164D1EB8BED3}"/>
          </ac:cxnSpMkLst>
        </pc:cxnChg>
        <pc:cxnChg chg="del mod topLvl">
          <ac:chgData name="Manideep Dunna" userId="351d0aa0-c4ce-4e11-98e3-f902e5e222bf" providerId="ADAL" clId="{8A114E54-7AA7-4C90-9535-2C2E2A87DD03}" dt="2024-09-03T15:10:47.246" v="2065" actId="478"/>
          <ac:cxnSpMkLst>
            <pc:docMk/>
            <pc:sldMk cId="2650559808" sldId="631"/>
            <ac:cxnSpMk id="205" creationId="{399E113B-DCE2-E6B8-A85B-C9A01003293A}"/>
          </ac:cxnSpMkLst>
        </pc:cxnChg>
        <pc:cxnChg chg="del mod topLvl">
          <ac:chgData name="Manideep Dunna" userId="351d0aa0-c4ce-4e11-98e3-f902e5e222bf" providerId="ADAL" clId="{8A114E54-7AA7-4C90-9535-2C2E2A87DD03}" dt="2024-09-03T15:10:44.204" v="2062" actId="478"/>
          <ac:cxnSpMkLst>
            <pc:docMk/>
            <pc:sldMk cId="2650559808" sldId="631"/>
            <ac:cxnSpMk id="206" creationId="{6BF6CC65-05D6-281D-A43F-D6FDB41761E5}"/>
          </ac:cxnSpMkLst>
        </pc:cxnChg>
        <pc:cxnChg chg="del mod topLvl">
          <ac:chgData name="Manideep Dunna" userId="351d0aa0-c4ce-4e11-98e3-f902e5e222bf" providerId="ADAL" clId="{8A114E54-7AA7-4C90-9535-2C2E2A87DD03}" dt="2024-09-03T15:10:45.106" v="2063" actId="478"/>
          <ac:cxnSpMkLst>
            <pc:docMk/>
            <pc:sldMk cId="2650559808" sldId="631"/>
            <ac:cxnSpMk id="207" creationId="{651D46E7-07A9-C255-BE63-B299D0916F07}"/>
          </ac:cxnSpMkLst>
        </pc:cxnChg>
        <pc:cxnChg chg="mod topLvl">
          <ac:chgData name="Manideep Dunna" userId="351d0aa0-c4ce-4e11-98e3-f902e5e222bf" providerId="ADAL" clId="{8A114E54-7AA7-4C90-9535-2C2E2A87DD03}" dt="2024-09-03T15:28:02.710" v="2281" actId="1076"/>
          <ac:cxnSpMkLst>
            <pc:docMk/>
            <pc:sldMk cId="2650559808" sldId="631"/>
            <ac:cxnSpMk id="209" creationId="{3A99E143-B694-08CF-B0BE-952C663B7B65}"/>
          </ac:cxnSpMkLst>
        </pc:cxnChg>
        <pc:cxnChg chg="mod topLvl">
          <ac:chgData name="Manideep Dunna" userId="351d0aa0-c4ce-4e11-98e3-f902e5e222bf" providerId="ADAL" clId="{8A114E54-7AA7-4C90-9535-2C2E2A87DD03}" dt="2024-09-03T15:28:29.629" v="2288" actId="14100"/>
          <ac:cxnSpMkLst>
            <pc:docMk/>
            <pc:sldMk cId="2650559808" sldId="631"/>
            <ac:cxnSpMk id="210" creationId="{0782011E-E55B-A2E5-69CF-049E8F05E4F6}"/>
          </ac:cxnSpMkLst>
        </pc:cxnChg>
        <pc:cxnChg chg="mod topLvl">
          <ac:chgData name="Manideep Dunna" userId="351d0aa0-c4ce-4e11-98e3-f902e5e222bf" providerId="ADAL" clId="{8A114E54-7AA7-4C90-9535-2C2E2A87DD03}" dt="2024-09-03T15:28:54.059" v="2295" actId="14100"/>
          <ac:cxnSpMkLst>
            <pc:docMk/>
            <pc:sldMk cId="2650559808" sldId="631"/>
            <ac:cxnSpMk id="211" creationId="{58B5C71A-7EA7-53C3-D92A-81D82C2D9A0A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13" creationId="{2A481FDA-4633-787C-3467-1502484E463A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23" creationId="{114B78AA-C35B-367F-C8D7-FFA3272CC596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3" creationId="{9626FEB9-C2EB-3177-CEFA-15FC66719327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4" creationId="{4BF859DC-A24F-8DB4-C925-8FB66CD9EED9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5" creationId="{7A2C006E-D9F7-7F46-7DC1-F5F6EFF13875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6" creationId="{106C7D98-D7DE-196E-BCEC-9EF79072A987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7" creationId="{597D09DE-7E63-CB8A-5DF0-DD1BBF36291D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8" creationId="{A1E34AC9-8FCF-0D17-FAFA-0B1AB1938E1A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39" creationId="{D4F518EC-703E-3A09-270B-41899B3EB949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0" creationId="{0E34C9F5-F2EC-95E2-3749-03F324854A43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1" creationId="{9CAD2BAC-09B1-15FB-B15B-9B6DBBE05FD0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2" creationId="{A34A934F-7282-2C85-1E5F-C4986A80BD32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3" creationId="{746C30D2-A352-E70C-4A3B-063D4233A945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4" creationId="{DDA1ADDA-1DAA-98A6-69D3-CB0E4548544B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6" creationId="{0F8962E4-424A-36A0-A116-0DD9C81EAA1E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0" creationId="{09BFAD6B-180E-F2B7-C2CB-142B4BF2DDC8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1" creationId="{A942849F-6BBF-68C1-DFDA-FC0B1AC36CBD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2" creationId="{A3ADA920-BE42-56F0-6E99-461A8EE3A9B2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3" creationId="{419743E5-FAED-5C37-A57D-6CFF831ECC43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4" creationId="{C3A9D118-6385-314D-61E4-EBB9ABB5DDEB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5" creationId="{24DF5033-3C86-1E2D-51C9-F84A0BEB38C0}"/>
          </ac:cxnSpMkLst>
        </pc:cxnChg>
        <pc:cxnChg chg="mod topLvl">
          <ac:chgData name="Manideep Dunna" userId="351d0aa0-c4ce-4e11-98e3-f902e5e222bf" providerId="ADAL" clId="{8A114E54-7AA7-4C90-9535-2C2E2A87DD03}" dt="2024-09-03T15:27:27.349" v="2245" actId="14100"/>
          <ac:cxnSpMkLst>
            <pc:docMk/>
            <pc:sldMk cId="2650559808" sldId="631"/>
            <ac:cxnSpMk id="262" creationId="{0E6F68D0-DE06-BE4A-E0AC-C58FCB005D9D}"/>
          </ac:cxnSpMkLst>
        </pc:cxnChg>
        <pc:cxnChg chg="add mod">
          <ac:chgData name="Manideep Dunna" userId="351d0aa0-c4ce-4e11-98e3-f902e5e222bf" providerId="ADAL" clId="{8A114E54-7AA7-4C90-9535-2C2E2A87DD03}" dt="2024-09-03T15:28:10.799" v="2284" actId="1076"/>
          <ac:cxnSpMkLst>
            <pc:docMk/>
            <pc:sldMk cId="2650559808" sldId="631"/>
            <ac:cxnSpMk id="272" creationId="{E3AE072A-4C75-66DF-2470-D90118B5E40E}"/>
          </ac:cxnSpMkLst>
        </pc:cxnChg>
        <pc:cxnChg chg="add mod">
          <ac:chgData name="Manideep Dunna" userId="351d0aa0-c4ce-4e11-98e3-f902e5e222bf" providerId="ADAL" clId="{8A114E54-7AA7-4C90-9535-2C2E2A87DD03}" dt="2024-09-03T15:28:16.599" v="2286"/>
          <ac:cxnSpMkLst>
            <pc:docMk/>
            <pc:sldMk cId="2650559808" sldId="631"/>
            <ac:cxnSpMk id="279" creationId="{F2244095-023B-53EC-04FB-624E512D9A38}"/>
          </ac:cxnSpMkLst>
        </pc:cxnChg>
        <pc:cxnChg chg="add mod">
          <ac:chgData name="Manideep Dunna" userId="351d0aa0-c4ce-4e11-98e3-f902e5e222bf" providerId="ADAL" clId="{8A114E54-7AA7-4C90-9535-2C2E2A87DD03}" dt="2024-09-03T15:28:38.801" v="2290" actId="1076"/>
          <ac:cxnSpMkLst>
            <pc:docMk/>
            <pc:sldMk cId="2650559808" sldId="631"/>
            <ac:cxnSpMk id="284" creationId="{34C16F66-8D48-0DE8-3570-7B5A943FB782}"/>
          </ac:cxnSpMkLst>
        </pc:cxnChg>
        <pc:cxnChg chg="add mod">
          <ac:chgData name="Manideep Dunna" userId="351d0aa0-c4ce-4e11-98e3-f902e5e222bf" providerId="ADAL" clId="{8A114E54-7AA7-4C90-9535-2C2E2A87DD03}" dt="2024-09-03T15:29:05.527" v="2298" actId="1076"/>
          <ac:cxnSpMkLst>
            <pc:docMk/>
            <pc:sldMk cId="2650559808" sldId="631"/>
            <ac:cxnSpMk id="288" creationId="{C1D3CCAD-82EF-E689-BF68-D3D863257806}"/>
          </ac:cxnSpMkLst>
        </pc:cxnChg>
        <pc:cxnChg chg="add del mod">
          <ac:chgData name="Manideep Dunna" userId="351d0aa0-c4ce-4e11-98e3-f902e5e222bf" providerId="ADAL" clId="{8A114E54-7AA7-4C90-9535-2C2E2A87DD03}" dt="2024-09-03T15:29:10.138" v="2300" actId="478"/>
          <ac:cxnSpMkLst>
            <pc:docMk/>
            <pc:sldMk cId="2650559808" sldId="631"/>
            <ac:cxnSpMk id="289" creationId="{4634BF49-9A5A-D275-BD38-8E6C5CDFFE83}"/>
          </ac:cxnSpMkLst>
        </pc:cxnChg>
        <pc:cxnChg chg="add del mod">
          <ac:chgData name="Manideep Dunna" userId="351d0aa0-c4ce-4e11-98e3-f902e5e222bf" providerId="ADAL" clId="{8A114E54-7AA7-4C90-9535-2C2E2A87DD03}" dt="2024-09-03T15:29:46.463" v="2305" actId="478"/>
          <ac:cxnSpMkLst>
            <pc:docMk/>
            <pc:sldMk cId="2650559808" sldId="631"/>
            <ac:cxnSpMk id="291" creationId="{F531EDBC-E2A5-7923-B11C-8DCFA52E6E35}"/>
          </ac:cxnSpMkLst>
        </pc:cxnChg>
      </pc:sldChg>
      <pc:sldChg chg="modSp mod">
        <pc:chgData name="Manideep Dunna" userId="351d0aa0-c4ce-4e11-98e3-f902e5e222bf" providerId="ADAL" clId="{8A114E54-7AA7-4C90-9535-2C2E2A87DD03}" dt="2024-09-03T16:33:22.290" v="3309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8A114E54-7AA7-4C90-9535-2C2E2A87DD03}" dt="2024-09-03T16:33:22.290" v="3309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del">
        <pc:chgData name="Manideep Dunna" userId="351d0aa0-c4ce-4e11-98e3-f902e5e222bf" providerId="ADAL" clId="{8A114E54-7AA7-4C90-9535-2C2E2A87DD03}" dt="2024-09-03T04:08:07.075" v="0" actId="2696"/>
        <pc:sldMkLst>
          <pc:docMk/>
          <pc:sldMk cId="3737396952" sldId="633"/>
        </pc:sldMkLst>
      </pc:sldChg>
      <pc:sldChg chg="addSp modSp mod modNotesTx">
        <pc:chgData name="Manideep Dunna" userId="351d0aa0-c4ce-4e11-98e3-f902e5e222bf" providerId="ADAL" clId="{8A114E54-7AA7-4C90-9535-2C2E2A87DD03}" dt="2024-09-03T17:01:38.234" v="3418" actId="20577"/>
        <pc:sldMkLst>
          <pc:docMk/>
          <pc:sldMk cId="3865558206" sldId="635"/>
        </pc:sldMkLst>
        <pc:spChg chg="add mod">
          <ac:chgData name="Manideep Dunna" userId="351d0aa0-c4ce-4e11-98e3-f902e5e222bf" providerId="ADAL" clId="{8A114E54-7AA7-4C90-9535-2C2E2A87DD03}" dt="2024-09-03T16:33:33.655" v="3311" actId="1076"/>
          <ac:spMkLst>
            <pc:docMk/>
            <pc:sldMk cId="3865558206" sldId="635"/>
            <ac:spMk id="3" creationId="{7EFA3D05-DB51-CA0F-71FB-2340A7C1A022}"/>
          </ac:spMkLst>
        </pc:spChg>
        <pc:spChg chg="mod">
          <ac:chgData name="Manideep Dunna" userId="351d0aa0-c4ce-4e11-98e3-f902e5e222bf" providerId="ADAL" clId="{8A114E54-7AA7-4C90-9535-2C2E2A87DD03}" dt="2024-09-03T05:25:29.476" v="572" actId="207"/>
          <ac:spMkLst>
            <pc:docMk/>
            <pc:sldMk cId="3865558206" sldId="635"/>
            <ac:spMk id="34" creationId="{B2C86321-8B5A-9801-6A4C-705CE7E92B2D}"/>
          </ac:spMkLst>
        </pc:spChg>
        <pc:spChg chg="mod">
          <ac:chgData name="Manideep Dunna" userId="351d0aa0-c4ce-4e11-98e3-f902e5e222bf" providerId="ADAL" clId="{8A114E54-7AA7-4C90-9535-2C2E2A87DD03}" dt="2024-09-03T05:25:55.526" v="588" actId="20577"/>
          <ac:spMkLst>
            <pc:docMk/>
            <pc:sldMk cId="3865558206" sldId="635"/>
            <ac:spMk id="44" creationId="{29E398A8-14A2-19FF-34DD-7915EA53B750}"/>
          </ac:spMkLst>
        </pc:spChg>
        <pc:spChg chg="mod">
          <ac:chgData name="Manideep Dunna" userId="351d0aa0-c4ce-4e11-98e3-f902e5e222bf" providerId="ADAL" clId="{8A114E54-7AA7-4C90-9535-2C2E2A87DD03}" dt="2024-09-03T05:34:08.801" v="693" actId="20577"/>
          <ac:spMkLst>
            <pc:docMk/>
            <pc:sldMk cId="3865558206" sldId="635"/>
            <ac:spMk id="47" creationId="{8ACB9B99-BC94-5221-2863-1CA795B2863A}"/>
          </ac:spMkLst>
        </pc:spChg>
        <pc:spChg chg="mod">
          <ac:chgData name="Manideep Dunna" userId="351d0aa0-c4ce-4e11-98e3-f902e5e222bf" providerId="ADAL" clId="{8A114E54-7AA7-4C90-9535-2C2E2A87DD03}" dt="2024-09-03T05:34:12.202" v="696" actId="20577"/>
          <ac:spMkLst>
            <pc:docMk/>
            <pc:sldMk cId="3865558206" sldId="635"/>
            <ac:spMk id="48" creationId="{0E8CF2B0-5032-6B3B-1FDE-C40F9FCC4FAD}"/>
          </ac:spMkLst>
        </pc:spChg>
      </pc:sldChg>
      <pc:sldChg chg="addSp delSp modSp mod modShow modNotesTx">
        <pc:chgData name="Manideep Dunna" userId="351d0aa0-c4ce-4e11-98e3-f902e5e222bf" providerId="ADAL" clId="{8A114E54-7AA7-4C90-9535-2C2E2A87DD03}" dt="2024-09-03T18:09:22.818" v="3566" actId="20577"/>
        <pc:sldMkLst>
          <pc:docMk/>
          <pc:sldMk cId="1236181184" sldId="637"/>
        </pc:sldMkLst>
        <pc:spChg chg="mod">
          <ac:chgData name="Manideep Dunna" userId="351d0aa0-c4ce-4e11-98e3-f902e5e222bf" providerId="ADAL" clId="{8A114E54-7AA7-4C90-9535-2C2E2A87DD03}" dt="2024-09-03T05:37:51.959" v="928" actId="1076"/>
          <ac:spMkLst>
            <pc:docMk/>
            <pc:sldMk cId="1236181184" sldId="637"/>
            <ac:spMk id="2" creationId="{B5CF16FB-B340-C261-937C-7ED550C37C67}"/>
          </ac:spMkLst>
        </pc:spChg>
        <pc:spChg chg="del mod">
          <ac:chgData name="Manideep Dunna" userId="351d0aa0-c4ce-4e11-98e3-f902e5e222bf" providerId="ADAL" clId="{8A114E54-7AA7-4C90-9535-2C2E2A87DD03}" dt="2024-09-03T05:34:27.590" v="699" actId="478"/>
          <ac:spMkLst>
            <pc:docMk/>
            <pc:sldMk cId="1236181184" sldId="637"/>
            <ac:spMk id="3" creationId="{8B89D0FB-103B-F55B-28E8-CC1CC2ED4CF2}"/>
          </ac:spMkLst>
        </pc:spChg>
        <pc:spChg chg="add del mod">
          <ac:chgData name="Manideep Dunna" userId="351d0aa0-c4ce-4e11-98e3-f902e5e222bf" providerId="ADAL" clId="{8A114E54-7AA7-4C90-9535-2C2E2A87DD03}" dt="2024-09-03T05:35:03.976" v="700" actId="3680"/>
          <ac:spMkLst>
            <pc:docMk/>
            <pc:sldMk cId="1236181184" sldId="637"/>
            <ac:spMk id="8" creationId="{696217BB-389C-5A85-2FD8-B559633F0D24}"/>
          </ac:spMkLst>
        </pc:spChg>
        <pc:spChg chg="add del">
          <ac:chgData name="Manideep Dunna" userId="351d0aa0-c4ce-4e11-98e3-f902e5e222bf" providerId="ADAL" clId="{8A114E54-7AA7-4C90-9535-2C2E2A87DD03}" dt="2024-09-03T05:39:51.917" v="980" actId="22"/>
          <ac:spMkLst>
            <pc:docMk/>
            <pc:sldMk cId="1236181184" sldId="637"/>
            <ac:spMk id="11" creationId="{FAF98319-2815-06F6-FD7D-DBE5B8ECAB07}"/>
          </ac:spMkLst>
        </pc:spChg>
        <pc:spChg chg="add mod">
          <ac:chgData name="Manideep Dunna" userId="351d0aa0-c4ce-4e11-98e3-f902e5e222bf" providerId="ADAL" clId="{8A114E54-7AA7-4C90-9535-2C2E2A87DD03}" dt="2024-09-03T15:00:59.208" v="1922" actId="1076"/>
          <ac:spMkLst>
            <pc:docMk/>
            <pc:sldMk cId="1236181184" sldId="637"/>
            <ac:spMk id="13" creationId="{16479A67-49C3-BCCF-A0CC-21610694AC24}"/>
          </ac:spMkLst>
        </pc:spChg>
        <pc:graphicFrameChg chg="add mod ord modGraphic">
          <ac:chgData name="Manideep Dunna" userId="351d0aa0-c4ce-4e11-98e3-f902e5e222bf" providerId="ADAL" clId="{8A114E54-7AA7-4C90-9535-2C2E2A87DD03}" dt="2024-09-03T15:01:12.898" v="1952" actId="20577"/>
          <ac:graphicFrameMkLst>
            <pc:docMk/>
            <pc:sldMk cId="1236181184" sldId="637"/>
            <ac:graphicFrameMk id="9" creationId="{67FC98FF-F582-1358-E438-B68B1D66C364}"/>
          </ac:graphicFrameMkLst>
        </pc:graphicFrameChg>
      </pc:sldChg>
      <pc:sldChg chg="modSp mod">
        <pc:chgData name="Manideep Dunna" userId="351d0aa0-c4ce-4e11-98e3-f902e5e222bf" providerId="ADAL" clId="{8A114E54-7AA7-4C90-9535-2C2E2A87DD03}" dt="2024-09-03T16:46:40.922" v="3335" actId="5793"/>
        <pc:sldMkLst>
          <pc:docMk/>
          <pc:sldMk cId="485748584" sldId="638"/>
        </pc:sldMkLst>
        <pc:spChg chg="mod">
          <ac:chgData name="Manideep Dunna" userId="351d0aa0-c4ce-4e11-98e3-f902e5e222bf" providerId="ADAL" clId="{8A114E54-7AA7-4C90-9535-2C2E2A87DD03}" dt="2024-09-03T16:46:40.922" v="3335" actId="5793"/>
          <ac:spMkLst>
            <pc:docMk/>
            <pc:sldMk cId="485748584" sldId="638"/>
            <ac:spMk id="3" creationId="{FAE23F8E-3A53-347C-CDEE-7BBAF4DFC737}"/>
          </ac:spMkLst>
        </pc:spChg>
      </pc:sldChg>
      <pc:sldChg chg="addSp delSp modSp del mod">
        <pc:chgData name="Manideep Dunna" userId="351d0aa0-c4ce-4e11-98e3-f902e5e222bf" providerId="ADAL" clId="{8A114E54-7AA7-4C90-9535-2C2E2A87DD03}" dt="2024-09-03T06:12:41.174" v="1048" actId="47"/>
        <pc:sldMkLst>
          <pc:docMk/>
          <pc:sldMk cId="1432177156" sldId="639"/>
        </pc:sldMkLst>
        <pc:spChg chg="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2" creationId="{1B9EBBA1-468C-816B-F5F2-7ABF8CC77ACC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" creationId="{9718CB99-613B-4FEB-78F2-DE1E9CADD4D9}"/>
          </ac:spMkLst>
        </pc:spChg>
        <pc:spChg chg="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6" creationId="{F71C2E3B-7119-8464-8A96-9E0A9C184D1F}"/>
          </ac:spMkLst>
        </pc:spChg>
        <pc:spChg chg="mod">
          <ac:chgData name="Manideep Dunna" userId="351d0aa0-c4ce-4e11-98e3-f902e5e222bf" providerId="ADAL" clId="{8A114E54-7AA7-4C90-9535-2C2E2A87DD03}" dt="2024-09-03T05:02:54.532" v="193" actId="20577"/>
          <ac:spMkLst>
            <pc:docMk/>
            <pc:sldMk cId="1432177156" sldId="639"/>
            <ac:spMk id="9" creationId="{5D3D451A-50D3-7249-3FFE-43AEEF255AFD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27" creationId="{2069A1FF-C3A6-6B99-A8CE-B370A3E9D443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28" creationId="{8AB6BD63-4FCE-C3EE-9844-59531EF16C45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0" creationId="{59B1D7DA-E36C-816F-5E67-18878B89EFAE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6" creationId="{1A67A838-DA55-1CF8-77CA-2B9420C59179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8" creationId="{55DBE30E-F9D3-63CE-9836-37AB6957A59F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0" creationId="{865FC967-C8B1-68B2-BC30-36373F2C35D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1" creationId="{03B3A7F4-F382-F66B-55E0-7141680DBED9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2" creationId="{589C183F-5F90-526A-FC46-C966B85FACA7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3" creationId="{6B4CDD57-818D-4F3E-C2F1-61C7D5DD2162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4" creationId="{04E1FC30-41ED-B86F-3EC9-5BE734DA7DBC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58" creationId="{C992EF3A-BF7E-B417-A348-533FF8DE7413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59" creationId="{1DE57DF8-7C20-3DC5-0A4E-99214F7A608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0" creationId="{70A631EA-BEF6-1FBC-53AF-EF07D6101BB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1" creationId="{C73F4E2D-8977-7405-F094-F0895A6F19AE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2" creationId="{8AE665A3-9B6E-A2FD-CD0C-86AB812BBCFB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3" creationId="{EC42FA22-1892-F9F1-1210-18DEDAE4F4ED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4" creationId="{39A0978F-7F35-3953-F65D-3C9694BA7959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65" creationId="{6694D2FD-DA6E-4852-70D8-4587864A6A80}"/>
          </ac:spMkLst>
        </pc:spChg>
        <pc:spChg chg="add mod">
          <ac:chgData name="Manideep Dunna" userId="351d0aa0-c4ce-4e11-98e3-f902e5e222bf" providerId="ADAL" clId="{8A114E54-7AA7-4C90-9535-2C2E2A87DD03}" dt="2024-09-03T05:02:30.732" v="189" actId="1076"/>
          <ac:spMkLst>
            <pc:docMk/>
            <pc:sldMk cId="1432177156" sldId="639"/>
            <ac:spMk id="84" creationId="{A2047E25-903C-A63F-D441-DE0472D842E1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85" creationId="{6C3AEF6F-9141-F584-5B3D-2200B8F574B0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87" creationId="{47FEBC02-F1C0-9E8E-7D68-6C1B4633F7E3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3" creationId="{A5A58922-F470-742D-FC95-7F17C58A2092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5" creationId="{C6DB2225-10C2-062B-09F3-70CD5BB27D94}"/>
          </ac:spMkLst>
        </pc:spChg>
        <pc:spChg chg="add mod">
          <ac:chgData name="Manideep Dunna" userId="351d0aa0-c4ce-4e11-98e3-f902e5e222bf" providerId="ADAL" clId="{8A114E54-7AA7-4C90-9535-2C2E2A87DD03}" dt="2024-09-03T05:02:48.474" v="192" actId="20577"/>
          <ac:spMkLst>
            <pc:docMk/>
            <pc:sldMk cId="1432177156" sldId="639"/>
            <ac:spMk id="97" creationId="{5207B8B1-A196-472B-1304-AE68148D2066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8" creationId="{ECB0A144-CE70-59DB-E4F3-415E3799906A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9" creationId="{32E01023-FFB2-D9DD-1B4C-5106518D94BA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00" creationId="{AC68AC87-2AD0-40A4-2121-EC027909C66F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01" creationId="{0F4D203E-85F0-A597-AC0A-0B41940CF2A2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5" creationId="{3617D363-D017-441E-2D50-57DF3CD1B027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6" creationId="{AC343F07-0E77-1428-C916-4984A6895DB7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7" creationId="{4046B739-A8F8-DBB5-CD66-43937BE96C36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8" creationId="{99B5A805-EB34-304D-18B7-AAB50ACAC2DC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9" creationId="{0874EB3B-F1F3-7AD4-0ACD-9589C8A7DBC3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20" creationId="{2F92D445-4ED3-0047-A3AD-7A723047CF38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21" creationId="{CF0C5460-2CC2-7EB7-3499-16BDF9D7F0CE}"/>
          </ac:spMkLst>
        </pc:spChg>
        <pc:grpChg chg="add mod">
          <ac:chgData name="Manideep Dunna" userId="351d0aa0-c4ce-4e11-98e3-f902e5e222bf" providerId="ADAL" clId="{8A114E54-7AA7-4C90-9535-2C2E2A87DD03}" dt="2024-09-03T05:00:57.318" v="149"/>
          <ac:grpSpMkLst>
            <pc:docMk/>
            <pc:sldMk cId="1432177156" sldId="639"/>
            <ac:grpSpMk id="7" creationId="{417D6F6B-0A28-D531-2ADF-C2AA962D79AC}"/>
          </ac:grpSpMkLst>
        </pc:grpChg>
        <pc:grpChg chg="add mod">
          <ac:chgData name="Manideep Dunna" userId="351d0aa0-c4ce-4e11-98e3-f902e5e222bf" providerId="ADAL" clId="{8A114E54-7AA7-4C90-9535-2C2E2A87DD03}" dt="2024-09-03T05:00:57.318" v="149"/>
          <ac:grpSpMkLst>
            <pc:docMk/>
            <pc:sldMk cId="1432177156" sldId="639"/>
            <ac:grpSpMk id="17" creationId="{D37E3F65-C80D-A302-9E27-4B4ACA4AFC94}"/>
          </ac:grpSpMkLst>
        </pc:grpChg>
        <pc:grpChg chg="add del mod">
          <ac:chgData name="Manideep Dunna" userId="351d0aa0-c4ce-4e11-98e3-f902e5e222bf" providerId="ADAL" clId="{8A114E54-7AA7-4C90-9535-2C2E2A87DD03}" dt="2024-09-03T05:01:59.045" v="187" actId="165"/>
          <ac:grpSpMkLst>
            <pc:docMk/>
            <pc:sldMk cId="1432177156" sldId="639"/>
            <ac:grpSpMk id="66" creationId="{CB201619-B49D-2BA2-2F14-1D9C8D00235D}"/>
          </ac:grpSpMkLst>
        </pc:grpChg>
        <pc:grpChg chg="add mod">
          <ac:chgData name="Manideep Dunna" userId="351d0aa0-c4ce-4e11-98e3-f902e5e222bf" providerId="ADAL" clId="{8A114E54-7AA7-4C90-9535-2C2E2A87DD03}" dt="2024-09-03T05:01:26.723" v="179" actId="1038"/>
          <ac:grpSpMkLst>
            <pc:docMk/>
            <pc:sldMk cId="1432177156" sldId="639"/>
            <ac:grpSpMk id="74" creationId="{C59E4AE5-0909-1B2C-9664-F8A8B626AF2A}"/>
          </ac:grpSpMkLst>
        </pc:grpChg>
        <pc:picChg chg="del">
          <ac:chgData name="Manideep Dunna" userId="351d0aa0-c4ce-4e11-98e3-f902e5e222bf" providerId="ADAL" clId="{8A114E54-7AA7-4C90-9535-2C2E2A87DD03}" dt="2024-09-03T05:00:56.226" v="148" actId="478"/>
          <ac:picMkLst>
            <pc:docMk/>
            <pc:sldMk cId="1432177156" sldId="639"/>
            <ac:picMk id="8" creationId="{199037FE-2E93-FF7F-98DD-3FA923594134}"/>
          </ac:picMkLst>
        </pc:pic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0" creationId="{A03FC96C-E820-DC6B-D217-80200BD7329E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1" creationId="{6FEE6007-33DF-4A6C-5632-05DCD4B8B710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2" creationId="{73DCDB00-4854-7EC6-A8FB-019CD905AC56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3" creationId="{E5AA1B5A-5ED4-7114-48CF-4D5CD364F989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4" creationId="{5A1CC8B7-D497-FA6C-3A7E-31DC25C02FD8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5" creationId="{EAEC8C9E-A008-8DE1-AEC4-A7633E58683D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6" creationId="{3316F850-3501-C7DA-B54B-D8E2B3CAA9C2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8" creationId="{4E75D57B-010C-5AD4-48ED-2844162EBA76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9" creationId="{0D61B3F2-C90C-83CD-5C10-1D770771DAFC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0" creationId="{6B037F3E-3A71-01A7-830E-2BEFEF13872D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1" creationId="{62F1D32A-1B19-8162-7FEE-EC3EF97BD383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2" creationId="{AE3A1CAA-0828-9AE0-F967-BF0A41DE8AA9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3" creationId="{0DCD7381-BDA3-2690-14E7-74EEE1F72E84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4" creationId="{BE24816E-9CF5-F26C-00A4-FCA1D277A046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5" creationId="{44CFC913-CEF1-5E35-555B-193E28B17D5A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6" creationId="{F5F6F37A-D0EB-DAE9-4EF3-48744D7164C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9" creationId="{E8B25D37-ADC0-983A-3AF4-254D8D371073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1" creationId="{A27ED56C-4DFC-714E-0FFB-ED04D799BC8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2" creationId="{320E1B4E-3F2D-DC81-73D3-2D16E344B36D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3" creationId="{398B6B3A-33D0-B7BC-96BA-BE095AF4F6A5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4" creationId="{43275FC0-6007-976E-B439-EF1BB9093B0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5" creationId="{080079E3-DCC7-EA74-BFEE-35F4CF04DE55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7" creationId="{4BC37566-1680-E694-9F64-41C42FB32DF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9" creationId="{C6855B30-9E22-0AAC-A6DE-6328EC6A329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5" creationId="{947B8EB3-13F0-0DDE-D457-AADF6C1F44F4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6" creationId="{3DFF5F28-5C9B-4EC1-ADD6-0DFAB86DBADA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7" creationId="{522768BA-ECB8-0ADD-40A7-CBB032C249BD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8" creationId="{28290D7E-4F5E-3B8E-D997-ECB7ABDE3AD6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9" creationId="{BBF31346-B4A6-E445-8BC3-DD4D95F05C1F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0" creationId="{CC2122B7-DA37-86E6-7960-F05D440393EB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1" creationId="{BCED7B4D-8993-4A13-0EE5-37519C51A774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2" creationId="{4D1F8548-FBE4-6F5F-77DA-BD1676D7DC1E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3" creationId="{E10918C9-AFCB-8ED4-1155-B81FC2308DD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4" creationId="{896C4B0E-D302-E145-EA58-3AC5F6FBCF2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5" creationId="{964679DF-C881-BBDE-0545-75254F64B460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6" creationId="{4178832A-9D1C-6087-42DA-A0A487D1D73F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7" creationId="{63126D96-4EDE-E992-FD0B-BB3A159E4DF8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7" creationId="{0AE9B833-AEC1-1172-BC96-6EDC101338C4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8" creationId="{91D8E6E2-61BB-A739-B5B1-EDEE30B626E0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9" creationId="{F7F8B89D-7482-2544-D47D-234A1A7CA022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0" creationId="{B0F828F2-7E3B-F7FB-20B2-845118ECB671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1" creationId="{B8F4670F-2C9A-D3B2-7D1B-2CAE16B7C185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2" creationId="{7F29D834-15C4-0FA6-B37A-F1E77BAE8D2D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3" creationId="{E9A7872B-AB02-9B2A-CF86-8A5CB2CFBDF0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5" creationId="{439CB8B9-A827-45C3-B770-6D397A572B37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6" creationId="{BE8EBA08-7FA5-C74F-FEF2-6C4ACC8A5745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7" creationId="{FE099978-FCBE-650E-7D69-DF0C739B4CA2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8" creationId="{934334C7-49CA-F83A-8039-8450E202EF1F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9" creationId="{D75659E1-F32F-1B3B-2839-17864AECF918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80" creationId="{79C9D535-820C-46A1-C69F-BD701806EEAB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81" creationId="{CD1A6C21-ADFB-FAA9-D2AF-89FC33E99B4E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82" creationId="{F9097CC7-059B-8C5E-FDE1-42093A5A88C0}"/>
          </ac:cxnSpMkLst>
        </pc:cxnChg>
        <pc:cxnChg chg="add mod">
          <ac:chgData name="Manideep Dunna" userId="351d0aa0-c4ce-4e11-98e3-f902e5e222bf" providerId="ADAL" clId="{8A114E54-7AA7-4C90-9535-2C2E2A87DD03}" dt="2024-09-03T05:02:34.244" v="190" actId="14100"/>
          <ac:cxnSpMkLst>
            <pc:docMk/>
            <pc:sldMk cId="1432177156" sldId="639"/>
            <ac:cxnSpMk id="83" creationId="{D8246087-0B3C-ADDB-A533-ED5B3B28C467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86" creationId="{928BE109-A93F-BCCA-838A-BB76AB31727D}"/>
          </ac:cxnSpMkLst>
        </pc:cxnChg>
        <pc:cxnChg chg="add mod">
          <ac:chgData name="Manideep Dunna" userId="351d0aa0-c4ce-4e11-98e3-f902e5e222bf" providerId="ADAL" clId="{8A114E54-7AA7-4C90-9535-2C2E2A87DD03}" dt="2024-09-03T05:01:34.396" v="180" actId="14100"/>
          <ac:cxnSpMkLst>
            <pc:docMk/>
            <pc:sldMk cId="1432177156" sldId="639"/>
            <ac:cxnSpMk id="88" creationId="{3AB2F52D-43D0-AA47-DED5-BF155B46B41E}"/>
          </ac:cxnSpMkLst>
        </pc:cxnChg>
        <pc:cxnChg chg="add mod">
          <ac:chgData name="Manideep Dunna" userId="351d0aa0-c4ce-4e11-98e3-f902e5e222bf" providerId="ADAL" clId="{8A114E54-7AA7-4C90-9535-2C2E2A87DD03}" dt="2024-09-03T05:01:37.455" v="181" actId="14100"/>
          <ac:cxnSpMkLst>
            <pc:docMk/>
            <pc:sldMk cId="1432177156" sldId="639"/>
            <ac:cxnSpMk id="89" creationId="{7EC6C779-557A-F331-4645-DC949C2BD220}"/>
          </ac:cxnSpMkLst>
        </pc:cxnChg>
        <pc:cxnChg chg="add mod">
          <ac:chgData name="Manideep Dunna" userId="351d0aa0-c4ce-4e11-98e3-f902e5e222bf" providerId="ADAL" clId="{8A114E54-7AA7-4C90-9535-2C2E2A87DD03}" dt="2024-09-03T05:01:39.617" v="182" actId="14100"/>
          <ac:cxnSpMkLst>
            <pc:docMk/>
            <pc:sldMk cId="1432177156" sldId="639"/>
            <ac:cxnSpMk id="90" creationId="{FA77CC59-F6CE-7162-E9D5-EB450D9CEAC0}"/>
          </ac:cxnSpMkLst>
        </pc:cxnChg>
        <pc:cxnChg chg="add mod">
          <ac:chgData name="Manideep Dunna" userId="351d0aa0-c4ce-4e11-98e3-f902e5e222bf" providerId="ADAL" clId="{8A114E54-7AA7-4C90-9535-2C2E2A87DD03}" dt="2024-09-03T05:01:42.624" v="183" actId="14100"/>
          <ac:cxnSpMkLst>
            <pc:docMk/>
            <pc:sldMk cId="1432177156" sldId="639"/>
            <ac:cxnSpMk id="91" creationId="{6968D18C-1CE5-1A28-74D3-B02DE4D1D4D9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92" creationId="{3B60810C-2B16-75C7-D9E7-BF30FFDA004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94" creationId="{2BE77B1D-4766-7A89-70D9-F6E0BD9CA9F1}"/>
          </ac:cxnSpMkLst>
        </pc:cxnChg>
        <pc:cxnChg chg="add mod">
          <ac:chgData name="Manideep Dunna" userId="351d0aa0-c4ce-4e11-98e3-f902e5e222bf" providerId="ADAL" clId="{8A114E54-7AA7-4C90-9535-2C2E2A87DD03}" dt="2024-09-03T05:01:45.309" v="184" actId="14100"/>
          <ac:cxnSpMkLst>
            <pc:docMk/>
            <pc:sldMk cId="1432177156" sldId="639"/>
            <ac:cxnSpMk id="96" creationId="{A78692D0-5805-2E73-7919-7B72AF2CA73B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2" creationId="{005A81C5-CDA4-F077-E21F-82269CD442C6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3" creationId="{BC4476EA-9DFF-0C5C-5A56-072BBE2D214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4" creationId="{B25E1288-B139-C2A6-C462-146577D6CCB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5" creationId="{1516A913-EA29-5C2B-29F4-7DC6FC7C250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6" creationId="{3B7C0DBB-040E-6920-DC09-35930C7E452C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7" creationId="{D6910052-FA7B-AA91-9E39-48790EC91AF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8" creationId="{07ECC60A-158E-63B2-D9C8-EAE359A88C94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9" creationId="{2AE17D14-0136-C66E-7FFD-E4492400B50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0" creationId="{E5FBC470-1103-86EE-38BF-F351469EEACB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1" creationId="{73EC59D8-2FD9-3BA7-3993-9D124AF86764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2" creationId="{FC5463CA-D910-83CA-90B7-D70E268AF325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3" creationId="{7C0517FE-CD78-97EE-6FCF-E778A512A687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4" creationId="{716CA231-B52D-3E54-7F2C-3DDC6744594E}"/>
          </ac:cxnSpMkLst>
        </pc:cxnChg>
      </pc:sldChg>
      <pc:sldChg chg="del">
        <pc:chgData name="Manideep Dunna" userId="351d0aa0-c4ce-4e11-98e3-f902e5e222bf" providerId="ADAL" clId="{8A114E54-7AA7-4C90-9535-2C2E2A87DD03}" dt="2024-09-03T04:44:50.211" v="84" actId="47"/>
        <pc:sldMkLst>
          <pc:docMk/>
          <pc:sldMk cId="3939135549" sldId="640"/>
        </pc:sldMkLst>
      </pc:sldChg>
      <pc:sldChg chg="del">
        <pc:chgData name="Manideep Dunna" userId="351d0aa0-c4ce-4e11-98e3-f902e5e222bf" providerId="ADAL" clId="{8A114E54-7AA7-4C90-9535-2C2E2A87DD03}" dt="2024-09-03T05:48:02.703" v="1042" actId="47"/>
        <pc:sldMkLst>
          <pc:docMk/>
          <pc:sldMk cId="430516710" sldId="641"/>
        </pc:sldMkLst>
      </pc:sldChg>
      <pc:sldChg chg="mod ord modShow">
        <pc:chgData name="Manideep Dunna" userId="351d0aa0-c4ce-4e11-98e3-f902e5e222bf" providerId="ADAL" clId="{8A114E54-7AA7-4C90-9535-2C2E2A87DD03}" dt="2024-09-03T05:47:05.246" v="1039" actId="729"/>
        <pc:sldMkLst>
          <pc:docMk/>
          <pc:sldMk cId="1528623547" sldId="642"/>
        </pc:sldMkLst>
      </pc:sldChg>
      <pc:sldChg chg="addSp delSp modSp new mod">
        <pc:chgData name="Manideep Dunna" userId="351d0aa0-c4ce-4e11-98e3-f902e5e222bf" providerId="ADAL" clId="{8A114E54-7AA7-4C90-9535-2C2E2A87DD03}" dt="2024-09-03T17:48:25.252" v="3546" actId="20577"/>
        <pc:sldMkLst>
          <pc:docMk/>
          <pc:sldMk cId="681246194" sldId="643"/>
        </pc:sldMkLst>
        <pc:spChg chg="mod">
          <ac:chgData name="Manideep Dunna" userId="351d0aa0-c4ce-4e11-98e3-f902e5e222bf" providerId="ADAL" clId="{8A114E54-7AA7-4C90-9535-2C2E2A87DD03}" dt="2024-09-03T17:48:25.252" v="3546" actId="20577"/>
          <ac:spMkLst>
            <pc:docMk/>
            <pc:sldMk cId="681246194" sldId="643"/>
            <ac:spMk id="2" creationId="{A9A7B077-6F18-A102-9418-DBB2759A3136}"/>
          </ac:spMkLst>
        </pc:spChg>
        <pc:spChg chg="del">
          <ac:chgData name="Manideep Dunna" userId="351d0aa0-c4ce-4e11-98e3-f902e5e222bf" providerId="ADAL" clId="{8A114E54-7AA7-4C90-9535-2C2E2A87DD03}" dt="2024-09-03T05:04:15.294" v="223" actId="478"/>
          <ac:spMkLst>
            <pc:docMk/>
            <pc:sldMk cId="681246194" sldId="643"/>
            <ac:spMk id="3" creationId="{53394C4E-0B2E-1775-AF77-4CD2864AAD1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7" creationId="{AA713836-952D-CFA1-A462-59674D096ABC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6" creationId="{AC312697-BD6E-A524-E93A-1F0F8D5B6BBD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7" creationId="{63C71E82-9A8B-52A2-D746-5C7BBA773482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9" creationId="{541986A3-589B-DA55-2663-9D85CE58E4B2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5" creationId="{DA72DAD3-5745-B431-9D8D-1528454B0A2A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7" creationId="{2ED30F66-7D67-6F3D-4ACF-A610F49393A8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9" creationId="{0D780E77-FA95-547A-49EA-5EB779DE32B0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40" creationId="{49AAF4B5-CB4F-A776-C9BF-F77B38E639CF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4" creationId="{0978FF87-6C9F-9CED-85A4-5E58DF91276B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5" creationId="{E7AB7E21-7BDF-4A8A-5581-F1768DD87CB0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6" creationId="{53E223D7-C7E8-86B6-F9F2-C9D9BCF097E1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7" creationId="{5C66D7DA-6133-0007-09DC-0A439B8F33DD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8" creationId="{B954B163-2CCD-75E0-287E-74CA6A77047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9" creationId="{685CA775-5A62-884D-34C1-E5C45F21218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60" creationId="{1AFCF1E8-B50E-61E7-D5CE-964EFF1758DF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61" creationId="{A05D4ED1-CBF4-F42E-A5C0-EEB4AE468BDA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0" creationId="{1CA96795-8FE1-5598-4D39-9F2920866A39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1" creationId="{29A0C2A1-20F0-398B-38C8-31FCFA3CEC38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3" creationId="{435A523C-9A37-A65A-CA76-839DE9235F3E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9" creationId="{21A9C3F9-AAA2-5C82-D483-56C000B7553E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1" creationId="{CEF51D84-3807-CD37-6245-50EC18BDBDCC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3" creationId="{46525C34-9764-A2F0-F991-B018117811C3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4" creationId="{B89A761B-DFD8-490A-C492-B851F7AEAEC7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08" creationId="{B2F08131-7B58-C3DD-12E6-9CF88232ABFD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09" creationId="{510784A3-FB83-FADC-CC21-E632058F9543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0" creationId="{95E62A05-B63F-A41B-6035-A774B1CF1B8B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1" creationId="{A52B3128-AD0A-0318-2CE2-16BC9735B511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2" creationId="{7A2978B5-391D-5C71-A5F1-F728920BA209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3" creationId="{CF035A16-14E1-16DD-1FC1-0AA1837BFD04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4" creationId="{3BF9779E-D71B-1BFD-BBD0-FFEA2BE5DC66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15" creationId="{0EB72E2C-67AC-D6FF-7B43-EDBA82BD70D4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4" creationId="{8F03CEF9-5565-CBA7-1A17-45C584E0DCF0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5" creationId="{B976D3FC-6287-2A63-27EE-6A644A5591BF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7" creationId="{98F31B15-0E0C-F38E-744B-C6D165147D49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3" creationId="{3353D5A2-DFAD-A45C-60BE-690E62B1AED0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5" creationId="{1CEF14D3-25E6-32AF-F831-8C751EFC50F1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7" creationId="{A5027599-81F1-F1FE-B648-B360E6C7BDEB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8" creationId="{DD504666-B636-C63A-C551-91A585EFC415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9" creationId="{9FFCE866-AA07-BAA5-68C9-090ABD2D4ABD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3" creationId="{02B60936-B440-FED6-2735-FE61ED217CBB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4" creationId="{113C0C7F-FE08-40F3-706F-C143B2967D57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5" creationId="{1F205CE4-4B0D-9360-E18B-57B29177FA79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6" creationId="{CD2DA1E9-029A-C8E2-B6ED-5373D1F74BB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7" creationId="{9367EBB3-4172-92E7-A806-91F7849C53A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8" creationId="{49139B41-CC6F-1EFA-C515-EFACAB650FE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9" creationId="{9A2455E7-A5BF-40D1-13DC-96684882063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70" creationId="{4C05E192-424C-3C4E-98B7-780AD8D83CAD}"/>
          </ac:spMkLst>
        </pc:spChg>
        <pc:spChg chg="add mod">
          <ac:chgData name="Manideep Dunna" userId="351d0aa0-c4ce-4e11-98e3-f902e5e222bf" providerId="ADAL" clId="{8A114E54-7AA7-4C90-9535-2C2E2A87DD03}" dt="2024-09-03T16:34:15.778" v="3318" actId="1076"/>
          <ac:spMkLst>
            <pc:docMk/>
            <pc:sldMk cId="681246194" sldId="643"/>
            <ac:spMk id="189" creationId="{B727FAF1-139D-0882-1A19-5CB63C0EC98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0" creationId="{CDE4E7DB-0713-05E6-5B60-5FF2B9AC1E4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2" creationId="{87AAC424-B62F-447C-8B04-23DA594920D5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8" creationId="{B24359CF-5D67-DBB2-DB34-EB790F313D77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00" creationId="{E9C08B2C-22F0-2ED2-29D1-376F4C5E8FB0}"/>
          </ac:spMkLst>
        </pc:spChg>
        <pc:spChg chg="add mod">
          <ac:chgData name="Manideep Dunna" userId="351d0aa0-c4ce-4e11-98e3-f902e5e222bf" providerId="ADAL" clId="{8A114E54-7AA7-4C90-9535-2C2E2A87DD03}" dt="2024-09-03T06:13:18.211" v="1050" actId="207"/>
          <ac:spMkLst>
            <pc:docMk/>
            <pc:sldMk cId="681246194" sldId="643"/>
            <ac:spMk id="202" creationId="{551819A1-D675-A9E5-A4DD-4EDA5E507E1F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03" creationId="{977AFA97-3A44-C666-28F2-1574CE9DFB87}"/>
          </ac:spMkLst>
        </pc:spChg>
        <pc:spChg chg="add mod">
          <ac:chgData name="Manideep Dunna" userId="351d0aa0-c4ce-4e11-98e3-f902e5e222bf" providerId="ADAL" clId="{8A114E54-7AA7-4C90-9535-2C2E2A87DD03}" dt="2024-09-03T06:12:32.849" v="1047" actId="1076"/>
          <ac:spMkLst>
            <pc:docMk/>
            <pc:sldMk cId="681246194" sldId="643"/>
            <ac:spMk id="204" creationId="{58539082-A96C-6099-2556-FBD530D4D7C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18" creationId="{A60BBB57-F9EB-B9D6-434B-BC1E8B33859B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19" creationId="{55374EA6-4BA2-14E9-BFA8-D41B05EC234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0" creationId="{E32123CF-CBD5-47F7-9CD2-76521C983EC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1" creationId="{78C0AE5F-24E5-432D-DD41-7955EF98A9B2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2" creationId="{A7A58E83-D774-0126-4F39-6CFAFA7303F9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3" creationId="{8965247D-28B7-E23C-62CB-4B0C0A63AFA6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4" creationId="{AB67F35C-CF00-8419-35E9-21F9E5B6BE48}"/>
          </ac:spMkLst>
        </pc:spChg>
        <pc:grpChg chg="add mod">
          <ac:chgData name="Manideep Dunna" userId="351d0aa0-c4ce-4e11-98e3-f902e5e222bf" providerId="ADAL" clId="{8A114E54-7AA7-4C90-9535-2C2E2A87DD03}" dt="2024-09-03T05:04:16.320" v="224"/>
          <ac:grpSpMkLst>
            <pc:docMk/>
            <pc:sldMk cId="681246194" sldId="643"/>
            <ac:grpSpMk id="8" creationId="{1D1B91C9-779D-0742-4804-6919B87FD055}"/>
          </ac:grpSpMkLst>
        </pc:grpChg>
        <pc:grpChg chg="add mod">
          <ac:chgData name="Manideep Dunna" userId="351d0aa0-c4ce-4e11-98e3-f902e5e222bf" providerId="ADAL" clId="{8A114E54-7AA7-4C90-9535-2C2E2A87DD03}" dt="2024-09-03T05:04:16.320" v="224"/>
          <ac:grpSpMkLst>
            <pc:docMk/>
            <pc:sldMk cId="681246194" sldId="643"/>
            <ac:grpSpMk id="16" creationId="{341B1775-A35B-3B59-0ADC-0F43AA959D82}"/>
          </ac:grpSpMkLst>
        </pc:grpChg>
        <pc:grpChg chg="add mod">
          <ac:chgData name="Manideep Dunna" userId="351d0aa0-c4ce-4e11-98e3-f902e5e222bf" providerId="ADAL" clId="{8A114E54-7AA7-4C90-9535-2C2E2A87DD03}" dt="2024-09-03T05:04:47.720" v="252" actId="1037"/>
          <ac:grpSpMkLst>
            <pc:docMk/>
            <pc:sldMk cId="681246194" sldId="643"/>
            <ac:grpSpMk id="62" creationId="{6C72C271-542A-4AEF-2012-AF513B38A456}"/>
          </ac:grpSpMkLst>
        </pc:grpChg>
        <pc:grpChg chg="add mod">
          <ac:chgData name="Manideep Dunna" userId="351d0aa0-c4ce-4e11-98e3-f902e5e222bf" providerId="ADAL" clId="{8A114E54-7AA7-4C90-9535-2C2E2A87DD03}" dt="2024-09-03T05:04:47.720" v="252" actId="1037"/>
          <ac:grpSpMkLst>
            <pc:docMk/>
            <pc:sldMk cId="681246194" sldId="643"/>
            <ac:grpSpMk id="70" creationId="{081E78EE-3AE1-A981-9986-BE327CCFF295}"/>
          </ac:grpSpMkLst>
        </pc:grpChg>
        <pc:grpChg chg="add mod">
          <ac:chgData name="Manideep Dunna" userId="351d0aa0-c4ce-4e11-98e3-f902e5e222bf" providerId="ADAL" clId="{8A114E54-7AA7-4C90-9535-2C2E2A87DD03}" dt="2024-09-03T05:04:56.762" v="253"/>
          <ac:grpSpMkLst>
            <pc:docMk/>
            <pc:sldMk cId="681246194" sldId="643"/>
            <ac:grpSpMk id="116" creationId="{D7B4CFEE-D79A-6191-F338-151ED8704437}"/>
          </ac:grpSpMkLst>
        </pc:grpChg>
        <pc:grpChg chg="add mod">
          <ac:chgData name="Manideep Dunna" userId="351d0aa0-c4ce-4e11-98e3-f902e5e222bf" providerId="ADAL" clId="{8A114E54-7AA7-4C90-9535-2C2E2A87DD03}" dt="2024-09-03T05:04:56.762" v="253"/>
          <ac:grpSpMkLst>
            <pc:docMk/>
            <pc:sldMk cId="681246194" sldId="643"/>
            <ac:grpSpMk id="124" creationId="{B12355EC-3A2D-0874-66AD-6D8963F10254}"/>
          </ac:grpSpMkLst>
        </pc:grpChg>
        <pc:grpChg chg="add mod">
          <ac:chgData name="Manideep Dunna" userId="351d0aa0-c4ce-4e11-98e3-f902e5e222bf" providerId="ADAL" clId="{8A114E54-7AA7-4C90-9535-2C2E2A87DD03}" dt="2024-09-03T05:05:31.972" v="283" actId="1038"/>
          <ac:grpSpMkLst>
            <pc:docMk/>
            <pc:sldMk cId="681246194" sldId="643"/>
            <ac:grpSpMk id="171" creationId="{E24C5672-D151-AD74-E696-DF91A3F63D4A}"/>
          </ac:grpSpMkLst>
        </pc:grpChg>
        <pc:grpChg chg="add mod">
          <ac:chgData name="Manideep Dunna" userId="351d0aa0-c4ce-4e11-98e3-f902e5e222bf" providerId="ADAL" clId="{8A114E54-7AA7-4C90-9535-2C2E2A87DD03}" dt="2024-09-03T05:05:31.972" v="283" actId="1038"/>
          <ac:grpSpMkLst>
            <pc:docMk/>
            <pc:sldMk cId="681246194" sldId="643"/>
            <ac:grpSpMk id="179" creationId="{7C327F50-C742-F4D8-5654-02CE6C8A8ACD}"/>
          </ac:grpSpMkLst>
        </pc:grp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9" creationId="{7978FBB9-9240-7BF9-D467-4E5DF2568295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0" creationId="{EE21EFE2-9671-133D-3441-3358109B2E15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1" creationId="{B0FE76B9-27E4-93E2-3B2D-6E5495518384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2" creationId="{D5800223-6C19-55AF-91D3-C9F7EF8D3F7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3" creationId="{31A64B97-5659-4E6C-1900-04DF91CD686C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4" creationId="{127EAE18-495A-2CCE-6DD9-CE9B386029CF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5" creationId="{45C88FDD-11F9-A7E9-CB08-71DE5285C13B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7" creationId="{7AF08A27-A276-6FF2-05A4-C771A261FA84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8" creationId="{E942D44A-6F12-D7C4-03D2-FC0475C1FA30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9" creationId="{84976686-D1FF-6C0D-215C-4196C80039F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0" creationId="{86C5FC0B-A1E8-765E-0561-75F876BF042A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1" creationId="{B15EEE2C-C925-C486-D4FE-FD0C8BE3AE9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2" creationId="{7ECCEAAC-A3D7-4B87-46AE-E727E970293A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3" creationId="{50B968FF-DB67-0E18-EE2F-43A15A02DF46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4" creationId="{A071223E-96DB-6698-2A6E-E5880EF9D1CF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5" creationId="{998DF47A-63ED-0504-9651-ABFF60CFA4E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8" creationId="{1A9B44A6-6B42-3FF3-7C71-161B4AD35D13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0" creationId="{14771896-25A0-EC67-FB2F-E7FA51F0A413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1" creationId="{D95E976E-F4CD-C31C-3CEE-EA647BC8A115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2" creationId="{8160E2B1-4DA9-0AB2-D5C9-25E824A81965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3" creationId="{809AD905-73FB-5830-C290-7E20AED8EB9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4" creationId="{02673FEF-1396-6287-D657-EB5CB246DBE7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6" creationId="{BC5B9413-B932-F6B6-5226-410A3523DF5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8" creationId="{F4D14B7B-4D72-3FEF-C742-D5179C07430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1" creationId="{1C79ED3C-A828-9F1C-2366-EBA6C8766BF0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2" creationId="{5B35B7C6-16CA-9233-D5D4-EE007B7F6A18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3" creationId="{AEBE5E15-69A5-5538-89FC-7F90A2443AE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4" creationId="{84826EFB-8ACE-9E1A-6B40-CB7D58C8DC4C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5" creationId="{7E819F70-880C-9468-140C-DB127026DCD1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6" creationId="{427916B0-0350-79FE-F400-0D9A36A6D576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7" creationId="{67DD2129-6A11-1098-A7D2-F1CE9F49AD4C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8" creationId="{32C35866-262E-31FA-9DC9-DDF49963354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9" creationId="{62E29343-5CC6-86ED-CDD4-882B382A27F4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0" creationId="{9606F072-B916-DA0B-BD90-6F23ACD66E1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1" creationId="{333C3066-FF58-170A-E66B-5E79E694C3FB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2" creationId="{6812264B-5942-624E-93B6-6A3AEB9EC840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3" creationId="{C1C95F38-1415-6863-2B84-1AD97D042E46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3" creationId="{2E97BAA5-6031-2D9C-BA53-438F5C463836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4" creationId="{826EFEF3-3584-695B-7751-8C926D15375A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5" creationId="{F16DF76C-3A1B-B9D7-DCAC-814FD1016B80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6" creationId="{7391FBBC-3235-D2BF-DC08-369252AB1290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7" creationId="{3A7C8F51-C3C5-E510-197C-2CA180D49009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8" creationId="{033B57FB-5367-22EB-E4B6-7AEE59389FA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9" creationId="{ED111273-D386-1BAF-AC7A-4F5B49A5226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1" creationId="{CF7D9666-FC5E-9AF9-4F50-F21E249220F8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2" creationId="{F8856AF0-B7C1-5A07-CD0E-C3EDF0E9B6E1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3" creationId="{85E2747D-F074-95B8-F8A2-9A178793032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4" creationId="{D705D796-9419-384E-062A-2D0C7B20582A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5" creationId="{D6EC42B5-7C7D-59E1-B2F6-8280D4736EEC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6" creationId="{E83FC7E6-09AF-671F-CC0B-EF5207D79904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7" creationId="{DF583875-3E73-1192-0810-EFE6431EAA11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78" creationId="{BF6E6F3A-FBE1-1779-18B4-2EC7BC9A885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79" creationId="{D902BE21-6ABE-5475-A527-45F86962630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2" creationId="{3B8AF951-4F2F-E549-41DB-1AD9DB808590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4" creationId="{1E024F01-162D-B050-2338-737A715A7CA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5" creationId="{E45022A6-9306-CC23-BCB0-CB6CC17C2E7A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6" creationId="{3E614F73-718F-FA34-7EE0-B6E591F76D5E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7" creationId="{DAC907DC-1DC6-31FF-B10C-9DA234B777B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8" creationId="{15E9B09F-257B-0E15-4164-0A25F759A333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0" creationId="{DD60ED97-707F-7C38-CF0F-E613672637CF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2" creationId="{4CB9F2F8-B2D6-4EDE-061D-3500539D86C6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5" creationId="{8B96A3EE-98DC-7C50-53E0-BA1C321B484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6" creationId="{B4485ECD-9BA4-2E0C-9DCA-98C4493B724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7" creationId="{CF5F59F5-D0F5-D496-93A3-7F3020CE977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8" creationId="{7CB152FB-8A83-E075-AE29-0E4E570957AB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9" creationId="{72234299-0461-50C8-0D06-87D6D46C5059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0" creationId="{1FC09E64-3FE4-C87E-2536-9B1A7C495BA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1" creationId="{C2501356-5614-55A8-99C6-6A1985A6288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2" creationId="{D6A9730A-DBF0-F980-C438-82D75B9E6BAB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3" creationId="{03D02D20-7041-A6D9-16D7-EC2388214D14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4" creationId="{846B09B5-D05D-062F-8351-F2104CF08DD5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5" creationId="{FD75CE1E-7A2C-1535-47B0-C8F5631B3A62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6" creationId="{6AB0A6A8-7AFA-1BF6-1D9C-24DB5A3702FA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7" creationId="{E9C647CA-DA37-0CBC-B686-5C794AEE4996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7" creationId="{A788BB4A-72FC-06D8-1F0E-BD14F2E99530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8" creationId="{CEC4F6EA-FCAE-DDD1-C725-E46987771447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9" creationId="{7F01924A-E15A-D573-DAD3-AA448CA77D51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0" creationId="{BD8376E1-A2F2-D649-664D-083E9B54B1FE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1" creationId="{490B6D71-F701-576F-4E2D-DF4F575073D2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2" creationId="{126C1E72-AD3D-BD99-AB34-6CB579F8D1D8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3" creationId="{A3702907-0D2C-D65F-11EF-DB3D1DA1C87B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5" creationId="{6E4EA2EA-6EA7-2BDF-F40B-F8F758D59277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6" creationId="{2D8D9607-51D5-936F-51B8-1313D079CD8D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7" creationId="{269F9DDC-93CB-20F6-82C9-2BCF1793DFE0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8" creationId="{D4D83F06-B9CA-68F3-7109-B01B8953DB35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9" creationId="{ACCE2E56-7852-CED4-5B41-97765A62E10C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0" creationId="{73F3D8CD-CA01-C8E7-0BB9-927FF04C7DC9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1" creationId="{F6CFF702-A8EE-D080-E39A-909F733244B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2" creationId="{0F89637B-E777-E12D-A8C1-8D84B3A94C0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3" creationId="{3820AD34-7898-E33D-9942-2847F43D09A2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6" creationId="{E8C63505-BD72-61A7-6C42-634955B2AC0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8" creationId="{26D150EE-DAF8-2AAB-4E66-9B2503B505D2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9" creationId="{C9C7EE16-36D4-DB75-6C04-98142BE734A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0" creationId="{15659969-1779-3BE8-9D06-BFFA2EA9411D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1" creationId="{DCBF3B62-FDED-E245-2D59-26B6494CF98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2" creationId="{ABB44E79-C869-206D-262A-F1D2C4BFA6C9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4" creationId="{8BFCD1A4-B3EB-9F18-2D86-DE7618C6369D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6" creationId="{FCCC72C5-BE48-2E7A-122F-24FD66ACD915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0" creationId="{9AD20204-C73F-4A1F-19D7-16B663528FA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1" creationId="{B42F5FC5-2292-AE66-6BD2-AA4E493C7634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2" creationId="{C94D77A1-329F-615B-DAD8-2CCD22AD239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3" creationId="{53644639-E78A-7B5C-B752-7A2E28E39EA1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4" creationId="{C1145597-F4EF-77B3-96DF-5174F871C94B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5" creationId="{D7FB89C3-1854-803C-A7F1-0323751315B9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6" creationId="{DFD2BC68-F873-D729-C015-C98CAE1B15C0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7" creationId="{AB7C2FE5-49DB-9218-0DD8-E73FF0F3EF6F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8" creationId="{D9B8B087-1F23-2CC9-F5E1-E3D6E59317B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9" creationId="{48BC44D0-9EA6-85D1-F692-E7999CF351D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0" creationId="{9BAA2975-A24C-E69F-BA3A-C610AB74DB3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1" creationId="{B8D835FF-73B3-02FB-A76F-E9762E10805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2" creationId="{BAF41202-94DE-8E97-D4CB-29CFA97268CC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2" creationId="{093A39A8-65F3-7E56-93CF-C49EA30CEFB3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3" creationId="{1785C9E4-2EF5-2A1F-820B-7BB89A7C32F0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4" creationId="{B9206D15-FDC0-7F3A-4A3D-FEE1E5DDD24E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5" creationId="{D01E6EF1-0F58-5139-5BD6-969D93F81356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6" creationId="{07662AFE-FBCF-7EFF-379C-594744443FC3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7" creationId="{8ABC9A47-AE25-56AA-7F4E-1C31FA53AA12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8" creationId="{DEC09198-ACE5-14B2-3C65-A37DB0630444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0" creationId="{0FFFA93C-8E63-8BF5-815C-C71333DA2974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1" creationId="{6CE1C2B1-3646-6C8B-C9DC-01E021AE034B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2" creationId="{A6547B3C-88CC-4B29-CBC3-66ACF2C6EF76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3" creationId="{CB38EBA1-9994-DE32-D554-942BB1CCE438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4" creationId="{82FDF3D5-F958-BF18-675A-766D34517120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5" creationId="{A9D8FA72-25DA-71B4-BC77-629B7C37D1BB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6" creationId="{F8D40B36-812F-D71A-D89E-5CBFDD51C1B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87" creationId="{62A947A7-CFA3-A9B5-83BB-5DE69CC9B7D8}"/>
          </ac:cxnSpMkLst>
        </pc:cxnChg>
        <pc:cxnChg chg="add mod">
          <ac:chgData name="Manideep Dunna" userId="351d0aa0-c4ce-4e11-98e3-f902e5e222bf" providerId="ADAL" clId="{8A114E54-7AA7-4C90-9535-2C2E2A87DD03}" dt="2024-09-03T16:34:23.142" v="3319" actId="14100"/>
          <ac:cxnSpMkLst>
            <pc:docMk/>
            <pc:sldMk cId="681246194" sldId="643"/>
            <ac:cxnSpMk id="188" creationId="{242213F8-E0D4-1A4F-EB6E-708C89ADE199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1" creationId="{684815DC-FF96-B2A0-EC9A-0866448B3440}"/>
          </ac:cxnSpMkLst>
        </pc:cxnChg>
        <pc:cxnChg chg="add mod">
          <ac:chgData name="Manideep Dunna" userId="351d0aa0-c4ce-4e11-98e3-f902e5e222bf" providerId="ADAL" clId="{8A114E54-7AA7-4C90-9535-2C2E2A87DD03}" dt="2024-09-03T16:34:12.704" v="3317" actId="14100"/>
          <ac:cxnSpMkLst>
            <pc:docMk/>
            <pc:sldMk cId="681246194" sldId="643"/>
            <ac:cxnSpMk id="193" creationId="{67A87328-02CA-1563-9235-76E0CDDB067B}"/>
          </ac:cxnSpMkLst>
        </pc:cxnChg>
        <pc:cxnChg chg="add mod">
          <ac:chgData name="Manideep Dunna" userId="351d0aa0-c4ce-4e11-98e3-f902e5e222bf" providerId="ADAL" clId="{8A114E54-7AA7-4C90-9535-2C2E2A87DD03}" dt="2024-09-03T16:34:09.517" v="3316" actId="14100"/>
          <ac:cxnSpMkLst>
            <pc:docMk/>
            <pc:sldMk cId="681246194" sldId="643"/>
            <ac:cxnSpMk id="194" creationId="{EB1CE736-5E43-2070-60CF-972F876E2EB6}"/>
          </ac:cxnSpMkLst>
        </pc:cxnChg>
        <pc:cxnChg chg="add mod">
          <ac:chgData name="Manideep Dunna" userId="351d0aa0-c4ce-4e11-98e3-f902e5e222bf" providerId="ADAL" clId="{8A114E54-7AA7-4C90-9535-2C2E2A87DD03}" dt="2024-09-03T16:34:07.053" v="3315" actId="14100"/>
          <ac:cxnSpMkLst>
            <pc:docMk/>
            <pc:sldMk cId="681246194" sldId="643"/>
            <ac:cxnSpMk id="195" creationId="{CA8DAD37-740D-6B91-FB1E-691F97E9A030}"/>
          </ac:cxnSpMkLst>
        </pc:cxnChg>
        <pc:cxnChg chg="add mod">
          <ac:chgData name="Manideep Dunna" userId="351d0aa0-c4ce-4e11-98e3-f902e5e222bf" providerId="ADAL" clId="{8A114E54-7AA7-4C90-9535-2C2E2A87DD03}" dt="2024-09-03T16:34:04.022" v="3314" actId="14100"/>
          <ac:cxnSpMkLst>
            <pc:docMk/>
            <pc:sldMk cId="681246194" sldId="643"/>
            <ac:cxnSpMk id="196" creationId="{D13FD5F6-E803-2735-B38B-5AB7295EC486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7" creationId="{86AC0587-10A0-E9BF-9BF4-84FBC0B29E4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9" creationId="{9A534D80-B40B-B38F-4FE6-B1DFAF12B156}"/>
          </ac:cxnSpMkLst>
        </pc:cxnChg>
        <pc:cxnChg chg="add mod">
          <ac:chgData name="Manideep Dunna" userId="351d0aa0-c4ce-4e11-98e3-f902e5e222bf" providerId="ADAL" clId="{8A114E54-7AA7-4C90-9535-2C2E2A87DD03}" dt="2024-09-03T16:33:57.126" v="3313" actId="14100"/>
          <ac:cxnSpMkLst>
            <pc:docMk/>
            <pc:sldMk cId="681246194" sldId="643"/>
            <ac:cxnSpMk id="201" creationId="{F307E131-E55C-E28D-E111-5333F1537C21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5" creationId="{39E95307-F80B-2556-8E7B-6DB6614B3358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6" creationId="{DAE88A58-AB59-FAC8-C97D-12DD43D3D8CA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7" creationId="{71F39A21-5E6C-56FE-4284-84B26D2728B1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8" creationId="{CBEAAC62-053B-A511-D6FC-CEBA94CDF0C7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9" creationId="{62324D15-DA6B-37B6-DE7E-36E4B2DF346C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0" creationId="{4C4CF622-3FC5-AE1F-959F-561CC5815B53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1" creationId="{C720A555-6DB8-720F-FE20-7B1C710341F0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2" creationId="{60324B7B-78CF-61AF-C5F7-E17401A385A5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3" creationId="{A82EB63D-8347-184A-E416-68B4925C6366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4" creationId="{33DD14AF-9555-47BD-52F1-07E8308C84C4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5" creationId="{512A763A-3D49-55B8-496F-262A427F1F7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6" creationId="{E2C28410-E12F-5E82-8A93-2F48C1522539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7" creationId="{E74537F5-AD8E-9C9B-443C-1CDFBED43F2F}"/>
          </ac:cxnSpMkLst>
        </pc:cxnChg>
      </pc:sldChg>
      <pc:sldChg chg="add mod ord modShow modNotesTx">
        <pc:chgData name="Manideep Dunna" userId="351d0aa0-c4ce-4e11-98e3-f902e5e222bf" providerId="ADAL" clId="{8A114E54-7AA7-4C90-9535-2C2E2A87DD03}" dt="2024-09-03T17:01:57.725" v="3421" actId="20577"/>
        <pc:sldMkLst>
          <pc:docMk/>
          <pc:sldMk cId="2024194035" sldId="644"/>
        </pc:sldMkLst>
      </pc:sldChg>
      <pc:sldChg chg="modSp add mod ord modShow">
        <pc:chgData name="Manideep Dunna" userId="351d0aa0-c4ce-4e11-98e3-f902e5e222bf" providerId="ADAL" clId="{8A114E54-7AA7-4C90-9535-2C2E2A87DD03}" dt="2024-09-03T16:32:24.013" v="3229" actId="732"/>
        <pc:sldMkLst>
          <pc:docMk/>
          <pc:sldMk cId="3853277269" sldId="645"/>
        </pc:sldMkLst>
        <pc:spChg chg="mod">
          <ac:chgData name="Manideep Dunna" userId="351d0aa0-c4ce-4e11-98e3-f902e5e222bf" providerId="ADAL" clId="{8A114E54-7AA7-4C90-9535-2C2E2A87DD03}" dt="2024-09-03T16:32:09.283" v="3228" actId="20577"/>
          <ac:spMkLst>
            <pc:docMk/>
            <pc:sldMk cId="3853277269" sldId="645"/>
            <ac:spMk id="2" creationId="{92D9F5EB-A41D-442B-DEEB-1FEBFF301CDC}"/>
          </ac:spMkLst>
        </pc:spChg>
        <pc:picChg chg="mod modCrop">
          <ac:chgData name="Manideep Dunna" userId="351d0aa0-c4ce-4e11-98e3-f902e5e222bf" providerId="ADAL" clId="{8A114E54-7AA7-4C90-9535-2C2E2A87DD03}" dt="2024-09-03T16:32:24.013" v="3229" actId="732"/>
          <ac:picMkLst>
            <pc:docMk/>
            <pc:sldMk cId="3853277269" sldId="645"/>
            <ac:picMk id="106" creationId="{394A684E-CFD2-0A4C-D39A-8891235DD8A8}"/>
          </ac:picMkLst>
        </pc:picChg>
      </pc:sldChg>
      <pc:sldChg chg="addSp delSp modSp new mod">
        <pc:chgData name="Manideep Dunna" userId="351d0aa0-c4ce-4e11-98e3-f902e5e222bf" providerId="ADAL" clId="{8A114E54-7AA7-4C90-9535-2C2E2A87DD03}" dt="2024-09-03T16:33:48.142" v="3312" actId="14100"/>
        <pc:sldMkLst>
          <pc:docMk/>
          <pc:sldMk cId="2121356892" sldId="646"/>
        </pc:sldMkLst>
        <pc:spChg chg="mod">
          <ac:chgData name="Manideep Dunna" userId="351d0aa0-c4ce-4e11-98e3-f902e5e222bf" providerId="ADAL" clId="{8A114E54-7AA7-4C90-9535-2C2E2A87DD03}" dt="2024-09-03T06:14:40.252" v="1161" actId="20577"/>
          <ac:spMkLst>
            <pc:docMk/>
            <pc:sldMk cId="2121356892" sldId="646"/>
            <ac:spMk id="2" creationId="{AFCA9635-A6BC-F7A2-19E2-3235228A18AE}"/>
          </ac:spMkLst>
        </pc:spChg>
        <pc:spChg chg="add del">
          <ac:chgData name="Manideep Dunna" userId="351d0aa0-c4ce-4e11-98e3-f902e5e222bf" providerId="ADAL" clId="{8A114E54-7AA7-4C90-9535-2C2E2A87DD03}" dt="2024-09-03T06:14:55.327" v="1175" actId="478"/>
          <ac:spMkLst>
            <pc:docMk/>
            <pc:sldMk cId="2121356892" sldId="646"/>
            <ac:spMk id="3" creationId="{4D5B3395-1D94-2C04-02BA-79792D819F2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8" creationId="{FEDC909D-8659-2C4F-04FE-720F053B25F6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17" creationId="{65D494C3-560A-D646-1006-F5C1D74DB8B1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18" creationId="{6649E23D-F16A-4632-44F0-5EDCAE440BB1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0" creationId="{FC98309D-09CA-BF1C-98AA-CBF8DFD45F1E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3" creationId="{634A73D5-66D8-7D28-6166-A736E86BE04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4" creationId="{CAB34C48-2966-1627-9684-188EC5569C54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5" creationId="{AAEA6F8E-BF11-7004-A9CE-BBF84298199F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39" creationId="{7848B3FD-F5B3-D3E8-0975-EAB5D5814CDD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0" creationId="{7044C74A-D5FB-D0B7-AB80-E06F8C5991F9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1" creationId="{1C13E0BE-371A-99F2-9581-EE4A868EA41F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2" creationId="{BB6E58A9-758B-D75E-4724-EFFEC05A6068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3" creationId="{0955D0D5-0E6D-22AC-DA10-28692C73E3E6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4" creationId="{1127FE76-A785-92CA-1324-5AF405EDA04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5" creationId="{9643B96F-5D94-F81E-C11B-260831D2DA5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6" creationId="{1B678FD6-098E-23CC-1A39-75313F0967DD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48" creationId="{37A4E1E0-7AC5-A9C0-4AA5-96D5C6A0B57A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57" creationId="{B1669F86-E3B6-0455-C21B-FC9153CD9073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58" creationId="{67ACE11E-E3DF-560F-C4B6-FCD2319F131C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0" creationId="{11D354EE-5AF9-13C3-491E-2B71535C59C1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3" creationId="{BD5177CC-55E3-CF70-3266-7FC78D087FAD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4" creationId="{9E561688-A2BD-8440-236D-7D095154DD21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5" creationId="{882609DF-36D0-1815-C11A-27BF95241C09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79" creationId="{8447D4E0-6BB3-D928-1C90-1881DE773960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0" creationId="{AC73FA91-71A9-1D7A-903E-29583C4B0726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1" creationId="{A218B42E-DE62-A299-53C2-12603F9B8838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2" creationId="{F39B9CD7-8B7B-3836-9D15-B34206362E96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3" creationId="{E6D6B36B-8D9E-A2E3-E2F8-B59F7A86F97A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4" creationId="{5384CE61-04EE-A529-E713-94279EAB4BB2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5" creationId="{D3048526-3734-8896-83E5-D7EA97BD960C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6" creationId="{11C15249-A610-0411-B577-468F9E634494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88" creationId="{27885140-6CFA-4BA3-B61B-5033F5A67E80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97" creationId="{4D598B02-DD1C-EAAC-04BA-6904BE52682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98" creationId="{4F8E3387-B9B4-63E6-EA83-6BEB6A73ED60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0" creationId="{80E870E4-3BD7-08E1-F3EA-6C60FFCBED32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3" creationId="{FB7A32A3-922E-EA90-AC30-6762F726DA81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4" creationId="{124CFE90-2C74-C371-B7F8-2FA8C112FED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5" creationId="{209844F3-0E3F-60B9-B879-6930EA9481C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19" creationId="{7907BDA9-765B-5B2A-1D4A-07792C0B8E2D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0" creationId="{E86FD289-FB2E-7147-870E-F6FCF5A7C198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1" creationId="{06D1E128-2709-C4BD-4F25-29477B1C4ACF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2" creationId="{66830E23-BEE5-F895-A67E-43F2CD8AF289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3" creationId="{E19C38C0-C5D9-E280-FAAD-9BE82F34FBCD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4" creationId="{D482DD9B-A71E-323F-22AA-296B072765EF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5" creationId="{658F961E-149A-1809-FFAA-49CC9FD773A0}"/>
          </ac:spMkLst>
        </pc:spChg>
        <pc:spChg chg="add del mod">
          <ac:chgData name="Manideep Dunna" userId="351d0aa0-c4ce-4e11-98e3-f902e5e222bf" providerId="ADAL" clId="{8A114E54-7AA7-4C90-9535-2C2E2A87DD03}" dt="2024-09-03T06:15:02.156" v="1176" actId="478"/>
          <ac:spMkLst>
            <pc:docMk/>
            <pc:sldMk cId="2121356892" sldId="646"/>
            <ac:spMk id="126" creationId="{E7F88E5E-4CD5-97DE-2B0C-F33B9840E640}"/>
          </ac:spMkLst>
        </pc:spChg>
        <pc:spChg chg="add mod">
          <ac:chgData name="Manideep Dunna" userId="351d0aa0-c4ce-4e11-98e3-f902e5e222bf" providerId="ADAL" clId="{8A114E54-7AA7-4C90-9535-2C2E2A87DD03}" dt="2024-09-03T06:29:27.386" v="1678" actId="20577"/>
          <ac:spMkLst>
            <pc:docMk/>
            <pc:sldMk cId="2121356892" sldId="646"/>
            <ac:spMk id="133" creationId="{D77F5326-36A9-1ED3-125B-83D0F20E6119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35" creationId="{B253B4D6-74E0-B88E-5615-EB9A1EBF41F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4" creationId="{25FDEE37-BB43-C199-13C7-71E0407D5A5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5" creationId="{4B2DA135-9602-8164-AB70-FEBBEA2ECDE1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7" creationId="{C21B7C21-C872-BA0B-C41A-41798AA47769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0" creationId="{5F8A8561-7856-EF50-A7C5-EBB59869421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1" creationId="{18CD07F5-2239-CF14-9B0D-7F218E9FC216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2" creationId="{740D12CC-8D2E-10CE-95DC-D7285131555C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6" creationId="{660F7C38-BD7D-4224-084A-12BBDC5787E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7" creationId="{1E1990E7-7662-E472-FC96-A451F6D121B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8" creationId="{D0A7CEA4-83F7-11B2-D9DC-39CAC16F402B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9" creationId="{887AD422-9F53-FE69-0418-88C9A47FCBB0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0" creationId="{6B658D5B-ED0C-5B37-AE76-42544896E21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1" creationId="{157B4810-B7FC-3D3E-F384-07C03002E973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2" creationId="{FF4C946A-99BA-495F-565A-5E2AA429D41C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3" creationId="{4C29EA5B-F62D-A4D9-DBDB-D3D2E7605CCC}"/>
          </ac:spMkLst>
        </pc:sp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7" creationId="{70244E89-19F6-68D8-F117-67F88C720ED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9" creationId="{82FF246A-61FE-6FE6-7D5D-E569DE392DFA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0" creationId="{1261A452-80AE-34E4-2D2C-D6416B053D68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1" creationId="{67EF8A2F-D700-5DE7-5CE1-303046125EE2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2" creationId="{31F8229B-0C44-C76D-1365-BE164D07EF9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3" creationId="{A3BB895A-108C-1155-9D12-20FEEA12E8BE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4" creationId="{ABCA1301-1779-DB1E-6EA1-E0A2500C135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5" creationId="{D71D1487-08BC-D752-B86B-30812F61C61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6" creationId="{805B4CB7-BB1E-91AA-FB51-8A18EDC4557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9" creationId="{9AFB7A33-905C-57D8-BC46-CF335B68837F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1" creationId="{97E9C797-5289-81C4-ABAF-1ACAE4C0D14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2" creationId="{4DB472F3-FD5E-C6AD-73A7-304993C261C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6" creationId="{5E0AAC95-4387-CFD2-AF6E-C2B1884FF6CC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7" creationId="{01B5A534-7836-C21B-EFF4-C41E9C1D4B49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8" creationId="{428E22B2-2942-BD1C-6D79-8D1B112805E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9" creationId="{AF6B4FC8-8645-601D-50F1-F2ECE6AEB538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0" creationId="{206148B3-0E86-9D75-40A9-A79DF7826B7C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1" creationId="{1F52D1D8-E3DB-208D-6E06-16CF4CDB8E1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2" creationId="{7865AEDC-A6FA-9809-4DE9-36776BD12CC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3" creationId="{7A67AA27-31F0-523E-271E-998F909133BB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4" creationId="{4BD3D470-0E52-DB23-9828-10682EC12A3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5" creationId="{020B4C04-7A29-4484-5A34-2558E959AE8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6" creationId="{F669D4D0-5C81-FE86-0429-C423B13BE041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7" creationId="{587877D5-F4B4-A2E5-E6C9-8EB9A7736A1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8" creationId="{6AA1C5AA-E4E9-3E30-1579-70AB0F589637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47" creationId="{7AB6A1AE-4A41-1336-D600-2F3755B4828C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49" creationId="{60640996-35F8-4243-09B5-FC765A82F279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0" creationId="{6F44F07D-B004-8414-E824-2765BAEE3E7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1" creationId="{2B4995C0-9F70-CD08-7DB8-71614A675095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2" creationId="{F35419E2-498A-A051-534B-63140CCBB91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3" creationId="{9E009B0A-50B6-3E1F-3C7B-93E8B1031D1A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4" creationId="{31B29B0F-A1A2-EE9C-6289-04D38F52AC3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5" creationId="{C201EFCF-3CB9-BA66-989D-202F49454B26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6" creationId="{7E7ACDED-C7B8-17A8-AC2F-D6B3B493D4BD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9" creationId="{5077055B-C345-C229-E2E0-BCB89005917C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1" creationId="{8A32A879-4003-1143-5E13-866182FF38CF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2" creationId="{AB6FBED7-6237-095A-4B64-65802C4DE79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6" creationId="{CFF91A2A-03A0-1457-BE4A-BE6B024BED3D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7" creationId="{D4A40D19-CE0E-0DF9-BEBE-134AB2F98C2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8" creationId="{89876023-E87C-7921-4218-72596A11263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9" creationId="{8C8CB559-2CF6-40AA-D94F-5079FC66E23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0" creationId="{587E0FAD-7305-8E1C-B85F-BA0996139F62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1" creationId="{6ACA10B4-FFDB-0FD6-C126-DFFA0711F578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2" creationId="{D69EFA46-606A-164D-3E7B-9EE2F8E91548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3" creationId="{E6996390-85B4-AC34-2138-D3F9DFCC8D59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4" creationId="{6E45AEAA-9507-950F-6CA5-7FBF527D193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5" creationId="{C13188F5-03F9-364C-4105-19BEFA3EBDA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6" creationId="{80DC8BD9-0727-D6D2-6CDE-7608B8BDDB5F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7" creationId="{C222078E-AD0A-ABA5-D91B-3223DD6B766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8" creationId="{26197895-91E7-B1E0-FB55-16CD8F8D51D1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87" creationId="{F42B090C-A255-CCFB-920C-A099EA3387AC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89" creationId="{425439B0-4621-2B91-451A-1968999E558F}"/>
          </ac:cxnSpMkLst>
        </pc:cxnChg>
        <pc:cxnChg chg="add mod">
          <ac:chgData name="Manideep Dunna" userId="351d0aa0-c4ce-4e11-98e3-f902e5e222bf" providerId="ADAL" clId="{8A114E54-7AA7-4C90-9535-2C2E2A87DD03}" dt="2024-09-03T16:33:48.142" v="3312" actId="14100"/>
          <ac:cxnSpMkLst>
            <pc:docMk/>
            <pc:sldMk cId="2121356892" sldId="646"/>
            <ac:cxnSpMk id="90" creationId="{84BB98FC-EA3D-CE29-B286-BCF2406172E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1" creationId="{74863B0A-D169-5C8A-126A-51EB75036CDC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2" creationId="{0D8A5A14-3BE9-66BA-E49A-BE2D84B89A2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3" creationId="{03085C7A-73F6-0D9F-71BB-2FA5CA56CEBB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4" creationId="{80BE654A-92FD-FA32-5BC1-5EA606CBE4C5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5" creationId="{F781A204-193F-99A1-9798-5DD5DA1C12A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6" creationId="{3C4F016D-9D1E-3605-9DA6-B5244A5A899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9" creationId="{FAE2CD92-944F-E1FF-62E2-DDC6F9562AE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1" creationId="{46326D0E-94E8-F1FB-11AD-A09F5298076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2" creationId="{05538C73-159D-12B2-D014-D8A134A3AA6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6" creationId="{DE78EF21-24F8-5CE3-61B4-69F9610E3565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7" creationId="{60758750-6569-4C50-4D37-ABA598BD1FAB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8" creationId="{7F96255C-06CB-4A68-5669-45A28B26064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9" creationId="{15F40CC1-8632-9940-F62C-1BDA8C2A8F54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0" creationId="{BCC9277A-4285-3706-17F3-3E9089EFA89F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1" creationId="{5914D22F-2503-216E-6172-6CF7C05A409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2" creationId="{3201601D-748A-6F75-C230-E9143E674CD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3" creationId="{53A7BBDA-42B0-C427-6093-07EF2C4CEE8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4" creationId="{C26E0180-E6F8-DF89-D017-5B9489277A43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5" creationId="{F35F5E70-813D-D62D-8BAB-39AAFE57879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6" creationId="{D15A8F8C-7AE4-507C-245E-3568C1B937F1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7" creationId="{3DF44D38-5DC7-1807-3AC3-262AC94450A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8" creationId="{B292C5DA-4D36-199A-FC5C-99AED9C2EC5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4" creationId="{DA92AF59-EACF-71DE-3AB1-1F725DC3AE8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6" creationId="{763833BC-FC27-4406-79AA-B23A9B30879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7" creationId="{E3EA9822-20FE-A416-4299-23093F18FCA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8" creationId="{6B0C1435-21FA-86A3-9FF8-555E84E800E0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9" creationId="{25F603DB-4FA1-3003-AD48-B8268E0292A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0" creationId="{C8264AB3-6FE5-7D59-EF0F-783D6EC3577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1" creationId="{E265FA68-E572-254E-56ED-10C17A19DE66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2" creationId="{0B624499-22F2-9F4E-5E94-70677D0D7798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3" creationId="{F061C476-8AB8-FE9F-29A5-FBD73830836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6" creationId="{A8BD5625-B1E6-4BEF-3CC0-DB677B7D281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8" creationId="{F9BD345E-80E0-D4D1-FE42-9FAD7ECF6BA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9" creationId="{0E936EEC-5E03-BB3B-C069-45CE248BF51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3" creationId="{89392BFF-36FE-DC9C-865C-65B2CD80D76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4" creationId="{5D04FD4E-7801-50B3-5350-ED2424B8C0C6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5" creationId="{E881F609-48C3-346A-9808-45B82EDAEDB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6" creationId="{81C5EA83-9020-B3FF-39A2-2225CAFAF3BB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7" creationId="{D28EE032-0088-BA5D-082E-52B4846A9EC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8" creationId="{0FC23EB9-8E0C-B683-C9C1-2DC0734BB714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9" creationId="{84FD2167-511D-0DEE-115B-33C5C682CC3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0" creationId="{09EBC0D7-6E06-C415-E687-030FD70A21C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1" creationId="{C7F50346-7B48-AB16-A267-7E8C0DE7373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2" creationId="{0B2742F4-AA6D-9F52-8693-2C6CC3085BC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3" creationId="{6891D8F4-76D1-684E-5B03-CD32950123A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4" creationId="{FA10C587-9A05-C792-8462-740540269008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5" creationId="{179E5730-644F-642C-CB66-4FD645B0F503}"/>
          </ac:cxnSpMkLst>
        </pc:cxnChg>
      </pc:sldChg>
      <pc:sldChg chg="addSp delSp modSp add mod ord modShow">
        <pc:chgData name="Manideep Dunna" userId="351d0aa0-c4ce-4e11-98e3-f902e5e222bf" providerId="ADAL" clId="{8A114E54-7AA7-4C90-9535-2C2E2A87DD03}" dt="2024-09-03T16:25:22.558" v="3009" actId="20577"/>
        <pc:sldMkLst>
          <pc:docMk/>
          <pc:sldMk cId="3808991287" sldId="647"/>
        </pc:sldMkLst>
        <pc:spChg chg="mod">
          <ac:chgData name="Manideep Dunna" userId="351d0aa0-c4ce-4e11-98e3-f902e5e222bf" providerId="ADAL" clId="{8A114E54-7AA7-4C90-9535-2C2E2A87DD03}" dt="2024-09-03T16:25:22.558" v="3009" actId="20577"/>
          <ac:spMkLst>
            <pc:docMk/>
            <pc:sldMk cId="3808991287" sldId="647"/>
            <ac:spMk id="2" creationId="{1CE44D79-2867-3C4E-887B-ED99A0B2D168}"/>
          </ac:spMkLst>
        </pc:spChg>
        <pc:spChg chg="mod">
          <ac:chgData name="Manideep Dunna" userId="351d0aa0-c4ce-4e11-98e3-f902e5e222bf" providerId="ADAL" clId="{8A114E54-7AA7-4C90-9535-2C2E2A87DD03}" dt="2024-09-03T16:25:12.184" v="2996" actId="20577"/>
          <ac:spMkLst>
            <pc:docMk/>
            <pc:sldMk cId="3808991287" sldId="647"/>
            <ac:spMk id="3" creationId="{BB2AF138-93A4-A888-6CD8-E6562165D9C4}"/>
          </ac:spMkLst>
        </pc:spChg>
        <pc:spChg chg="del mod topLvl">
          <ac:chgData name="Manideep Dunna" userId="351d0aa0-c4ce-4e11-98e3-f902e5e222bf" providerId="ADAL" clId="{8A114E54-7AA7-4C90-9535-2C2E2A87DD03}" dt="2024-09-03T15:40:16.694" v="2459" actId="478"/>
          <ac:spMkLst>
            <pc:docMk/>
            <pc:sldMk cId="3808991287" sldId="647"/>
            <ac:spMk id="9" creationId="{1138AFD4-1D18-92DE-EC81-3E99211F96ED}"/>
          </ac:spMkLst>
        </pc:spChg>
        <pc:spChg chg="del mod">
          <ac:chgData name="Manideep Dunna" userId="351d0aa0-c4ce-4e11-98e3-f902e5e222bf" providerId="ADAL" clId="{8A114E54-7AA7-4C90-9535-2C2E2A87DD03}" dt="2024-09-03T15:40:19.733" v="2460" actId="478"/>
          <ac:spMkLst>
            <pc:docMk/>
            <pc:sldMk cId="3808991287" sldId="647"/>
            <ac:spMk id="13" creationId="{3965286C-8A66-A7B6-598D-248A9E65C4D2}"/>
          </ac:spMkLst>
        </pc:spChg>
        <pc:spChg chg="mod topLvl">
          <ac:chgData name="Manideep Dunna" userId="351d0aa0-c4ce-4e11-98e3-f902e5e222bf" providerId="ADAL" clId="{8A114E54-7AA7-4C90-9535-2C2E2A87DD03}" dt="2024-09-03T16:21:54.370" v="2903" actId="165"/>
          <ac:spMkLst>
            <pc:docMk/>
            <pc:sldMk cId="3808991287" sldId="647"/>
            <ac:spMk id="30" creationId="{7658699F-8D48-B695-47F5-86B412B9A55A}"/>
          </ac:spMkLst>
        </pc:spChg>
        <pc:spChg chg="add mod">
          <ac:chgData name="Manideep Dunna" userId="351d0aa0-c4ce-4e11-98e3-f902e5e222bf" providerId="ADAL" clId="{8A114E54-7AA7-4C90-9535-2C2E2A87DD03}" dt="2024-09-03T16:14:54.721" v="2640" actId="164"/>
          <ac:spMkLst>
            <pc:docMk/>
            <pc:sldMk cId="3808991287" sldId="647"/>
            <ac:spMk id="35" creationId="{1394D66C-F314-3E56-221E-F6B216E6D3F2}"/>
          </ac:spMkLst>
        </pc:spChg>
        <pc:spChg chg="add mod">
          <ac:chgData name="Manideep Dunna" userId="351d0aa0-c4ce-4e11-98e3-f902e5e222bf" providerId="ADAL" clId="{8A114E54-7AA7-4C90-9535-2C2E2A87DD03}" dt="2024-09-03T16:17:29.916" v="2688" actId="1035"/>
          <ac:spMkLst>
            <pc:docMk/>
            <pc:sldMk cId="3808991287" sldId="647"/>
            <ac:spMk id="53" creationId="{5AE51D32-DDCA-A095-9DCE-359B5CB1B6CC}"/>
          </ac:spMkLst>
        </pc:spChg>
        <pc:spChg chg="add mod">
          <ac:chgData name="Manideep Dunna" userId="351d0aa0-c4ce-4e11-98e3-f902e5e222bf" providerId="ADAL" clId="{8A114E54-7AA7-4C90-9535-2C2E2A87DD03}" dt="2024-09-03T16:17:29.916" v="2688" actId="1035"/>
          <ac:spMkLst>
            <pc:docMk/>
            <pc:sldMk cId="3808991287" sldId="647"/>
            <ac:spMk id="54" creationId="{1C3BEB0F-E6BD-D469-A349-655BA6D4BC0E}"/>
          </ac:spMkLst>
        </pc:spChg>
        <pc:spChg chg="add mod">
          <ac:chgData name="Manideep Dunna" userId="351d0aa0-c4ce-4e11-98e3-f902e5e222bf" providerId="ADAL" clId="{8A114E54-7AA7-4C90-9535-2C2E2A87DD03}" dt="2024-09-03T16:19:48.997" v="2734" actId="1076"/>
          <ac:spMkLst>
            <pc:docMk/>
            <pc:sldMk cId="3808991287" sldId="647"/>
            <ac:spMk id="58" creationId="{B9CC9007-B36A-C34A-C448-167CEFB3971E}"/>
          </ac:spMkLst>
        </pc:spChg>
        <pc:spChg chg="add del mod">
          <ac:chgData name="Manideep Dunna" userId="351d0aa0-c4ce-4e11-98e3-f902e5e222bf" providerId="ADAL" clId="{8A114E54-7AA7-4C90-9535-2C2E2A87DD03}" dt="2024-09-03T16:21:42.418" v="2900" actId="478"/>
          <ac:spMkLst>
            <pc:docMk/>
            <pc:sldMk cId="3808991287" sldId="647"/>
            <ac:spMk id="60" creationId="{D02FBB68-815D-2AD1-C777-1F2909BDD19F}"/>
          </ac:spMkLst>
        </pc:spChg>
        <pc:spChg chg="add mod">
          <ac:chgData name="Manideep Dunna" userId="351d0aa0-c4ce-4e11-98e3-f902e5e222bf" providerId="ADAL" clId="{8A114E54-7AA7-4C90-9535-2C2E2A87DD03}" dt="2024-09-03T16:22:37.157" v="2919" actId="1038"/>
          <ac:spMkLst>
            <pc:docMk/>
            <pc:sldMk cId="3808991287" sldId="647"/>
            <ac:spMk id="71" creationId="{8A7E9289-1FA8-FE31-EF3D-346990F9EC5A}"/>
          </ac:spMkLst>
        </pc:spChg>
        <pc:spChg chg="add mod">
          <ac:chgData name="Manideep Dunna" userId="351d0aa0-c4ce-4e11-98e3-f902e5e222bf" providerId="ADAL" clId="{8A114E54-7AA7-4C90-9535-2C2E2A87DD03}" dt="2024-09-03T16:23:37.616" v="2929" actId="207"/>
          <ac:spMkLst>
            <pc:docMk/>
            <pc:sldMk cId="3808991287" sldId="647"/>
            <ac:spMk id="72" creationId="{F6BF6A67-31D3-5781-F2E5-7B14D9331122}"/>
          </ac:spMkLst>
        </pc:spChg>
        <pc:spChg chg="add mod">
          <ac:chgData name="Manideep Dunna" userId="351d0aa0-c4ce-4e11-98e3-f902e5e222bf" providerId="ADAL" clId="{8A114E54-7AA7-4C90-9535-2C2E2A87DD03}" dt="2024-09-03T16:23:57.700" v="2932" actId="1076"/>
          <ac:spMkLst>
            <pc:docMk/>
            <pc:sldMk cId="3808991287" sldId="647"/>
            <ac:spMk id="80" creationId="{43A630C7-90AF-C1A4-6511-57A12F52D13F}"/>
          </ac:spMkLst>
        </pc:spChg>
        <pc:spChg chg="add mod">
          <ac:chgData name="Manideep Dunna" userId="351d0aa0-c4ce-4e11-98e3-f902e5e222bf" providerId="ADAL" clId="{8A114E54-7AA7-4C90-9535-2C2E2A87DD03}" dt="2024-09-03T16:24:50.502" v="2993" actId="1036"/>
          <ac:spMkLst>
            <pc:docMk/>
            <pc:sldMk cId="3808991287" sldId="647"/>
            <ac:spMk id="89" creationId="{573D5F0E-E471-37B6-3D0C-4F52D7DCB658}"/>
          </ac:spMkLst>
        </pc:spChg>
        <pc:grpChg chg="add del mod">
          <ac:chgData name="Manideep Dunna" userId="351d0aa0-c4ce-4e11-98e3-f902e5e222bf" providerId="ADAL" clId="{8A114E54-7AA7-4C90-9535-2C2E2A87DD03}" dt="2024-09-03T15:40:06.152" v="2458" actId="165"/>
          <ac:grpSpMkLst>
            <pc:docMk/>
            <pc:sldMk cId="3808991287" sldId="647"/>
            <ac:grpSpMk id="7" creationId="{8921D187-B5ED-930C-3C36-49A1E22BFCD3}"/>
          </ac:grpSpMkLst>
        </pc:grpChg>
        <pc:grpChg chg="add mod">
          <ac:chgData name="Manideep Dunna" userId="351d0aa0-c4ce-4e11-98e3-f902e5e222bf" providerId="ADAL" clId="{8A114E54-7AA7-4C90-9535-2C2E2A87DD03}" dt="2024-09-03T16:19:31.324" v="2729" actId="1037"/>
          <ac:grpSpMkLst>
            <pc:docMk/>
            <pc:sldMk cId="3808991287" sldId="647"/>
            <ac:grpSpMk id="42" creationId="{F8C5DE7A-60A4-4C0D-7155-55BFB1E8A4D4}"/>
          </ac:grpSpMkLst>
        </pc:grpChg>
        <pc:grpChg chg="add del mod">
          <ac:chgData name="Manideep Dunna" userId="351d0aa0-c4ce-4e11-98e3-f902e5e222bf" providerId="ADAL" clId="{8A114E54-7AA7-4C90-9535-2C2E2A87DD03}" dt="2024-09-03T16:21:54.370" v="2903" actId="165"/>
          <ac:grpSpMkLst>
            <pc:docMk/>
            <pc:sldMk cId="3808991287" sldId="647"/>
            <ac:grpSpMk id="57" creationId="{ACA0D729-41D0-11EF-39E3-BB887763B385}"/>
          </ac:grpSpMkLst>
        </pc:grpChg>
        <pc:picChg chg="del">
          <ac:chgData name="Manideep Dunna" userId="351d0aa0-c4ce-4e11-98e3-f902e5e222bf" providerId="ADAL" clId="{8A114E54-7AA7-4C90-9535-2C2E2A87DD03}" dt="2024-09-03T06:25:45.553" v="1639" actId="478"/>
          <ac:picMkLst>
            <pc:docMk/>
            <pc:sldMk cId="3808991287" sldId="647"/>
            <ac:picMk id="8" creationId="{F4A0696F-46B6-C88C-EB87-2EB1778CFA33}"/>
          </ac:picMkLst>
        </pc:picChg>
        <pc:picChg chg="del">
          <ac:chgData name="Manideep Dunna" userId="351d0aa0-c4ce-4e11-98e3-f902e5e222bf" providerId="ADAL" clId="{8A114E54-7AA7-4C90-9535-2C2E2A87DD03}" dt="2024-09-03T06:26:05.879" v="1641" actId="478"/>
          <ac:picMkLst>
            <pc:docMk/>
            <pc:sldMk cId="3808991287" sldId="647"/>
            <ac:picMk id="12" creationId="{97F5BB12-1465-2642-FC09-EC0F2E250F13}"/>
          </ac:picMkLst>
        </pc:picChg>
        <pc:picChg chg="del">
          <ac:chgData name="Manideep Dunna" userId="351d0aa0-c4ce-4e11-98e3-f902e5e222bf" providerId="ADAL" clId="{8A114E54-7AA7-4C90-9535-2C2E2A87DD03}" dt="2024-09-03T06:25:51.898" v="1640" actId="478"/>
          <ac:picMkLst>
            <pc:docMk/>
            <pc:sldMk cId="3808991287" sldId="647"/>
            <ac:picMk id="17" creationId="{ADBFB7C9-BF8B-676A-0ADF-97B6E044CBDF}"/>
          </ac:picMkLst>
        </pc:pic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0" creationId="{51439466-9817-C114-5CCF-AA77D4F7C1D2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1" creationId="{D8CF8C77-9E20-8AE4-4762-7597A6EA5CDC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4" creationId="{62D25D86-0B63-A3E4-CD38-C4DDB753F778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5" creationId="{6993597F-CF18-0E91-0C07-1751BC9CDE48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6" creationId="{108CC008-22EF-4165-18B4-338EE07563BE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8" creationId="{44C2DAF4-5799-1FAB-F4CE-076007928495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9" creationId="{5DA30348-E489-2D68-8DA9-E6765B1CE113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0" creationId="{B99FB51E-704E-F061-7F00-A7ECCB1234EC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1" creationId="{99FB2038-1EBD-1AD8-98E4-E1680D5C085E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2" creationId="{371A49BD-D864-6D50-E451-8B1D3095BB3F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3" creationId="{06BFF9F5-200F-40E2-ADC2-34865EDBA8BB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4" creationId="{34DDFC7D-3AD0-FD8B-EC4E-CDC064F1D029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5" creationId="{89D8B037-27A0-2CCA-E50D-AF737DFE8DDF}"/>
          </ac:cxnSpMkLst>
        </pc:cxnChg>
        <pc:cxnChg chg="del mod topLvl">
          <ac:chgData name="Manideep Dunna" userId="351d0aa0-c4ce-4e11-98e3-f902e5e222bf" providerId="ADAL" clId="{8A114E54-7AA7-4C90-9535-2C2E2A87DD03}" dt="2024-09-03T16:21:35.418" v="2897" actId="478"/>
          <ac:cxnSpMkLst>
            <pc:docMk/>
            <pc:sldMk cId="3808991287" sldId="647"/>
            <ac:cxnSpMk id="26" creationId="{0496BE2B-28AE-A62A-4561-30A1541BC4CA}"/>
          </ac:cxnSpMkLst>
        </pc:cxnChg>
        <pc:cxnChg chg="del mod topLvl">
          <ac:chgData name="Manideep Dunna" userId="351d0aa0-c4ce-4e11-98e3-f902e5e222bf" providerId="ADAL" clId="{8A114E54-7AA7-4C90-9535-2C2E2A87DD03}" dt="2024-09-03T16:21:58.466" v="2906" actId="478"/>
          <ac:cxnSpMkLst>
            <pc:docMk/>
            <pc:sldMk cId="3808991287" sldId="647"/>
            <ac:cxnSpMk id="27" creationId="{4688D7F5-CE98-9354-BF42-87015E3B049D}"/>
          </ac:cxnSpMkLst>
        </pc:cxnChg>
        <pc:cxnChg chg="del mod topLvl">
          <ac:chgData name="Manideep Dunna" userId="351d0aa0-c4ce-4e11-98e3-f902e5e222bf" providerId="ADAL" clId="{8A114E54-7AA7-4C90-9535-2C2E2A87DD03}" dt="2024-09-03T16:21:56.702" v="2904" actId="478"/>
          <ac:cxnSpMkLst>
            <pc:docMk/>
            <pc:sldMk cId="3808991287" sldId="647"/>
            <ac:cxnSpMk id="28" creationId="{B7C0A620-210B-98C6-C617-08BDC0705D77}"/>
          </ac:cxnSpMkLst>
        </pc:cxnChg>
        <pc:cxnChg chg="del mod topLvl">
          <ac:chgData name="Manideep Dunna" userId="351d0aa0-c4ce-4e11-98e3-f902e5e222bf" providerId="ADAL" clId="{8A114E54-7AA7-4C90-9535-2C2E2A87DD03}" dt="2024-09-03T16:21:57.458" v="2905" actId="478"/>
          <ac:cxnSpMkLst>
            <pc:docMk/>
            <pc:sldMk cId="3808991287" sldId="647"/>
            <ac:cxnSpMk id="29" creationId="{1BE97902-F7C0-E3C8-9C6F-8F456D2A6BA9}"/>
          </ac:cxnSpMkLst>
        </pc:cxnChg>
        <pc:cxnChg chg="add mod">
          <ac:chgData name="Manideep Dunna" userId="351d0aa0-c4ce-4e11-98e3-f902e5e222bf" providerId="ADAL" clId="{8A114E54-7AA7-4C90-9535-2C2E2A87DD03}" dt="2024-09-03T16:23:25.433" v="2927" actId="14100"/>
          <ac:cxnSpMkLst>
            <pc:docMk/>
            <pc:sldMk cId="3808991287" sldId="647"/>
            <ac:cxnSpMk id="33" creationId="{CA77169F-3873-9A89-5153-9D0C10B8B0AB}"/>
          </ac:cxnSpMkLst>
        </pc:cxnChg>
        <pc:cxnChg chg="add mod">
          <ac:chgData name="Manideep Dunna" userId="351d0aa0-c4ce-4e11-98e3-f902e5e222bf" providerId="ADAL" clId="{8A114E54-7AA7-4C90-9535-2C2E2A87DD03}" dt="2024-09-03T16:14:54.721" v="2640" actId="164"/>
          <ac:cxnSpMkLst>
            <pc:docMk/>
            <pc:sldMk cId="3808991287" sldId="647"/>
            <ac:cxnSpMk id="37" creationId="{CDC75F77-073D-3E70-610C-A9516E87A94C}"/>
          </ac:cxnSpMkLst>
        </pc:cxnChg>
        <pc:cxnChg chg="add mod">
          <ac:chgData name="Manideep Dunna" userId="351d0aa0-c4ce-4e11-98e3-f902e5e222bf" providerId="ADAL" clId="{8A114E54-7AA7-4C90-9535-2C2E2A87DD03}" dt="2024-09-03T16:14:54.721" v="2640" actId="164"/>
          <ac:cxnSpMkLst>
            <pc:docMk/>
            <pc:sldMk cId="3808991287" sldId="647"/>
            <ac:cxnSpMk id="39" creationId="{B03C4B48-5764-BDDC-2DB3-A5A9CD28AD0E}"/>
          </ac:cxnSpMkLst>
        </pc:cxnChg>
        <pc:cxnChg chg="add mod">
          <ac:chgData name="Manideep Dunna" userId="351d0aa0-c4ce-4e11-98e3-f902e5e222bf" providerId="ADAL" clId="{8A114E54-7AA7-4C90-9535-2C2E2A87DD03}" dt="2024-09-03T16:24:36.528" v="2940" actId="14100"/>
          <ac:cxnSpMkLst>
            <pc:docMk/>
            <pc:sldMk cId="3808991287" sldId="647"/>
            <ac:cxnSpMk id="44" creationId="{7CE6550B-E3BE-4B70-8725-C10655F6E64F}"/>
          </ac:cxnSpMkLst>
        </pc:cxnChg>
        <pc:cxnChg chg="add mod">
          <ac:chgData name="Manideep Dunna" userId="351d0aa0-c4ce-4e11-98e3-f902e5e222bf" providerId="ADAL" clId="{8A114E54-7AA7-4C90-9535-2C2E2A87DD03}" dt="2024-09-03T16:23:21.057" v="2926" actId="14100"/>
          <ac:cxnSpMkLst>
            <pc:docMk/>
            <pc:sldMk cId="3808991287" sldId="647"/>
            <ac:cxnSpMk id="46" creationId="{4D238B12-814A-AA1B-5DBE-61569ACA676B}"/>
          </ac:cxnSpMkLst>
        </pc:cxnChg>
        <pc:cxnChg chg="add mod">
          <ac:chgData name="Manideep Dunna" userId="351d0aa0-c4ce-4e11-98e3-f902e5e222bf" providerId="ADAL" clId="{8A114E54-7AA7-4C90-9535-2C2E2A87DD03}" dt="2024-09-03T16:24:39.313" v="2941" actId="14100"/>
          <ac:cxnSpMkLst>
            <pc:docMk/>
            <pc:sldMk cId="3808991287" sldId="647"/>
            <ac:cxnSpMk id="47" creationId="{F8C2BAA6-C667-FFB2-4CB5-7D89B4CF2C8D}"/>
          </ac:cxnSpMkLst>
        </pc:cxnChg>
        <pc:cxnChg chg="add mod">
          <ac:chgData name="Manideep Dunna" userId="351d0aa0-c4ce-4e11-98e3-f902e5e222bf" providerId="ADAL" clId="{8A114E54-7AA7-4C90-9535-2C2E2A87DD03}" dt="2024-09-03T16:24:28.353" v="2938" actId="1076"/>
          <ac:cxnSpMkLst>
            <pc:docMk/>
            <pc:sldMk cId="3808991287" sldId="647"/>
            <ac:cxnSpMk id="49" creationId="{016CFD5D-F46C-D51B-7180-0E817EA71E50}"/>
          </ac:cxnSpMkLst>
        </pc:cxnChg>
        <pc:cxnChg chg="add mod">
          <ac:chgData name="Manideep Dunna" userId="351d0aa0-c4ce-4e11-98e3-f902e5e222bf" providerId="ADAL" clId="{8A114E54-7AA7-4C90-9535-2C2E2A87DD03}" dt="2024-09-03T16:24:31.956" v="2939" actId="14100"/>
          <ac:cxnSpMkLst>
            <pc:docMk/>
            <pc:sldMk cId="3808991287" sldId="647"/>
            <ac:cxnSpMk id="55" creationId="{1F5C3D1B-EC71-77C3-012F-5CE327E8545A}"/>
          </ac:cxnSpMkLst>
        </pc:cxnChg>
        <pc:cxnChg chg="add mod">
          <ac:chgData name="Manideep Dunna" userId="351d0aa0-c4ce-4e11-98e3-f902e5e222bf" providerId="ADAL" clId="{8A114E54-7AA7-4C90-9535-2C2E2A87DD03}" dt="2024-09-03T16:23:30.864" v="2928" actId="14100"/>
          <ac:cxnSpMkLst>
            <pc:docMk/>
            <pc:sldMk cId="3808991287" sldId="647"/>
            <ac:cxnSpMk id="61" creationId="{7E894680-FF9C-4DF9-1C83-8BF2FBD1F54B}"/>
          </ac:cxnSpMkLst>
        </pc:cxnChg>
        <pc:cxnChg chg="add mod">
          <ac:chgData name="Manideep Dunna" userId="351d0aa0-c4ce-4e11-98e3-f902e5e222bf" providerId="ADAL" clId="{8A114E54-7AA7-4C90-9535-2C2E2A87DD03}" dt="2024-09-03T16:24:09.038" v="2933" actId="14100"/>
          <ac:cxnSpMkLst>
            <pc:docMk/>
            <pc:sldMk cId="3808991287" sldId="647"/>
            <ac:cxnSpMk id="62" creationId="{C57CB77D-6017-671C-74D4-89B6ABE9D091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3" creationId="{65A5A076-73AD-30E7-50AE-B8A50335513E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4" creationId="{0A58B944-417D-49D7-0F9C-C782D3B14752}"/>
          </ac:cxnSpMkLst>
        </pc:cxnChg>
        <pc:cxnChg chg="add del mod">
          <ac:chgData name="Manideep Dunna" userId="351d0aa0-c4ce-4e11-98e3-f902e5e222bf" providerId="ADAL" clId="{8A114E54-7AA7-4C90-9535-2C2E2A87DD03}" dt="2024-09-03T16:20:33.453" v="2884" actId="478"/>
          <ac:cxnSpMkLst>
            <pc:docMk/>
            <pc:sldMk cId="3808991287" sldId="647"/>
            <ac:cxnSpMk id="65" creationId="{E6EBAD8A-A11D-8933-1C23-A15892A77660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6" creationId="{863DB90A-35F2-E3C6-61BA-15D50D9D7963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7" creationId="{019F12A0-B95E-D6DF-4C19-E3FC2F7F7B1C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8" creationId="{2BF245FF-6FC9-50EA-A33B-3BF1DF5E6BAB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9" creationId="{5D7CD66A-8AD2-5B68-2D1F-592E123ABD76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70" creationId="{FCFEB61E-B8CD-6380-01B6-C92DDDEE74F7}"/>
          </ac:cxnSpMkLst>
        </pc:cxnChg>
        <pc:cxnChg chg="add mod">
          <ac:chgData name="Manideep Dunna" userId="351d0aa0-c4ce-4e11-98e3-f902e5e222bf" providerId="ADAL" clId="{8A114E54-7AA7-4C90-9535-2C2E2A87DD03}" dt="2024-09-03T16:23:11.880" v="2924" actId="1076"/>
          <ac:cxnSpMkLst>
            <pc:docMk/>
            <pc:sldMk cId="3808991287" sldId="647"/>
            <ac:cxnSpMk id="73" creationId="{61780C4F-2E12-637A-509A-E57BFBCED792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78" creationId="{78F77D5D-87CA-4713-9D16-060E1ADB9EE0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79" creationId="{02887E96-DFE3-8E13-7036-5BCE08C116FF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81" creationId="{C2529BB5-D75F-717F-61EA-9A166BF028C4}"/>
          </ac:cxnSpMkLst>
        </pc:cxnChg>
        <pc:cxnChg chg="add mod">
          <ac:chgData name="Manideep Dunna" userId="351d0aa0-c4ce-4e11-98e3-f902e5e222bf" providerId="ADAL" clId="{8A114E54-7AA7-4C90-9535-2C2E2A87DD03}" dt="2024-09-03T16:24:16.094" v="2935" actId="1076"/>
          <ac:cxnSpMkLst>
            <pc:docMk/>
            <pc:sldMk cId="3808991287" sldId="647"/>
            <ac:cxnSpMk id="83" creationId="{398049FB-612E-038F-5934-C06DAD3DFE78}"/>
          </ac:cxnSpMkLst>
        </pc:cxnChg>
        <pc:cxnChg chg="add mod">
          <ac:chgData name="Manideep Dunna" userId="351d0aa0-c4ce-4e11-98e3-f902e5e222bf" providerId="ADAL" clId="{8A114E54-7AA7-4C90-9535-2C2E2A87DD03}" dt="2024-09-03T16:24:50.502" v="2993" actId="1036"/>
          <ac:cxnSpMkLst>
            <pc:docMk/>
            <pc:sldMk cId="3808991287" sldId="647"/>
            <ac:cxnSpMk id="88" creationId="{C21A689B-2C3B-DE53-6B37-DFB90D0C46BD}"/>
          </ac:cxnSpMkLst>
        </pc:cxnChg>
      </pc:sldChg>
      <pc:sldChg chg="addSp modSp add mod ord modNotesTx">
        <pc:chgData name="Manideep Dunna" userId="351d0aa0-c4ce-4e11-98e3-f902e5e222bf" providerId="ADAL" clId="{8A114E54-7AA7-4C90-9535-2C2E2A87DD03}" dt="2024-09-03T17:01:51.984" v="3420" actId="20577"/>
        <pc:sldMkLst>
          <pc:docMk/>
          <pc:sldMk cId="1572062656" sldId="648"/>
        </pc:sldMkLst>
        <pc:spChg chg="mod">
          <ac:chgData name="Manideep Dunna" userId="351d0aa0-c4ce-4e11-98e3-f902e5e222bf" providerId="ADAL" clId="{8A114E54-7AA7-4C90-9535-2C2E2A87DD03}" dt="2024-09-03T16:44:50.543" v="3331" actId="20577"/>
          <ac:spMkLst>
            <pc:docMk/>
            <pc:sldMk cId="1572062656" sldId="648"/>
            <ac:spMk id="2" creationId="{895449B8-2C4D-9813-8CF9-0DC5CA91ADA8}"/>
          </ac:spMkLst>
        </pc:spChg>
        <pc:spChg chg="add mod">
          <ac:chgData name="Manideep Dunna" userId="351d0aa0-c4ce-4e11-98e3-f902e5e222bf" providerId="ADAL" clId="{8A114E54-7AA7-4C90-9535-2C2E2A87DD03}" dt="2024-09-03T16:31:04.489" v="3138" actId="1076"/>
          <ac:spMkLst>
            <pc:docMk/>
            <pc:sldMk cId="1572062656" sldId="648"/>
            <ac:spMk id="3" creationId="{BCF82AF0-EB7B-B246-3DE6-1B3BF93CEE5B}"/>
          </ac:spMkLst>
        </pc:spChg>
        <pc:spChg chg="mod">
          <ac:chgData name="Manideep Dunna" userId="351d0aa0-c4ce-4e11-98e3-f902e5e222bf" providerId="ADAL" clId="{8A114E54-7AA7-4C90-9535-2C2E2A87DD03}" dt="2024-09-03T16:43:33.393" v="3320" actId="1076"/>
          <ac:spMkLst>
            <pc:docMk/>
            <pc:sldMk cId="1572062656" sldId="648"/>
            <ac:spMk id="44" creationId="{29E398A8-14A2-19FF-34DD-7915EA53B750}"/>
          </ac:spMkLst>
        </pc:spChg>
        <pc:spChg chg="mod">
          <ac:chgData name="Manideep Dunna" userId="351d0aa0-c4ce-4e11-98e3-f902e5e222bf" providerId="ADAL" clId="{8A114E54-7AA7-4C90-9535-2C2E2A87DD03}" dt="2024-09-03T16:31:18.897" v="3157" actId="20577"/>
          <ac:spMkLst>
            <pc:docMk/>
            <pc:sldMk cId="1572062656" sldId="648"/>
            <ac:spMk id="47" creationId="{8ACB9B99-BC94-5221-2863-1CA795B2863A}"/>
          </ac:spMkLst>
        </pc:spChg>
        <pc:spChg chg="mod">
          <ac:chgData name="Manideep Dunna" userId="351d0aa0-c4ce-4e11-98e3-f902e5e222bf" providerId="ADAL" clId="{8A114E54-7AA7-4C90-9535-2C2E2A87DD03}" dt="2024-09-03T16:31:30.866" v="3187" actId="20577"/>
          <ac:spMkLst>
            <pc:docMk/>
            <pc:sldMk cId="1572062656" sldId="648"/>
            <ac:spMk id="48" creationId="{0E8CF2B0-5032-6B3B-1FDE-C40F9FCC4FAD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modSp mod">
        <pc:chgData name="Steve Shellhammer" userId="0e71f22d-ee3e-49c0-82ff-dbc290af8082" providerId="ADAL" clId="{DE017D55-75E0-4D47-BA43-A04DF4EF7314}" dt="2024-08-01T15:36:29.796" v="6588" actId="20577"/>
        <pc:sldMkLst>
          <pc:docMk/>
          <pc:sldMk cId="0" sldId="256"/>
        </pc:sldMkLst>
        <pc:spChg chg="mod">
          <ac:chgData name="Steve Shellhammer" userId="0e71f22d-ee3e-49c0-82ff-dbc290af8082" providerId="ADAL" clId="{DE017D55-75E0-4D47-BA43-A04DF4EF7314}" dt="2024-07-19T16:15:02.497" v="1319" actId="25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E017D55-75E0-4D47-BA43-A04DF4EF7314}" dt="2024-08-01T15:36:29.796" v="658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DE017D55-75E0-4D47-BA43-A04DF4EF7314}" dt="2024-07-19T18:01:39.851" v="397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  <pc:spChg chg="mod">
          <ac:chgData name="Steve Shellhammer" userId="0e71f22d-ee3e-49c0-82ff-dbc290af8082" providerId="ADAL" clId="{DE017D55-75E0-4D47-BA43-A04DF4EF7314}" dt="2024-07-19T17:52:37.090" v="3571" actId="14100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Steve Shellhammer" userId="0e71f22d-ee3e-49c0-82ff-dbc290af8082" providerId="ADAL" clId="{DE017D55-75E0-4D47-BA43-A04DF4EF7314}" dt="2024-07-19T18:08:36.436" v="4098"/>
          <ac:spMkLst>
            <pc:docMk/>
            <pc:sldMk cId="2356345845" sldId="607"/>
            <ac:spMk id="3" creationId="{963FAABB-D23E-BEF7-7BE4-34B24860906F}"/>
          </ac:spMkLst>
        </pc:spChg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  <pc:spChg chg="mod">
          <ac:chgData name="Steve Shellhammer" userId="0e71f22d-ee3e-49c0-82ff-dbc290af8082" providerId="ADAL" clId="{DE017D55-75E0-4D47-BA43-A04DF4EF7314}" dt="2024-07-19T16:01:18.978" v="103" actId="20577"/>
          <ac:spMkLst>
            <pc:docMk/>
            <pc:sldMk cId="2427854928" sldId="608"/>
            <ac:spMk id="2" creationId="{3F845306-7369-D2D6-B395-51619192B4D9}"/>
          </ac:spMkLst>
        </pc:spChg>
        <pc:spChg chg="del">
          <ac:chgData name="Steve Shellhammer" userId="0e71f22d-ee3e-49c0-82ff-dbc290af8082" providerId="ADAL" clId="{DE017D55-75E0-4D47-BA43-A04DF4EF7314}" dt="2024-07-19T16:01:23.193" v="104" actId="478"/>
          <ac:spMkLst>
            <pc:docMk/>
            <pc:sldMk cId="2427854928" sldId="608"/>
            <ac:spMk id="3" creationId="{B5FE9B26-D3D6-8C6E-DC4C-201F71426631}"/>
          </ac:spMkLst>
        </pc:spChg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  <pc:spChg chg="mod">
          <ac:chgData name="Steve Shellhammer" userId="0e71f22d-ee3e-49c0-82ff-dbc290af8082" providerId="ADAL" clId="{DE017D55-75E0-4D47-BA43-A04DF4EF7314}" dt="2024-07-19T16:15:19.223" v="1320" actId="20577"/>
          <ac:spMkLst>
            <pc:docMk/>
            <pc:sldMk cId="2780584040" sldId="609"/>
            <ac:spMk id="2" creationId="{91DE43E5-5513-26D5-116A-4829CBC62EE8}"/>
          </ac:spMkLst>
        </pc:spChg>
        <pc:spChg chg="mod">
          <ac:chgData name="Steve Shellhammer" userId="0e71f22d-ee3e-49c0-82ff-dbc290af8082" providerId="ADAL" clId="{DE017D55-75E0-4D47-BA43-A04DF4EF7314}" dt="2024-08-01T15:37:32.584" v="6653" actId="20577"/>
          <ac:spMkLst>
            <pc:docMk/>
            <pc:sldMk cId="2780584040" sldId="609"/>
            <ac:spMk id="3" creationId="{FEEF1F98-1481-33BC-F857-1DFD4ED3EAF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  <pc:spChg chg="mod">
          <ac:chgData name="Steve Shellhammer" userId="0e71f22d-ee3e-49c0-82ff-dbc290af8082" providerId="ADAL" clId="{DE017D55-75E0-4D47-BA43-A04DF4EF7314}" dt="2024-07-19T16:09:50.369" v="967" actId="20577"/>
          <ac:spMkLst>
            <pc:docMk/>
            <pc:sldMk cId="3684037519" sldId="610"/>
            <ac:spMk id="2" creationId="{F1D3CCAF-A9E4-9AC1-6C18-250F8C4659B8}"/>
          </ac:spMkLst>
        </pc:spChg>
        <pc:spChg chg="mod">
          <ac:chgData name="Steve Shellhammer" userId="0e71f22d-ee3e-49c0-82ff-dbc290af8082" providerId="ADAL" clId="{DE017D55-75E0-4D47-BA43-A04DF4EF7314}" dt="2024-07-19T16:30:57.225" v="2779" actId="20577"/>
          <ac:spMkLst>
            <pc:docMk/>
            <pc:sldMk cId="3684037519" sldId="610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DE017D55-75E0-4D47-BA43-A04DF4EF7314}" dt="2024-08-01T15:39:54.751" v="6812" actId="14100"/>
          <ac:spMkLst>
            <pc:docMk/>
            <pc:sldMk cId="1892721412" sldId="611"/>
            <ac:spMk id="2" creationId="{C7EBE011-A113-407F-4B21-1BD19BAFE04E}"/>
          </ac:spMkLst>
        </pc:spChg>
        <pc:spChg chg="mod">
          <ac:chgData name="Steve Shellhammer" userId="0e71f22d-ee3e-49c0-82ff-dbc290af8082" providerId="ADAL" clId="{DE017D55-75E0-4D47-BA43-A04DF4EF7314}" dt="2024-08-01T15:41:08.375" v="6855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  <pc:spChg chg="mod">
          <ac:chgData name="Steve Shellhammer" userId="0e71f22d-ee3e-49c0-82ff-dbc290af8082" providerId="ADAL" clId="{DE017D55-75E0-4D47-BA43-A04DF4EF7314}" dt="2024-07-19T16:33:54.417" v="2816" actId="404"/>
          <ac:spMkLst>
            <pc:docMk/>
            <pc:sldMk cId="450483307" sldId="612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19T18:03:32.462" v="4056" actId="20577"/>
          <ac:spMkLst>
            <pc:docMk/>
            <pc:sldMk cId="450483307" sldId="612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  <pc:spChg chg="mod">
          <ac:chgData name="Steve Shellhammer" userId="0e71f22d-ee3e-49c0-82ff-dbc290af8082" providerId="ADAL" clId="{DE017D55-75E0-4D47-BA43-A04DF4EF7314}" dt="2024-07-19T16:47:51.156" v="3470" actId="20577"/>
          <ac:spMkLst>
            <pc:docMk/>
            <pc:sldMk cId="1642532136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9:04.622" v="3519" actId="20577"/>
          <ac:spMkLst>
            <pc:docMk/>
            <pc:sldMk cId="1642532136" sldId="613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  <pc:spChg chg="mod">
          <ac:chgData name="Steve Shellhammer" userId="0e71f22d-ee3e-49c0-82ff-dbc290af8082" providerId="ADAL" clId="{DE017D55-75E0-4D47-BA43-A04DF4EF7314}" dt="2024-07-19T16:47:17.739" v="3464" actId="20577"/>
          <ac:spMkLst>
            <pc:docMk/>
            <pc:sldMk cId="3645781760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0:35.406" v="3042" actId="20577"/>
          <ac:spMkLst>
            <pc:docMk/>
            <pc:sldMk cId="3645781760" sldId="613"/>
            <ac:spMk id="3" creationId="{D524608D-B934-B499-5D88-0480D64A1384}"/>
          </ac:spMkLst>
        </pc:spChg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  <pc:spChg chg="mod">
          <ac:chgData name="Steve Shellhammer" userId="0e71f22d-ee3e-49c0-82ff-dbc290af8082" providerId="ADAL" clId="{DE017D55-75E0-4D47-BA43-A04DF4EF7314}" dt="2024-07-19T16:49:53.396" v="3523" actId="20577"/>
          <ac:spMkLst>
            <pc:docMk/>
            <pc:sldMk cId="118055456" sldId="614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7:34.469" v="4082" actId="20577"/>
          <ac:spMkLst>
            <pc:docMk/>
            <pc:sldMk cId="118055456" sldId="614"/>
            <ac:spMk id="3" creationId="{D524608D-B934-B499-5D88-0480D64A1384}"/>
          </ac:spMkLst>
        </pc:spChg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  <pc:spChg chg="mod">
          <ac:chgData name="Steve Shellhammer" userId="0e71f22d-ee3e-49c0-82ff-dbc290af8082" providerId="ADAL" clId="{DE017D55-75E0-4D47-BA43-A04DF4EF7314}" dt="2024-07-19T17:53:44.296" v="3614" actId="20577"/>
          <ac:spMkLst>
            <pc:docMk/>
            <pc:sldMk cId="3170836159" sldId="615"/>
            <ac:spMk id="2" creationId="{A1CD0C98-C378-A05C-6D31-C0195499DBE6}"/>
          </ac:spMkLst>
        </pc:spChg>
        <pc:spChg chg="mod">
          <ac:chgData name="Steve Shellhammer" userId="0e71f22d-ee3e-49c0-82ff-dbc290af8082" providerId="ADAL" clId="{DE017D55-75E0-4D47-BA43-A04DF4EF7314}" dt="2024-07-19T18:11:07.286" v="4150" actId="6549"/>
          <ac:spMkLst>
            <pc:docMk/>
            <pc:sldMk cId="3170836159" sldId="615"/>
            <ac:spMk id="3" creationId="{6BC5A297-96BC-DDD6-96D9-E33658315652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  <pc:spChg chg="mod">
          <ac:chgData name="Steve Shellhammer" userId="0e71f22d-ee3e-49c0-82ff-dbc290af8082" providerId="ADAL" clId="{DE017D55-75E0-4D47-BA43-A04DF4EF7314}" dt="2024-07-19T18:06:57.272" v="4078" actId="20577"/>
          <ac:spMkLst>
            <pc:docMk/>
            <pc:sldMk cId="3571844402" sldId="616"/>
            <ac:spMk id="3" creationId="{D524608D-B934-B499-5D88-0480D64A138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  <pc:spChg chg="mod">
          <ac:chgData name="Steve Shellhammer" userId="0e71f22d-ee3e-49c0-82ff-dbc290af8082" providerId="ADAL" clId="{DE017D55-75E0-4D47-BA43-A04DF4EF7314}" dt="2024-07-19T18:03:01.022" v="4048" actId="20577"/>
          <ac:spMkLst>
            <pc:docMk/>
            <pc:sldMk cId="530463547" sldId="617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6:27.075" v="4075" actId="6549"/>
          <ac:spMkLst>
            <pc:docMk/>
            <pc:sldMk cId="530463547" sldId="617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  <pc:spChg chg="mod">
          <ac:chgData name="Steve Shellhammer" userId="0e71f22d-ee3e-49c0-82ff-dbc290af8082" providerId="ADAL" clId="{DE017D55-75E0-4D47-BA43-A04DF4EF7314}" dt="2024-07-19T20:28:54.047" v="4334" actId="20577"/>
          <ac:spMkLst>
            <pc:docMk/>
            <pc:sldMk cId="1760652811" sldId="618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8:44.881" v="4333" actId="20577"/>
          <ac:spMkLst>
            <pc:docMk/>
            <pc:sldMk cId="1760652811" sldId="618"/>
            <ac:spMk id="3" creationId="{725F76E8-CFB4-6A39-2980-4F6457EE6EF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  <pc:spChg chg="mod">
          <ac:chgData name="Steve Shellhammer" userId="0e71f22d-ee3e-49c0-82ff-dbc290af8082" providerId="ADAL" clId="{DE017D55-75E0-4D47-BA43-A04DF4EF7314}" dt="2024-07-19T20:29:05.720" v="4336" actId="20577"/>
          <ac:spMkLst>
            <pc:docMk/>
            <pc:sldMk cId="2296736480" sldId="619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9:22.817" v="4343" actId="20577"/>
          <ac:spMkLst>
            <pc:docMk/>
            <pc:sldMk cId="2296736480" sldId="619"/>
            <ac:spMk id="3" creationId="{725F76E8-CFB4-6A39-2980-4F6457EE6EF4}"/>
          </ac:spMkLst>
        </pc:spChg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  <pc:spChg chg="mod">
          <ac:chgData name="Steve Shellhammer" userId="0e71f22d-ee3e-49c0-82ff-dbc290af8082" providerId="ADAL" clId="{DE017D55-75E0-4D47-BA43-A04DF4EF7314}" dt="2024-07-30T15:21:12.732" v="4897" actId="14100"/>
          <ac:spMkLst>
            <pc:docMk/>
            <pc:sldMk cId="2559301762" sldId="620"/>
            <ac:spMk id="2" creationId="{B9D69B68-F01C-FEBC-C906-EEEC703FA16F}"/>
          </ac:spMkLst>
        </pc:spChg>
        <pc:spChg chg="mod">
          <ac:chgData name="Steve Shellhammer" userId="0e71f22d-ee3e-49c0-82ff-dbc290af8082" providerId="ADAL" clId="{DE017D55-75E0-4D47-BA43-A04DF4EF7314}" dt="2024-08-01T15:37:44.511" v="6654" actId="1076"/>
          <ac:spMkLst>
            <pc:docMk/>
            <pc:sldMk cId="2559301762" sldId="620"/>
            <ac:spMk id="3" creationId="{7C3D8267-35D6-46D9-ACC7-ACF6E09BC51B}"/>
          </ac:spMkLst>
        </pc:spChg>
        <pc:spChg chg="add mod">
          <ac:chgData name="Steve Shellhammer" userId="0e71f22d-ee3e-49c0-82ff-dbc290af8082" providerId="ADAL" clId="{DE017D55-75E0-4D47-BA43-A04DF4EF7314}" dt="2024-07-30T15:35:53.152" v="5134" actId="14100"/>
          <ac:spMkLst>
            <pc:docMk/>
            <pc:sldMk cId="2559301762" sldId="620"/>
            <ac:spMk id="8" creationId="{91CF6A3E-0F7A-5B7D-31ED-588CE9B093F7}"/>
          </ac:spMkLst>
        </pc:spChg>
        <pc:graphicFrameChg chg="add mod modGraphic">
          <ac:chgData name="Steve Shellhammer" userId="0e71f22d-ee3e-49c0-82ff-dbc290af8082" providerId="ADAL" clId="{DE017D55-75E0-4D47-BA43-A04DF4EF7314}" dt="2024-08-01T15:37:52.485" v="6655" actId="6549"/>
          <ac:graphicFrameMkLst>
            <pc:docMk/>
            <pc:sldMk cId="2559301762" sldId="620"/>
            <ac:graphicFrameMk id="7" creationId="{1E706E54-2DA2-80E1-D1AC-10248A8101A5}"/>
          </ac:graphicFrameMkLst>
        </pc:graphicFrameChg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  <pc:spChg chg="mod">
          <ac:chgData name="Steve Shellhammer" userId="0e71f22d-ee3e-49c0-82ff-dbc290af8082" providerId="ADAL" clId="{DE017D55-75E0-4D47-BA43-A04DF4EF7314}" dt="2024-07-30T15:32:03.736" v="4984" actId="313"/>
          <ac:spMkLst>
            <pc:docMk/>
            <pc:sldMk cId="3229970546" sldId="621"/>
            <ac:spMk id="3" creationId="{B9FC133F-B140-4646-3308-A78FC99ED692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  <pc:spChg chg="mod">
          <ac:chgData name="Steve Shellhammer" userId="0e71f22d-ee3e-49c0-82ff-dbc290af8082" providerId="ADAL" clId="{DE017D55-75E0-4D47-BA43-A04DF4EF7314}" dt="2024-07-30T15:21:49.313" v="4906" actId="20577"/>
          <ac:spMkLst>
            <pc:docMk/>
            <pc:sldMk cId="2966410761" sldId="622"/>
            <ac:spMk id="2" creationId="{2ADE6A22-3401-5D52-9DA3-F7D74C9EE651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  <pc:spChg chg="mod">
          <ac:chgData name="Steve Shellhammer" userId="0e71f22d-ee3e-49c0-82ff-dbc290af8082" providerId="ADAL" clId="{DE017D55-75E0-4D47-BA43-A04DF4EF7314}" dt="2024-08-01T15:43:26.072" v="6931" actId="20577"/>
          <ac:spMkLst>
            <pc:docMk/>
            <pc:sldMk cId="152199429" sldId="623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DE017D55-75E0-4D47-BA43-A04DF4EF7314}" dt="2024-07-30T15:41:02.329" v="5200" actId="20577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4:44.806" v="6947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  <pc:spChg chg="mod">
          <ac:chgData name="Steve Shellhammer" userId="0e71f22d-ee3e-49c0-82ff-dbc290af8082" providerId="ADAL" clId="{DE017D55-75E0-4D47-BA43-A04DF4EF7314}" dt="2024-07-30T15:44:49.689" v="5439" actId="20577"/>
          <ac:spMkLst>
            <pc:docMk/>
            <pc:sldMk cId="4154829234" sldId="625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44:57.868" v="5440" actId="20577"/>
          <ac:spMkLst>
            <pc:docMk/>
            <pc:sldMk cId="4154829234" sldId="625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  <pc:spChg chg="mod">
          <ac:chgData name="Steve Shellhammer" userId="0e71f22d-ee3e-49c0-82ff-dbc290af8082" providerId="ADAL" clId="{DE017D55-75E0-4D47-BA43-A04DF4EF7314}" dt="2024-07-30T15:46:47.111" v="5453" actId="20577"/>
          <ac:spMkLst>
            <pc:docMk/>
            <pc:sldMk cId="1024516427" sldId="626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48.783" v="7070" actId="403"/>
          <ac:spMkLst>
            <pc:docMk/>
            <pc:sldMk cId="1024516427" sldId="626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  <pc:spChg chg="mod">
          <ac:chgData name="Steve Shellhammer" userId="0e71f22d-ee3e-49c0-82ff-dbc290af8082" providerId="ADAL" clId="{DE017D55-75E0-4D47-BA43-A04DF4EF7314}" dt="2024-07-30T15:49:17.259" v="5602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9:40.703" v="6964" actId="14100"/>
          <ac:spMkLst>
            <pc:docMk/>
            <pc:sldMk cId="371029085" sldId="627"/>
            <ac:spMk id="3" creationId="{DAA82AE5-86EE-71B8-25B8-6D27677EC7A7}"/>
          </ac:spMkLst>
        </pc:spChg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  <pc:spChg chg="mod">
          <ac:chgData name="Steve Shellhammer" userId="0e71f22d-ee3e-49c0-82ff-dbc290af8082" providerId="ADAL" clId="{DE017D55-75E0-4D47-BA43-A04DF4EF7314}" dt="2024-07-30T15:50:30.086" v="5679" actId="20577"/>
          <ac:spMkLst>
            <pc:docMk/>
            <pc:sldMk cId="4032745782" sldId="628"/>
            <ac:spMk id="2" creationId="{4000D680-CAB1-A313-EE67-5C6446B33BFE}"/>
          </ac:spMkLst>
        </pc:spChg>
        <pc:spChg chg="mod">
          <ac:chgData name="Steve Shellhammer" userId="0e71f22d-ee3e-49c0-82ff-dbc290af8082" providerId="ADAL" clId="{DE017D55-75E0-4D47-BA43-A04DF4EF7314}" dt="2024-07-30T15:54:07.254" v="6255" actId="20577"/>
          <ac:spMkLst>
            <pc:docMk/>
            <pc:sldMk cId="4032745782" sldId="628"/>
            <ac:spMk id="3" creationId="{B4BAB1E6-C168-53F3-0C59-4DA2CF81A5EA}"/>
          </ac:spMkLst>
        </pc:spChg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DE017D55-75E0-4D47-BA43-A04DF4EF7314}" dt="2024-07-30T15:54:25.623" v="6257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57:34.776" v="644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  <pc:spChg chg="mod">
          <ac:chgData name="Steve Shellhammer" userId="0e71f22d-ee3e-49c0-82ff-dbc290af8082" providerId="ADAL" clId="{DE017D55-75E0-4D47-BA43-A04DF4EF7314}" dt="2024-08-01T15:51:48.215" v="7051" actId="6549"/>
          <ac:spMkLst>
            <pc:docMk/>
            <pc:sldMk cId="2804124187" sldId="630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24.950" v="7068" actId="403"/>
          <ac:spMkLst>
            <pc:docMk/>
            <pc:sldMk cId="2804124187" sldId="630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E017D55-75E0-4D47-BA43-A04DF4EF7314}" dt="2024-07-23T22:23:55.873" v="434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Manideep Dunna" userId="351d0aa0-c4ce-4e11-98e3-f902e5e222bf" providerId="ADAL" clId="{0D62C77B-9012-4D5A-80EF-99877CC482E7}"/>
    <pc:docChg chg="undo redo custSel addSld delSld modSld sldOrd modMainMaster">
      <pc:chgData name="Manideep Dunna" userId="351d0aa0-c4ce-4e11-98e3-f902e5e222bf" providerId="ADAL" clId="{0D62C77B-9012-4D5A-80EF-99877CC482E7}" dt="2024-08-30T23:29:40.698" v="7412" actId="20577"/>
      <pc:docMkLst>
        <pc:docMk/>
      </pc:docMkLst>
      <pc:sldChg chg="modSp mod">
        <pc:chgData name="Manideep Dunna" userId="351d0aa0-c4ce-4e11-98e3-f902e5e222bf" providerId="ADAL" clId="{0D62C77B-9012-4D5A-80EF-99877CC482E7}" dt="2024-08-20T20:59:36.640" v="188" actId="20577"/>
        <pc:sldMkLst>
          <pc:docMk/>
          <pc:sldMk cId="0" sldId="256"/>
        </pc:sldMkLst>
        <pc:spChg chg="mod">
          <ac:chgData name="Manideep Dunna" userId="351d0aa0-c4ce-4e11-98e3-f902e5e222bf" providerId="ADAL" clId="{0D62C77B-9012-4D5A-80EF-99877CC482E7}" dt="2024-08-19T19:10:38.361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Manideep Dunna" userId="351d0aa0-c4ce-4e11-98e3-f902e5e222bf" providerId="ADAL" clId="{0D62C77B-9012-4D5A-80EF-99877CC482E7}" dt="2024-08-20T20:59:36.640" v="188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19T21:36:49.456" v="15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19T19:15:26.487" v="14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Manideep Dunna" userId="351d0aa0-c4ce-4e11-98e3-f902e5e222bf" providerId="ADAL" clId="{0D62C77B-9012-4D5A-80EF-99877CC482E7}" dt="2024-08-19T19:20:30.777" v="87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modSp mod">
        <pc:chgData name="Manideep Dunna" userId="351d0aa0-c4ce-4e11-98e3-f902e5e222bf" providerId="ADAL" clId="{0D62C77B-9012-4D5A-80EF-99877CC482E7}" dt="2024-08-20T21:23:02.322" v="703" actId="1076"/>
        <pc:sldMkLst>
          <pc:docMk/>
          <pc:sldMk cId="2356345845" sldId="607"/>
        </pc:sldMkLst>
        <pc:spChg chg="mod">
          <ac:chgData name="Manideep Dunna" userId="351d0aa0-c4ce-4e11-98e3-f902e5e222bf" providerId="ADAL" clId="{0D62C77B-9012-4D5A-80EF-99877CC482E7}" dt="2024-08-19T21:18:27.472" v="113" actId="1076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Manideep Dunna" userId="351d0aa0-c4ce-4e11-98e3-f902e5e222bf" providerId="ADAL" clId="{0D62C77B-9012-4D5A-80EF-99877CC482E7}" dt="2024-08-20T21:15:45.028" v="475" actId="20577"/>
          <ac:spMkLst>
            <pc:docMk/>
            <pc:sldMk cId="2356345845" sldId="607"/>
            <ac:spMk id="3" creationId="{963FAABB-D23E-BEF7-7BE4-34B24860906F}"/>
          </ac:spMkLst>
        </pc:spChg>
        <pc:spChg chg="mod">
          <ac:chgData name="Manideep Dunna" userId="351d0aa0-c4ce-4e11-98e3-f902e5e222bf" providerId="ADAL" clId="{0D62C77B-9012-4D5A-80EF-99877CC482E7}" dt="2024-08-20T20:59:42.152" v="190" actId="20577"/>
          <ac:spMkLst>
            <pc:docMk/>
            <pc:sldMk cId="2356345845" sldId="607"/>
            <ac:spMk id="5" creationId="{63AD60F1-35FA-9C0D-CC25-150D795DA8D0}"/>
          </ac:spMkLst>
        </pc:spChg>
        <pc:spChg chg="mod">
          <ac:chgData name="Manideep Dunna" userId="351d0aa0-c4ce-4e11-98e3-f902e5e222bf" providerId="ADAL" clId="{0D62C77B-9012-4D5A-80EF-99877CC482E7}" dt="2024-08-20T20:59:57.623" v="191"/>
          <ac:spMkLst>
            <pc:docMk/>
            <pc:sldMk cId="2356345845" sldId="607"/>
            <ac:spMk id="6" creationId="{CC2ECBB3-4A66-CBB0-8087-600D5454C6D5}"/>
          </ac:spMkLst>
        </pc:spChg>
        <pc:spChg chg="add mod">
          <ac:chgData name="Manideep Dunna" userId="351d0aa0-c4ce-4e11-98e3-f902e5e222bf" providerId="ADAL" clId="{0D62C77B-9012-4D5A-80EF-99877CC482E7}" dt="2024-08-20T21:22:34.619" v="700" actId="1076"/>
          <ac:spMkLst>
            <pc:docMk/>
            <pc:sldMk cId="2356345845" sldId="607"/>
            <ac:spMk id="12" creationId="{FD73A678-7BB5-EF2D-5155-7E002127F2C5}"/>
          </ac:spMkLst>
        </pc:spChg>
        <pc:spChg chg="add mod">
          <ac:chgData name="Manideep Dunna" userId="351d0aa0-c4ce-4e11-98e3-f902e5e222bf" providerId="ADAL" clId="{0D62C77B-9012-4D5A-80EF-99877CC482E7}" dt="2024-08-20T21:22:31.064" v="699" actId="1076"/>
          <ac:spMkLst>
            <pc:docMk/>
            <pc:sldMk cId="2356345845" sldId="607"/>
            <ac:spMk id="13" creationId="{C4AB5E59-2C25-CC09-7FA4-8A97B86428FD}"/>
          </ac:spMkLst>
        </pc:spChg>
        <pc:spChg chg="add mod">
          <ac:chgData name="Manideep Dunna" userId="351d0aa0-c4ce-4e11-98e3-f902e5e222bf" providerId="ADAL" clId="{0D62C77B-9012-4D5A-80EF-99877CC482E7}" dt="2024-08-20T21:23:02.322" v="703" actId="1076"/>
          <ac:spMkLst>
            <pc:docMk/>
            <pc:sldMk cId="2356345845" sldId="607"/>
            <ac:spMk id="14" creationId="{591E3C40-6484-1322-E450-DD92EB11D8BA}"/>
          </ac:spMkLst>
        </pc:sp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7" creationId="{6AADB798-0424-B13B-7BEB-81AF7B210CD1}"/>
          </ac:picMkLst>
        </pc:pic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8" creationId="{678E1E1B-FB1D-EB3C-EA1F-AA86CCA0BA65}"/>
          </ac:picMkLst>
        </pc:pic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9" creationId="{6FBB13F9-D5BA-8866-C232-4E5E788960F6}"/>
          </ac:picMkLst>
        </pc:picChg>
        <pc:cxnChg chg="add mod">
          <ac:chgData name="Manideep Dunna" userId="351d0aa0-c4ce-4e11-98e3-f902e5e222bf" providerId="ADAL" clId="{0D62C77B-9012-4D5A-80EF-99877CC482E7}" dt="2024-08-20T21:16:58.141" v="584" actId="1038"/>
          <ac:cxnSpMkLst>
            <pc:docMk/>
            <pc:sldMk cId="2356345845" sldId="607"/>
            <ac:cxnSpMk id="10" creationId="{B5D973E4-87F0-8139-1E0D-9AB7F6733431}"/>
          </ac:cxnSpMkLst>
        </pc:cxnChg>
        <pc:cxnChg chg="add mod">
          <ac:chgData name="Manideep Dunna" userId="351d0aa0-c4ce-4e11-98e3-f902e5e222bf" providerId="ADAL" clId="{0D62C77B-9012-4D5A-80EF-99877CC482E7}" dt="2024-08-20T21:16:58.141" v="584" actId="1038"/>
          <ac:cxnSpMkLst>
            <pc:docMk/>
            <pc:sldMk cId="2356345845" sldId="607"/>
            <ac:cxnSpMk id="11" creationId="{59902BF3-80F2-A7B1-0B99-91EC57427E2A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780584040" sldId="60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892721412" sldId="611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559301762" sldId="620"/>
        </pc:sldMkLst>
      </pc:sldChg>
      <pc:sldChg chg="modSp mod">
        <pc:chgData name="Manideep Dunna" userId="351d0aa0-c4ce-4e11-98e3-f902e5e222bf" providerId="ADAL" clId="{0D62C77B-9012-4D5A-80EF-99877CC482E7}" dt="2024-08-26T21:39:56.472" v="3677" actId="20577"/>
        <pc:sldMkLst>
          <pc:docMk/>
          <pc:sldMk cId="3229970546" sldId="621"/>
        </pc:sldMkLst>
        <pc:spChg chg="mod">
          <ac:chgData name="Manideep Dunna" userId="351d0aa0-c4ce-4e11-98e3-f902e5e222bf" providerId="ADAL" clId="{0D62C77B-9012-4D5A-80EF-99877CC482E7}" dt="2024-08-26T21:39:56.472" v="3677" actId="20577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Dunna" userId="351d0aa0-c4ce-4e11-98e3-f902e5e222bf" providerId="ADAL" clId="{0D62C77B-9012-4D5A-80EF-99877CC482E7}" dt="2024-08-20T21:00:02.384" v="192"/>
          <ac:spMkLst>
            <pc:docMk/>
            <pc:sldMk cId="3229970546" sldId="621"/>
            <ac:spMk id="6" creationId="{9AA00E86-D0C8-7588-421C-4FD3049AB133}"/>
          </ac:spMkLst>
        </pc:spChg>
      </pc:sldChg>
      <pc:sldChg chg="addSp modSp new mod modNotesTx">
        <pc:chgData name="Manideep Dunna" userId="351d0aa0-c4ce-4e11-98e3-f902e5e222bf" providerId="ADAL" clId="{0D62C77B-9012-4D5A-80EF-99877CC482E7}" dt="2024-08-30T23:04:15.668" v="7084" actId="1076"/>
        <pc:sldMkLst>
          <pc:docMk/>
          <pc:sldMk cId="2451062404" sldId="622"/>
        </pc:sldMkLst>
        <pc:spChg chg="mod">
          <ac:chgData name="Manideep Dunna" userId="351d0aa0-c4ce-4e11-98e3-f902e5e222bf" providerId="ADAL" clId="{0D62C77B-9012-4D5A-80EF-99877CC482E7}" dt="2024-08-20T21:20:03.027" v="615" actId="20577"/>
          <ac:spMkLst>
            <pc:docMk/>
            <pc:sldMk cId="2451062404" sldId="622"/>
            <ac:spMk id="2" creationId="{1DFDB043-A9E7-FDB8-877E-2A7FF899CBC5}"/>
          </ac:spMkLst>
        </pc:spChg>
        <pc:spChg chg="mod">
          <ac:chgData name="Manideep Dunna" userId="351d0aa0-c4ce-4e11-98e3-f902e5e222bf" providerId="ADAL" clId="{0D62C77B-9012-4D5A-80EF-99877CC482E7}" dt="2024-08-30T20:53:26.120" v="5753" actId="20577"/>
          <ac:spMkLst>
            <pc:docMk/>
            <pc:sldMk cId="2451062404" sldId="622"/>
            <ac:spMk id="3" creationId="{04FB04D5-86D0-CC66-414C-DA714CB0E18D}"/>
          </ac:spMkLst>
        </pc:spChg>
        <pc:spChg chg="add mod">
          <ac:chgData name="Manideep Dunna" userId="351d0aa0-c4ce-4e11-98e3-f902e5e222bf" providerId="ADAL" clId="{0D62C77B-9012-4D5A-80EF-99877CC482E7}" dt="2024-08-30T20:46:39.992" v="5268" actId="1036"/>
          <ac:spMkLst>
            <pc:docMk/>
            <pc:sldMk cId="2451062404" sldId="622"/>
            <ac:spMk id="37" creationId="{8F754F8A-037B-7B62-B4F2-8B7B028D6F77}"/>
          </ac:spMkLst>
        </pc:spChg>
        <pc:spChg chg="add mod">
          <ac:chgData name="Manideep Dunna" userId="351d0aa0-c4ce-4e11-98e3-f902e5e222bf" providerId="ADAL" clId="{0D62C77B-9012-4D5A-80EF-99877CC482E7}" dt="2024-08-30T20:46:39.992" v="5268" actId="1036"/>
          <ac:spMkLst>
            <pc:docMk/>
            <pc:sldMk cId="2451062404" sldId="622"/>
            <ac:spMk id="38" creationId="{768280EC-1BB6-F935-1C10-4B77790109DE}"/>
          </ac:spMkLst>
        </pc:spChg>
        <pc:spChg chg="add mod">
          <ac:chgData name="Manideep Dunna" userId="351d0aa0-c4ce-4e11-98e3-f902e5e222bf" providerId="ADAL" clId="{0D62C77B-9012-4D5A-80EF-99877CC482E7}" dt="2024-08-30T23:04:15.668" v="7084" actId="1076"/>
          <ac:spMkLst>
            <pc:docMk/>
            <pc:sldMk cId="2451062404" sldId="622"/>
            <ac:spMk id="39" creationId="{9D5E136C-57E8-578E-6BA4-7F37E7B03DB2}"/>
          </ac:spMkLst>
        </pc:spChg>
        <pc:grpChg chg="add mod">
          <ac:chgData name="Manideep Dunna" userId="351d0aa0-c4ce-4e11-98e3-f902e5e222bf" providerId="ADAL" clId="{0D62C77B-9012-4D5A-80EF-99877CC482E7}" dt="2024-08-30T20:46:39.992" v="5268" actId="1036"/>
          <ac:grpSpMkLst>
            <pc:docMk/>
            <pc:sldMk cId="2451062404" sldId="622"/>
            <ac:grpSpMk id="9" creationId="{2C6C0C43-B963-BB40-A11C-5C18CCDEECFB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10" creationId="{D5B74945-26D1-B684-0631-8CD8B5EE7B81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0" creationId="{5841A4FE-D317-5F4D-8380-11E252CC2EEC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2" creationId="{81C84079-1B48-6F04-2F01-10520DD26E35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3" creationId="{CD18EF8F-F767-F69B-A830-73BE66CF97E4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4" creationId="{2CEE3DD3-A9E7-7921-2A03-2FC3AEDB1A31}"/>
          </ac:grpSpMkLst>
        </pc:grpChg>
        <pc:graphicFrameChg chg="add mod">
          <ac:chgData name="Manideep Dunna" userId="351d0aa0-c4ce-4e11-98e3-f902e5e222bf" providerId="ADAL" clId="{0D62C77B-9012-4D5A-80EF-99877CC482E7}" dt="2024-08-30T20:46:39.992" v="5268" actId="1036"/>
          <ac:graphicFrameMkLst>
            <pc:docMk/>
            <pc:sldMk cId="2451062404" sldId="622"/>
            <ac:graphicFrameMk id="7" creationId="{C941897B-5B94-5C3A-F61A-C13A179C3264}"/>
          </ac:graphicFrameMkLst>
        </pc:graphicFrameChg>
        <pc:graphicFrameChg chg="add mod">
          <ac:chgData name="Manideep Dunna" userId="351d0aa0-c4ce-4e11-98e3-f902e5e222bf" providerId="ADAL" clId="{0D62C77B-9012-4D5A-80EF-99877CC482E7}" dt="2024-08-30T20:46:39.992" v="5268" actId="1036"/>
          <ac:graphicFrameMkLst>
            <pc:docMk/>
            <pc:sldMk cId="2451062404" sldId="622"/>
            <ac:graphicFrameMk id="8" creationId="{CC6F0750-A6F8-ACB8-ABAE-79EC5A7652D0}"/>
          </ac:graphicFrameMkLst>
        </pc:graphicFrame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1" creationId="{B65EF3F8-A7BF-6D8D-0826-244CD0AAC2EB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2" creationId="{D7A3F7C0-8932-756D-74FB-FF5B9DCCFE2E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3" creationId="{060B5120-1282-0A5B-BEF6-79BD4E0B5789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4" creationId="{DDE274FF-E215-6351-4234-521DE0E1F20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5" creationId="{F4CC85FC-3828-EDC8-3509-9BEF3F23785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6" creationId="{B724974C-C646-623D-824F-4CCFAF5FDE71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7" creationId="{F1007AF0-0B85-4465-D1DC-2544FF3CBB0F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8" creationId="{08F71BE3-D071-69FC-468F-688E04F4CCF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9" creationId="{28BEF4E1-8BD5-8B27-7402-49BEBF0C3F9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1" creationId="{452E0273-DB75-71B0-3568-FF4D8F2166E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5" creationId="{7AD170BF-5454-18F4-5611-C99C1F6690C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6" creationId="{4BDA9F59-20A1-C401-AB94-D04B125A5A5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7" creationId="{7C56CD0B-24E1-D952-B49A-2D4B1303C5A0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8" creationId="{EC7EE452-8C05-00B7-F4D2-3462B613C198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9" creationId="{44DD85A1-255E-5224-342D-7BB964F9E2C1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0" creationId="{7663E7C3-8600-8C7C-19AC-4E3BD9DD712C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1" creationId="{BA4B9F82-EAAC-B485-AE8C-DA8F1A839CC7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2" creationId="{D80D44A8-A374-5B58-376A-1AAA1C8167FA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3" creationId="{83CAEB77-0F41-5ACF-D0DF-4FCADB18E5C0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4" creationId="{42C5B27E-A2CF-F38E-D66E-524E9FB8390F}"/>
          </ac:cxnSpMkLst>
        </pc:cxnChg>
        <pc:cxnChg chg="add mod">
          <ac:chgData name="Manideep Dunna" userId="351d0aa0-c4ce-4e11-98e3-f902e5e222bf" providerId="ADAL" clId="{0D62C77B-9012-4D5A-80EF-99877CC482E7}" dt="2024-08-30T20:46:39.992" v="5268" actId="1036"/>
          <ac:cxnSpMkLst>
            <pc:docMk/>
            <pc:sldMk cId="2451062404" sldId="622"/>
            <ac:cxnSpMk id="35" creationId="{298579D3-3098-3FE6-1552-A5A2537BB1D6}"/>
          </ac:cxnSpMkLst>
        </pc:cxnChg>
        <pc:cxnChg chg="add mod">
          <ac:chgData name="Manideep Dunna" userId="351d0aa0-c4ce-4e11-98e3-f902e5e222bf" providerId="ADAL" clId="{0D62C77B-9012-4D5A-80EF-99877CC482E7}" dt="2024-08-30T20:46:39.992" v="5268" actId="1036"/>
          <ac:cxnSpMkLst>
            <pc:docMk/>
            <pc:sldMk cId="2451062404" sldId="622"/>
            <ac:cxnSpMk id="36" creationId="{262B39D6-DFDA-FAF6-058A-0547AEE3CE15}"/>
          </ac:cxnSpMkLst>
        </pc:cxnChg>
      </pc:sldChg>
      <pc:sldChg chg="new del">
        <pc:chgData name="Manideep Dunna" userId="351d0aa0-c4ce-4e11-98e3-f902e5e222bf" providerId="ADAL" clId="{0D62C77B-9012-4D5A-80EF-99877CC482E7}" dt="2024-08-20T20:59:15.618" v="186" actId="47"/>
        <pc:sldMkLst>
          <pc:docMk/>
          <pc:sldMk cId="106078813" sldId="623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52199429" sldId="623"/>
        </pc:sldMkLst>
      </pc:sldChg>
      <pc:sldChg chg="modSp new mod">
        <pc:chgData name="Manideep Dunna" userId="351d0aa0-c4ce-4e11-98e3-f902e5e222bf" providerId="ADAL" clId="{0D62C77B-9012-4D5A-80EF-99877CC482E7}" dt="2024-08-20T21:11:20.025" v="246" actId="11"/>
        <pc:sldMkLst>
          <pc:docMk/>
          <pc:sldMk cId="2029469669" sldId="623"/>
        </pc:sldMkLst>
        <pc:spChg chg="mod">
          <ac:chgData name="Manideep Dunna" userId="351d0aa0-c4ce-4e11-98e3-f902e5e222bf" providerId="ADAL" clId="{0D62C77B-9012-4D5A-80EF-99877CC482E7}" dt="2024-08-20T21:06:29.972" v="217" actId="20577"/>
          <ac:spMkLst>
            <pc:docMk/>
            <pc:sldMk cId="2029469669" sldId="623"/>
            <ac:spMk id="2" creationId="{DB3398EC-51C4-C06F-45C1-B274E38C4CA4}"/>
          </ac:spMkLst>
        </pc:spChg>
        <pc:spChg chg="mod">
          <ac:chgData name="Manideep Dunna" userId="351d0aa0-c4ce-4e11-98e3-f902e5e222bf" providerId="ADAL" clId="{0D62C77B-9012-4D5A-80EF-99877CC482E7}" dt="2024-08-20T21:11:20.025" v="246" actId="11"/>
          <ac:spMkLst>
            <pc:docMk/>
            <pc:sldMk cId="2029469669" sldId="623"/>
            <ac:spMk id="3" creationId="{76D933E2-95F6-7CB4-C858-FA4227649190}"/>
          </ac:spMkLst>
        </pc:spChg>
      </pc:sldChg>
      <pc:sldChg chg="addSp delSp modSp new mod modNotesTx">
        <pc:chgData name="Manideep Dunna" userId="351d0aa0-c4ce-4e11-98e3-f902e5e222bf" providerId="ADAL" clId="{0D62C77B-9012-4D5A-80EF-99877CC482E7}" dt="2024-08-30T21:06:47.333" v="6004" actId="255"/>
        <pc:sldMkLst>
          <pc:docMk/>
          <pc:sldMk cId="1876337425" sldId="624"/>
        </pc:sldMkLst>
        <pc:spChg chg="mod">
          <ac:chgData name="Manideep Dunna" userId="351d0aa0-c4ce-4e11-98e3-f902e5e222bf" providerId="ADAL" clId="{0D62C77B-9012-4D5A-80EF-99877CC482E7}" dt="2024-08-30T20:36:52.714" v="4998" actId="20577"/>
          <ac:spMkLst>
            <pc:docMk/>
            <pc:sldMk cId="1876337425" sldId="624"/>
            <ac:spMk id="2" creationId="{53E9BE4A-42EE-0EF2-CE8B-FF3C56B74010}"/>
          </ac:spMkLst>
        </pc:spChg>
        <pc:spChg chg="del">
          <ac:chgData name="Manideep Dunna" userId="351d0aa0-c4ce-4e11-98e3-f902e5e222bf" providerId="ADAL" clId="{0D62C77B-9012-4D5A-80EF-99877CC482E7}" dt="2024-08-20T21:54:59.887" v="1431" actId="478"/>
          <ac:spMkLst>
            <pc:docMk/>
            <pc:sldMk cId="1876337425" sldId="624"/>
            <ac:spMk id="3" creationId="{52936A8B-C461-A3A4-7EC0-2BA847B2B5B2}"/>
          </ac:spMkLst>
        </pc:spChg>
        <pc:spChg chg="add mod">
          <ac:chgData name="Manideep Dunna" userId="351d0aa0-c4ce-4e11-98e3-f902e5e222bf" providerId="ADAL" clId="{0D62C77B-9012-4D5A-80EF-99877CC482E7}" dt="2024-08-30T20:32:49.418" v="4714" actId="1038"/>
          <ac:spMkLst>
            <pc:docMk/>
            <pc:sldMk cId="1876337425" sldId="624"/>
            <ac:spMk id="11" creationId="{07993B5A-E938-8116-EA77-061965A619C4}"/>
          </ac:spMkLst>
        </pc:spChg>
        <pc:spChg chg="add mod">
          <ac:chgData name="Manideep Dunna" userId="351d0aa0-c4ce-4e11-98e3-f902e5e222bf" providerId="ADAL" clId="{0D62C77B-9012-4D5A-80EF-99877CC482E7}" dt="2024-08-30T20:26:24.992" v="4482" actId="1036"/>
          <ac:spMkLst>
            <pc:docMk/>
            <pc:sldMk cId="1876337425" sldId="624"/>
            <ac:spMk id="13" creationId="{4F77FC9F-BEC1-E0A6-EBAC-25C77A6085C0}"/>
          </ac:spMkLst>
        </pc:spChg>
        <pc:spChg chg="add mod">
          <ac:chgData name="Manideep Dunna" userId="351d0aa0-c4ce-4e11-98e3-f902e5e222bf" providerId="ADAL" clId="{0D62C77B-9012-4D5A-80EF-99877CC482E7}" dt="2024-08-30T20:28:45.828" v="4570" actId="688"/>
          <ac:spMkLst>
            <pc:docMk/>
            <pc:sldMk cId="1876337425" sldId="624"/>
            <ac:spMk id="14" creationId="{DB4AA7DE-F881-ED4D-5A83-660B8385E9FE}"/>
          </ac:spMkLst>
        </pc:spChg>
        <pc:spChg chg="add mod">
          <ac:chgData name="Manideep Dunna" userId="351d0aa0-c4ce-4e11-98e3-f902e5e222bf" providerId="ADAL" clId="{0D62C77B-9012-4D5A-80EF-99877CC482E7}" dt="2024-08-30T20:27:38.883" v="4554" actId="1076"/>
          <ac:spMkLst>
            <pc:docMk/>
            <pc:sldMk cId="1876337425" sldId="624"/>
            <ac:spMk id="16" creationId="{ADD7356F-43E2-9DAC-1097-FFE1EF39A014}"/>
          </ac:spMkLst>
        </pc:spChg>
        <pc:spChg chg="add mod">
          <ac:chgData name="Manideep Dunna" userId="351d0aa0-c4ce-4e11-98e3-f902e5e222bf" providerId="ADAL" clId="{0D62C77B-9012-4D5A-80EF-99877CC482E7}" dt="2024-08-20T21:57:21.909" v="1492"/>
          <ac:spMkLst>
            <pc:docMk/>
            <pc:sldMk cId="1876337425" sldId="624"/>
            <ac:spMk id="18" creationId="{9D64E7E8-C3FF-CE75-F7C5-F75684DA8935}"/>
          </ac:spMkLst>
        </pc:spChg>
        <pc:spChg chg="add del mod">
          <ac:chgData name="Manideep Dunna" userId="351d0aa0-c4ce-4e11-98e3-f902e5e222bf" providerId="ADAL" clId="{0D62C77B-9012-4D5A-80EF-99877CC482E7}" dt="2024-08-20T21:58:02.775" v="1497" actId="478"/>
          <ac:spMkLst>
            <pc:docMk/>
            <pc:sldMk cId="1876337425" sldId="624"/>
            <ac:spMk id="19" creationId="{4369D5B2-41AD-6D0B-CCA0-279EC62F0102}"/>
          </ac:spMkLst>
        </pc:spChg>
        <pc:spChg chg="add mod">
          <ac:chgData name="Manideep Dunna" userId="351d0aa0-c4ce-4e11-98e3-f902e5e222bf" providerId="ADAL" clId="{0D62C77B-9012-4D5A-80EF-99877CC482E7}" dt="2024-08-20T21:58:07.804" v="1500" actId="1076"/>
          <ac:spMkLst>
            <pc:docMk/>
            <pc:sldMk cId="1876337425" sldId="624"/>
            <ac:spMk id="20" creationId="{54643723-075F-7303-4F65-03E8E1B73486}"/>
          </ac:spMkLst>
        </pc:spChg>
        <pc:spChg chg="add mod">
          <ac:chgData name="Manideep Dunna" userId="351d0aa0-c4ce-4e11-98e3-f902e5e222bf" providerId="ADAL" clId="{0D62C77B-9012-4D5A-80EF-99877CC482E7}" dt="2024-08-20T21:58:19.388" v="1501"/>
          <ac:spMkLst>
            <pc:docMk/>
            <pc:sldMk cId="1876337425" sldId="624"/>
            <ac:spMk id="21" creationId="{4CCA10FF-A472-1239-C591-E59A7DD2022C}"/>
          </ac:spMkLst>
        </pc:spChg>
        <pc:spChg chg="add mod">
          <ac:chgData name="Manideep Dunna" userId="351d0aa0-c4ce-4e11-98e3-f902e5e222bf" providerId="ADAL" clId="{0D62C77B-9012-4D5A-80EF-99877CC482E7}" dt="2024-08-30T20:32:49.418" v="4714" actId="1038"/>
          <ac:spMkLst>
            <pc:docMk/>
            <pc:sldMk cId="1876337425" sldId="624"/>
            <ac:spMk id="21" creationId="{522B1BE4-A542-DC00-1232-5245F6C8D645}"/>
          </ac:spMkLst>
        </pc:spChg>
        <pc:spChg chg="add mod">
          <ac:chgData name="Manideep Dunna" userId="351d0aa0-c4ce-4e11-98e3-f902e5e222bf" providerId="ADAL" clId="{0D62C77B-9012-4D5A-80EF-99877CC482E7}" dt="2024-08-30T20:32:39.510" v="4690" actId="1076"/>
          <ac:spMkLst>
            <pc:docMk/>
            <pc:sldMk cId="1876337425" sldId="624"/>
            <ac:spMk id="22" creationId="{3A57F95D-C855-F7D1-B3D9-7D6022E33D22}"/>
          </ac:spMkLst>
        </pc:spChg>
        <pc:spChg chg="add mod">
          <ac:chgData name="Manideep Dunna" userId="351d0aa0-c4ce-4e11-98e3-f902e5e222bf" providerId="ADAL" clId="{0D62C77B-9012-4D5A-80EF-99877CC482E7}" dt="2024-08-30T20:39:02.966" v="5021" actId="113"/>
          <ac:spMkLst>
            <pc:docMk/>
            <pc:sldMk cId="1876337425" sldId="624"/>
            <ac:spMk id="23" creationId="{6C03B979-4836-E400-0578-18C57F0354FF}"/>
          </ac:spMkLst>
        </pc:spChg>
        <pc:spChg chg="add mod">
          <ac:chgData name="Manideep Dunna" userId="351d0aa0-c4ce-4e11-98e3-f902e5e222bf" providerId="ADAL" clId="{0D62C77B-9012-4D5A-80EF-99877CC482E7}" dt="2024-08-30T20:26:24.992" v="4482" actId="1036"/>
          <ac:spMkLst>
            <pc:docMk/>
            <pc:sldMk cId="1876337425" sldId="624"/>
            <ac:spMk id="29" creationId="{7F0DF2F3-DEE0-BC31-3E61-C6696B0C5BC9}"/>
          </ac:spMkLst>
        </pc:spChg>
        <pc:spChg chg="add mod">
          <ac:chgData name="Manideep Dunna" userId="351d0aa0-c4ce-4e11-98e3-f902e5e222bf" providerId="ADAL" clId="{0D62C77B-9012-4D5A-80EF-99877CC482E7}" dt="2024-08-30T20:28:31.485" v="4568" actId="1076"/>
          <ac:spMkLst>
            <pc:docMk/>
            <pc:sldMk cId="1876337425" sldId="624"/>
            <ac:spMk id="30" creationId="{1535430F-C7DB-4212-220E-ADC83E296BBE}"/>
          </ac:spMkLst>
        </pc:spChg>
        <pc:spChg chg="add mod">
          <ac:chgData name="Manideep Dunna" userId="351d0aa0-c4ce-4e11-98e3-f902e5e222bf" providerId="ADAL" clId="{0D62C77B-9012-4D5A-80EF-99877CC482E7}" dt="2024-08-30T20:27:27.420" v="4538" actId="20577"/>
          <ac:spMkLst>
            <pc:docMk/>
            <pc:sldMk cId="1876337425" sldId="624"/>
            <ac:spMk id="33" creationId="{F571B9E5-6ABB-88B6-2FA2-C78366058D15}"/>
          </ac:spMkLst>
        </pc:spChg>
        <pc:spChg chg="add mod">
          <ac:chgData name="Manideep Dunna" userId="351d0aa0-c4ce-4e11-98e3-f902e5e222bf" providerId="ADAL" clId="{0D62C77B-9012-4D5A-80EF-99877CC482E7}" dt="2024-08-30T21:06:47.333" v="6004" actId="255"/>
          <ac:spMkLst>
            <pc:docMk/>
            <pc:sldMk cId="1876337425" sldId="624"/>
            <ac:spMk id="34" creationId="{06E02B6B-6133-714B-EA13-170D35412D14}"/>
          </ac:spMkLst>
        </pc:spChg>
        <pc:spChg chg="add mod">
          <ac:chgData name="Manideep Dunna" userId="351d0aa0-c4ce-4e11-98e3-f902e5e222bf" providerId="ADAL" clId="{0D62C77B-9012-4D5A-80EF-99877CC482E7}" dt="2024-08-30T20:29:40.250" v="4575" actId="207"/>
          <ac:spMkLst>
            <pc:docMk/>
            <pc:sldMk cId="1876337425" sldId="624"/>
            <ac:spMk id="36" creationId="{BD8A7236-1171-A544-1B64-B08B92831BC2}"/>
          </ac:spMkLst>
        </pc:spChg>
        <pc:picChg chg="add del mod">
          <ac:chgData name="Manideep Dunna" userId="351d0aa0-c4ce-4e11-98e3-f902e5e222bf" providerId="ADAL" clId="{0D62C77B-9012-4D5A-80EF-99877CC482E7}" dt="2024-08-20T21:55:10.911" v="1454" actId="478"/>
          <ac:picMkLst>
            <pc:docMk/>
            <pc:sldMk cId="1876337425" sldId="624"/>
            <ac:picMk id="7" creationId="{451D3B95-D56C-DD74-BA80-63EB31CBB37E}"/>
          </ac:picMkLst>
        </pc:picChg>
        <pc:picChg chg="add mod">
          <ac:chgData name="Manideep Dunna" userId="351d0aa0-c4ce-4e11-98e3-f902e5e222bf" providerId="ADAL" clId="{0D62C77B-9012-4D5A-80EF-99877CC482E7}" dt="2024-08-30T20:32:49.418" v="4714" actId="1038"/>
          <ac:picMkLst>
            <pc:docMk/>
            <pc:sldMk cId="1876337425" sldId="624"/>
            <ac:picMk id="8" creationId="{C40D875E-8B2F-B529-0ABE-2A5767F3747C}"/>
          </ac:picMkLst>
        </pc:picChg>
        <pc:picChg chg="add mod">
          <ac:chgData name="Manideep Dunna" userId="351d0aa0-c4ce-4e11-98e3-f902e5e222bf" providerId="ADAL" clId="{0D62C77B-9012-4D5A-80EF-99877CC482E7}" dt="2024-08-30T20:32:49.418" v="4714" actId="1038"/>
          <ac:picMkLst>
            <pc:docMk/>
            <pc:sldMk cId="1876337425" sldId="624"/>
            <ac:picMk id="17" creationId="{9DF9E3E8-BD8D-DBF1-CCEE-744B6CDA75DD}"/>
          </ac:picMkLst>
        </pc:picChg>
        <pc:cxnChg chg="add mod">
          <ac:chgData name="Manideep Dunna" userId="351d0aa0-c4ce-4e11-98e3-f902e5e222bf" providerId="ADAL" clId="{0D62C77B-9012-4D5A-80EF-99877CC482E7}" dt="2024-08-30T20:33:41.672" v="4717" actId="693"/>
          <ac:cxnSpMkLst>
            <pc:docMk/>
            <pc:sldMk cId="1876337425" sldId="624"/>
            <ac:cxnSpMk id="3" creationId="{B45A00CD-C5C6-1F51-7092-0CEA4228234A}"/>
          </ac:cxnSpMkLst>
        </pc:cxnChg>
        <pc:cxnChg chg="add mod">
          <ac:chgData name="Manideep Dunna" userId="351d0aa0-c4ce-4e11-98e3-f902e5e222bf" providerId="ADAL" clId="{0D62C77B-9012-4D5A-80EF-99877CC482E7}" dt="2024-08-30T20:32:49.418" v="4714" actId="1038"/>
          <ac:cxnSpMkLst>
            <pc:docMk/>
            <pc:sldMk cId="1876337425" sldId="624"/>
            <ac:cxnSpMk id="9" creationId="{430DC678-9A56-7AE7-7AE6-589F4B99A597}"/>
          </ac:cxnSpMkLst>
        </pc:cxnChg>
        <pc:cxnChg chg="add mod">
          <ac:chgData name="Manideep Dunna" userId="351d0aa0-c4ce-4e11-98e3-f902e5e222bf" providerId="ADAL" clId="{0D62C77B-9012-4D5A-80EF-99877CC482E7}" dt="2024-08-30T20:32:49.418" v="4714" actId="1038"/>
          <ac:cxnSpMkLst>
            <pc:docMk/>
            <pc:sldMk cId="1876337425" sldId="624"/>
            <ac:cxnSpMk id="10" creationId="{942C42DA-2DA3-5E01-CC5E-A1392FEFB26D}"/>
          </ac:cxnSpMkLst>
        </pc:cxnChg>
        <pc:cxnChg chg="add mod">
          <ac:chgData name="Manideep Dunna" userId="351d0aa0-c4ce-4e11-98e3-f902e5e222bf" providerId="ADAL" clId="{0D62C77B-9012-4D5A-80EF-99877CC482E7}" dt="2024-08-30T20:26:24.992" v="4482" actId="1036"/>
          <ac:cxnSpMkLst>
            <pc:docMk/>
            <pc:sldMk cId="1876337425" sldId="624"/>
            <ac:cxnSpMk id="12" creationId="{B3473E54-8988-FEF6-17DB-026247504E2A}"/>
          </ac:cxnSpMkLst>
        </pc:cxnChg>
        <pc:cxnChg chg="add mod">
          <ac:chgData name="Manideep Dunna" userId="351d0aa0-c4ce-4e11-98e3-f902e5e222bf" providerId="ADAL" clId="{0D62C77B-9012-4D5A-80EF-99877CC482E7}" dt="2024-08-30T20:26:24.992" v="4482" actId="1036"/>
          <ac:cxnSpMkLst>
            <pc:docMk/>
            <pc:sldMk cId="1876337425" sldId="624"/>
            <ac:cxnSpMk id="15" creationId="{364B323A-A10F-27D4-E898-527854FBB660}"/>
          </ac:cxnSpMkLst>
        </pc:cxnChg>
        <pc:cxnChg chg="add mod">
          <ac:chgData name="Manideep Dunna" userId="351d0aa0-c4ce-4e11-98e3-f902e5e222bf" providerId="ADAL" clId="{0D62C77B-9012-4D5A-80EF-99877CC482E7}" dt="2024-08-30T20:29:12.437" v="4571" actId="14100"/>
          <ac:cxnSpMkLst>
            <pc:docMk/>
            <pc:sldMk cId="1876337425" sldId="624"/>
            <ac:cxnSpMk id="28" creationId="{F5CAD5C8-02B3-8761-4C2F-E8455BDE263E}"/>
          </ac:cxnSpMkLst>
        </pc:cxnChg>
        <pc:cxnChg chg="add del mod">
          <ac:chgData name="Manideep Dunna" userId="351d0aa0-c4ce-4e11-98e3-f902e5e222bf" providerId="ADAL" clId="{0D62C77B-9012-4D5A-80EF-99877CC482E7}" dt="2024-08-30T20:26:56.046" v="4489" actId="478"/>
          <ac:cxnSpMkLst>
            <pc:docMk/>
            <pc:sldMk cId="1876337425" sldId="624"/>
            <ac:cxnSpMk id="31" creationId="{968F8912-0304-8CB9-B5FB-2D9EA9AE7019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562238620" sldId="624"/>
        </pc:sldMkLst>
      </pc:sldChg>
      <pc:sldChg chg="addSp delSp modSp new mod modNotesTx">
        <pc:chgData name="Manideep Dunna" userId="351d0aa0-c4ce-4e11-98e3-f902e5e222bf" providerId="ADAL" clId="{0D62C77B-9012-4D5A-80EF-99877CC482E7}" dt="2024-08-30T23:11:33.603" v="7124" actId="20577"/>
        <pc:sldMkLst>
          <pc:docMk/>
          <pc:sldMk cId="3764631598" sldId="625"/>
        </pc:sldMkLst>
        <pc:spChg chg="mod">
          <ac:chgData name="Manideep Dunna" userId="351d0aa0-c4ce-4e11-98e3-f902e5e222bf" providerId="ADAL" clId="{0D62C77B-9012-4D5A-80EF-99877CC482E7}" dt="2024-08-30T20:58:04.229" v="5780" actId="20577"/>
          <ac:spMkLst>
            <pc:docMk/>
            <pc:sldMk cId="3764631598" sldId="625"/>
            <ac:spMk id="2" creationId="{1CE44D79-2867-3C4E-887B-ED99A0B2D168}"/>
          </ac:spMkLst>
        </pc:spChg>
        <pc:spChg chg="mod">
          <ac:chgData name="Manideep Dunna" userId="351d0aa0-c4ce-4e11-98e3-f902e5e222bf" providerId="ADAL" clId="{0D62C77B-9012-4D5A-80EF-99877CC482E7}" dt="2024-08-26T20:13:33.041" v="2429" actId="20577"/>
          <ac:spMkLst>
            <pc:docMk/>
            <pc:sldMk cId="3764631598" sldId="625"/>
            <ac:spMk id="3" creationId="{BB2AF138-93A4-A888-6CD8-E6562165D9C4}"/>
          </ac:spMkLst>
        </pc:spChg>
        <pc:spChg chg="add mod">
          <ac:chgData name="Manideep Dunna" userId="351d0aa0-c4ce-4e11-98e3-f902e5e222bf" providerId="ADAL" clId="{0D62C77B-9012-4D5A-80EF-99877CC482E7}" dt="2024-08-26T20:07:34.629" v="2273" actId="1076"/>
          <ac:spMkLst>
            <pc:docMk/>
            <pc:sldMk cId="3764631598" sldId="625"/>
            <ac:spMk id="13" creationId="{3965286C-8A66-A7B6-598D-248A9E65C4D2}"/>
          </ac:spMkLst>
        </pc:spChg>
        <pc:spChg chg="add mod">
          <ac:chgData name="Manideep Dunna" userId="351d0aa0-c4ce-4e11-98e3-f902e5e222bf" providerId="ADAL" clId="{0D62C77B-9012-4D5A-80EF-99877CC482E7}" dt="2024-08-26T20:06:46.087" v="2272" actId="20577"/>
          <ac:spMkLst>
            <pc:docMk/>
            <pc:sldMk cId="3764631598" sldId="625"/>
            <ac:spMk id="16" creationId="{CB874622-22A0-5F31-DA55-26DE40BF758E}"/>
          </ac:spMkLst>
        </pc:spChg>
        <pc:grpChg chg="add mod">
          <ac:chgData name="Manideep Dunna" userId="351d0aa0-c4ce-4e11-98e3-f902e5e222bf" providerId="ADAL" clId="{0D62C77B-9012-4D5A-80EF-99877CC482E7}" dt="2024-08-26T20:09:55.352" v="2369" actId="1076"/>
          <ac:grpSpMkLst>
            <pc:docMk/>
            <pc:sldMk cId="3764631598" sldId="625"/>
            <ac:grpSpMk id="36" creationId="{8C913888-2DB1-658F-1846-F23C1A6F5D7C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37" creationId="{4A404BA9-7993-8BE1-40A9-35FEE64B6192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46" creationId="{79991664-2788-6D59-0012-5988D1B7F035}"/>
          </ac:grpSpMkLst>
        </pc:grpChg>
        <pc:grpChg chg="add del mod">
          <ac:chgData name="Manideep Dunna" userId="351d0aa0-c4ce-4e11-98e3-f902e5e222bf" providerId="ADAL" clId="{0D62C77B-9012-4D5A-80EF-99877CC482E7}" dt="2024-08-26T20:10:53.067" v="2377" actId="165"/>
          <ac:grpSpMkLst>
            <pc:docMk/>
            <pc:sldMk cId="3764631598" sldId="625"/>
            <ac:grpSpMk id="55" creationId="{D223738F-7CBB-0958-E52D-77D40DF136E4}"/>
          </ac:grpSpMkLst>
        </pc:grpChg>
        <pc:grpChg chg="add mod">
          <ac:chgData name="Manideep Dunna" userId="351d0aa0-c4ce-4e11-98e3-f902e5e222bf" providerId="ADAL" clId="{0D62C77B-9012-4D5A-80EF-99877CC482E7}" dt="2024-08-26T20:11:20.008" v="2381" actId="164"/>
          <ac:grpSpMkLst>
            <pc:docMk/>
            <pc:sldMk cId="3764631598" sldId="625"/>
            <ac:grpSpMk id="64" creationId="{C6456E02-49AC-21B7-F82D-1CF74C1BE167}"/>
          </ac:grpSpMkLst>
        </pc:grpChg>
        <pc:grpChg chg="add mod">
          <ac:chgData name="Manideep Dunna" userId="351d0aa0-c4ce-4e11-98e3-f902e5e222bf" providerId="ADAL" clId="{0D62C77B-9012-4D5A-80EF-99877CC482E7}" dt="2024-08-26T20:11:47.637" v="2384" actId="1076"/>
          <ac:grpSpMkLst>
            <pc:docMk/>
            <pc:sldMk cId="3764631598" sldId="625"/>
            <ac:grpSpMk id="65" creationId="{B00BA35A-17F5-41F9-AD5D-99088004DEE7}"/>
          </ac:grpSpMkLst>
        </pc:grpChg>
        <pc:grpChg chg="add del mod">
          <ac:chgData name="Manideep Dunna" userId="351d0aa0-c4ce-4e11-98e3-f902e5e222bf" providerId="ADAL" clId="{0D62C77B-9012-4D5A-80EF-99877CC482E7}" dt="2024-08-26T20:12:22.564" v="2390" actId="165"/>
          <ac:grpSpMkLst>
            <pc:docMk/>
            <pc:sldMk cId="3764631598" sldId="625"/>
            <ac:grpSpMk id="74" creationId="{500BFFAE-91A4-4DFC-B17E-73E7B168D7F4}"/>
          </ac:grpSpMkLst>
        </pc:grpChg>
        <pc:grpChg chg="add del mod">
          <ac:chgData name="Manideep Dunna" userId="351d0aa0-c4ce-4e11-98e3-f902e5e222bf" providerId="ADAL" clId="{0D62C77B-9012-4D5A-80EF-99877CC482E7}" dt="2024-08-26T20:12:18.640" v="2389" actId="165"/>
          <ac:grpSpMkLst>
            <pc:docMk/>
            <pc:sldMk cId="3764631598" sldId="625"/>
            <ac:grpSpMk id="83" creationId="{93DA4304-96D8-92C0-B85E-957389D6F425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92" creationId="{F0C9A0FE-7AEF-3C45-AA17-0006FB2594EE}"/>
          </ac:grpSpMkLst>
        </pc:grpChg>
        <pc:grpChg chg="add mod">
          <ac:chgData name="Manideep Dunna" userId="351d0aa0-c4ce-4e11-98e3-f902e5e222bf" providerId="ADAL" clId="{0D62C77B-9012-4D5A-80EF-99877CC482E7}" dt="2024-08-26T20:13:14.141" v="2397" actId="164"/>
          <ac:grpSpMkLst>
            <pc:docMk/>
            <pc:sldMk cId="3764631598" sldId="625"/>
            <ac:grpSpMk id="93" creationId="{E330408A-FD8E-1DB4-6B39-48A5624410AB}"/>
          </ac:grpSpMkLst>
        </pc:grpChg>
        <pc:picChg chg="add del mod">
          <ac:chgData name="Manideep Dunna" userId="351d0aa0-c4ce-4e11-98e3-f902e5e222bf" providerId="ADAL" clId="{0D62C77B-9012-4D5A-80EF-99877CC482E7}" dt="2024-08-26T19:56:33.220" v="2131" actId="21"/>
          <ac:picMkLst>
            <pc:docMk/>
            <pc:sldMk cId="3764631598" sldId="625"/>
            <ac:picMk id="8" creationId="{03EFA197-3BE7-478D-BFCB-26F3962902B3}"/>
          </ac:picMkLst>
        </pc:picChg>
        <pc:picChg chg="add mod">
          <ac:chgData name="Manideep Dunna" userId="351d0aa0-c4ce-4e11-98e3-f902e5e222bf" providerId="ADAL" clId="{0D62C77B-9012-4D5A-80EF-99877CC482E7}" dt="2024-08-26T20:04:48.122" v="2250" actId="1076"/>
          <ac:picMkLst>
            <pc:docMk/>
            <pc:sldMk cId="3764631598" sldId="625"/>
            <ac:picMk id="10" creationId="{4E232D47-E746-29BA-D88B-A8D919BFE237}"/>
          </ac:picMkLst>
        </pc:picChg>
        <pc:picChg chg="add del mod">
          <ac:chgData name="Manideep Dunna" userId="351d0aa0-c4ce-4e11-98e3-f902e5e222bf" providerId="ADAL" clId="{0D62C77B-9012-4D5A-80EF-99877CC482E7}" dt="2024-08-26T20:06:32.310" v="2267" actId="478"/>
          <ac:picMkLst>
            <pc:docMk/>
            <pc:sldMk cId="3764631598" sldId="625"/>
            <ac:picMk id="12" creationId="{A0B5D413-0F5E-8C39-988A-762D38953CE5}"/>
          </ac:picMkLst>
        </pc:picChg>
        <pc:picChg chg="add mod">
          <ac:chgData name="Manideep Dunna" userId="351d0aa0-c4ce-4e11-98e3-f902e5e222bf" providerId="ADAL" clId="{0D62C77B-9012-4D5A-80EF-99877CC482E7}" dt="2024-08-26T20:06:28.907" v="2266" actId="1076"/>
          <ac:picMkLst>
            <pc:docMk/>
            <pc:sldMk cId="3764631598" sldId="625"/>
            <ac:picMk id="15" creationId="{253EE75D-D3BA-2A98-67FA-D0F9FC06E14A}"/>
          </ac:picMkLst>
        </pc:pic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18" creationId="{CF75DEFC-4985-575F-29DC-54D46E7F1CE6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0" creationId="{B286E956-7254-BE65-DF1C-972970E0E413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2" creationId="{0B4E5765-CCF9-1C20-D3DB-F2A98352B9C8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3" creationId="{2359311D-F733-C48A-044C-2194776E5E0E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4" creationId="{ED7084C0-3F98-0A70-FB1E-3F51D38F46FD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5" creationId="{746B5E36-A6C1-D3C3-67AF-B0AE599006C1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6" creationId="{B50EA28D-06DD-1486-74FF-91138C838F3D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7" creationId="{44589D12-2F82-2465-ED94-EC49F444A987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28" creationId="{B10A0535-AE0C-3C6D-5BAB-9AB1D7B421CE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29" creationId="{2ED7392B-AEC8-1DBF-9542-D8BA3A1F7A46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0" creationId="{053DF671-7B8F-4507-5366-126655B52EBD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1" creationId="{059354E1-8071-AE67-1E7B-76DB4B6EBAE5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2" creationId="{ACA5ADD7-5B58-9A75-95FC-03E0DC3FA159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3" creationId="{D97C5A59-F413-ABFA-20C2-B8561E4CC069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4" creationId="{D15CCD2D-93FC-EB4D-C2BE-B12407968324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5" creationId="{F9DD27F9-BDCC-2193-2085-E8B0074D40AE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38" creationId="{B91C9F9A-750E-3F4C-C079-910EC5576318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39" creationId="{41E15AF9-BC4E-B124-9B7D-65D95C508FB6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0" creationId="{289DDC38-172D-6D7C-AA95-AC944CF46DCC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1" creationId="{543B69CB-577E-6084-052B-13652D84792F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2" creationId="{FDA4E1A1-086D-B50F-7D38-6D08C69D8C55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3" creationId="{D0DC0CD7-1CC1-EBFC-3971-C643BEE9242A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4" creationId="{2853024C-7B71-90E9-DD55-E814E9E110A5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5" creationId="{91A81DD0-FBEF-3CDA-A4AD-9580CAFCFA9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7" creationId="{8C0167D3-22C8-6217-BC74-943789809D4F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8" creationId="{815F6CB1-3363-A219-E08C-C879AFA132B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9" creationId="{FBD37296-305E-DE26-7A2F-28A6FC27D3D5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0" creationId="{C8DE43F4-9359-51D8-4421-0E14C1720D0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1" creationId="{E9B19C5B-1FD3-7DC9-AAD8-1C7F18BB9E20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2" creationId="{92FBB7B5-FE89-8FEC-07AE-96B930AD1DD1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3" creationId="{F9F7A626-CB63-9BDC-4E66-124DA71C4175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4" creationId="{27BC87CC-9368-5438-20FE-379BDB35AF67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6" creationId="{D7EFDC72-ACE6-4EB6-6AA2-6A62CBE967F6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7" creationId="{0A126376-FB98-0325-2C2C-DD052BC1C04B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8" creationId="{B9EDAF30-C82B-F1DF-CC54-A4659ED29B53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9" creationId="{AE14D8D8-FAC9-0181-5465-B37678CC7CE8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0" creationId="{D65A66FE-0F4D-9375-FE2B-FC341DB79B02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1" creationId="{C924D1B9-C09E-A5A6-CB02-B55A3E4B2E6F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2" creationId="{6A1DCB1F-AA40-5DB7-7C2F-4638750FF4F4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3" creationId="{0EF8774C-153A-2C1C-FA9F-18726CE10D17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6" creationId="{F3B28D35-F0E4-AA1D-9B8A-862DDADC0CE4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7" creationId="{3BA26473-5E95-F899-F68D-EA6906C9BC2D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8" creationId="{2377CD12-556A-FB6D-0E37-BAA13CF0B300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9" creationId="{8F0C3268-37B1-B159-182F-DD8B29D80CE5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0" creationId="{A6E42851-491A-8ACA-E474-AD246BB62741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1" creationId="{F0D09012-BE77-3902-24CA-362E9E443240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2" creationId="{7A3A74B2-1DCB-C602-712D-29DC389475A7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3" creationId="{5D683232-DDBC-E732-52CB-7CB4935330A9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5" creationId="{E9F851E9-993C-9681-7B2F-0F12AE632EF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6" creationId="{1076E7F7-015A-F60E-7B1D-33D71B626D1A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7" creationId="{43917DE0-027C-35D4-1517-C1AFA59AF884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8" creationId="{643643D9-AE3C-DE7B-D99B-C89339434F3A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9" creationId="{F13D2651-0A0B-B16B-DD0A-E2ACA5A96B98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0" creationId="{1A8E5BA9-4AE9-BE2B-98FB-97D389A8D705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1" creationId="{B621F78D-B66C-22FE-8EFF-C0B99A91C37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2" creationId="{196EBD25-043A-E7B5-46D6-E65A9A2576B6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4" creationId="{05C746EA-F22A-21E0-F721-80819CBA8F8B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5" creationId="{8CAB0DF2-E08C-FA1D-4650-2080EF3E5041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6" creationId="{4E604FDA-29E9-7136-7076-79551B0EE149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7" creationId="{BA0A23BD-92D1-2757-61F2-027CA48CEEA7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8" creationId="{56353A30-0C01-9D25-7349-4566841EE8F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9" creationId="{982DE679-D531-5903-1549-9DDFDAD1EEA1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90" creationId="{597902E2-FF3B-2150-D71C-9723CA40B84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91" creationId="{7E1C77F7-2947-4B4B-C56C-30FA845ADCE0}"/>
          </ac:cxnSpMkLst>
        </pc:cxnChg>
      </pc:sldChg>
      <pc:sldChg chg="addSp delSp modSp new mod modNotesTx">
        <pc:chgData name="Manideep Dunna" userId="351d0aa0-c4ce-4e11-98e3-f902e5e222bf" providerId="ADAL" clId="{0D62C77B-9012-4D5A-80EF-99877CC482E7}" dt="2024-08-30T23:13:39.803" v="7158" actId="20577"/>
        <pc:sldMkLst>
          <pc:docMk/>
          <pc:sldMk cId="99168477" sldId="626"/>
        </pc:sldMkLst>
        <pc:spChg chg="mod">
          <ac:chgData name="Manideep Dunna" userId="351d0aa0-c4ce-4e11-98e3-f902e5e222bf" providerId="ADAL" clId="{0D62C77B-9012-4D5A-80EF-99877CC482E7}" dt="2024-08-30T23:13:39.803" v="7158" actId="20577"/>
          <ac:spMkLst>
            <pc:docMk/>
            <pc:sldMk cId="99168477" sldId="626"/>
            <ac:spMk id="2" creationId="{2003E68B-26F7-C786-3577-C79D7990EE13}"/>
          </ac:spMkLst>
        </pc:spChg>
        <pc:spChg chg="del">
          <ac:chgData name="Manideep Dunna" userId="351d0aa0-c4ce-4e11-98e3-f902e5e222bf" providerId="ADAL" clId="{0D62C77B-9012-4D5A-80EF-99877CC482E7}" dt="2024-08-20T21:27:11.186" v="881" actId="478"/>
          <ac:spMkLst>
            <pc:docMk/>
            <pc:sldMk cId="99168477" sldId="626"/>
            <ac:spMk id="3" creationId="{5BA185F3-DB5C-2073-3C27-71687B48965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9" creationId="{DCD47F59-B251-E7EC-F833-5F0A5EE2220A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0" creationId="{BD6BE99D-8B7E-CA12-94ED-87998076986F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1" creationId="{B67B56E3-E0A7-35F4-99B7-4C2BCF70BC7E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2" creationId="{3EE15B89-DD6C-BEC5-89CC-505DF3368A41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3" creationId="{7AB332FC-3C53-3BAD-58A9-72783C8B6F9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4" creationId="{04E07DCD-C42B-3DD7-B457-9C0006F1CC4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5" creationId="{5A5BDD78-E84B-717B-8F59-8A5DF7B0DA2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6" creationId="{DC062B65-31C2-EF6A-704F-2FF5265DDC6D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7" creationId="{678ABF53-7559-5CBD-C452-0A7C4A366873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8" creationId="{F3F29DA9-51CE-1151-FD28-1699CC0CCE5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9" creationId="{A923D87E-0DAE-C235-9C7E-F3C4BC2BBA06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0" creationId="{9FBBC30A-C625-0D3B-1F6F-7B745AB8627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1" creationId="{F66A03AF-A25D-0295-DC66-115FF077F4BF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2" creationId="{87E59E0B-AFC9-021E-9496-EEDE875372F7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3" creationId="{BEC1FA3F-B70C-00B4-4136-2A046AC28B42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4" creationId="{F0E9AC7B-5E58-AB7D-FFBD-D22AFCF00907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5" creationId="{09DED4D1-3C8F-1133-8BDE-0990EE64037A}"/>
          </ac:spMkLst>
        </pc:spChg>
        <pc:spChg chg="mod">
          <ac:chgData name="Manideep Dunna" userId="351d0aa0-c4ce-4e11-98e3-f902e5e222bf" providerId="ADAL" clId="{0D62C77B-9012-4D5A-80EF-99877CC482E7}" dt="2024-08-26T20:23:47.375" v="2970" actId="20577"/>
          <ac:spMkLst>
            <pc:docMk/>
            <pc:sldMk cId="99168477" sldId="626"/>
            <ac:spMk id="26" creationId="{BF222532-81D7-462F-7687-D26140856BFE}"/>
          </ac:spMkLst>
        </pc:spChg>
        <pc:spChg chg="add mod">
          <ac:chgData name="Manideep Dunna" userId="351d0aa0-c4ce-4e11-98e3-f902e5e222bf" providerId="ADAL" clId="{0D62C77B-9012-4D5A-80EF-99877CC482E7}" dt="2024-08-20T21:27:36.304" v="883"/>
          <ac:spMkLst>
            <pc:docMk/>
            <pc:sldMk cId="99168477" sldId="626"/>
            <ac:spMk id="27" creationId="{2ECE3939-2B46-BA40-04FC-DEFA1A936240}"/>
          </ac:spMkLst>
        </pc:spChg>
        <pc:spChg chg="add mod">
          <ac:chgData name="Manideep Dunna" userId="351d0aa0-c4ce-4e11-98e3-f902e5e222bf" providerId="ADAL" clId="{0D62C77B-9012-4D5A-80EF-99877CC482E7}" dt="2024-08-26T20:32:37.872" v="3005" actId="1076"/>
          <ac:spMkLst>
            <pc:docMk/>
            <pc:sldMk cId="99168477" sldId="626"/>
            <ac:spMk id="28" creationId="{65CD8FDF-1D6B-A93B-79F6-46CD2A4CA4A6}"/>
          </ac:spMkLst>
        </pc:spChg>
        <pc:spChg chg="add mod">
          <ac:chgData name="Manideep Dunna" userId="351d0aa0-c4ce-4e11-98e3-f902e5e222bf" providerId="ADAL" clId="{0D62C77B-9012-4D5A-80EF-99877CC482E7}" dt="2024-08-26T21:43:14.571" v="3760" actId="20577"/>
          <ac:spMkLst>
            <pc:docMk/>
            <pc:sldMk cId="99168477" sldId="626"/>
            <ac:spMk id="29" creationId="{23FEC230-842A-47D1-5D3C-2ADD39D218C4}"/>
          </ac:spMkLst>
        </pc:spChg>
        <pc:grpChg chg="add mod">
          <ac:chgData name="Manideep Dunna" userId="351d0aa0-c4ce-4e11-98e3-f902e5e222bf" providerId="ADAL" clId="{0D62C77B-9012-4D5A-80EF-99877CC482E7}" dt="2024-08-30T21:17:59.297" v="6043" actId="1076"/>
          <ac:grpSpMkLst>
            <pc:docMk/>
            <pc:sldMk cId="99168477" sldId="626"/>
            <ac:grpSpMk id="7" creationId="{7B2416FD-EB15-BD33-619C-CD02EAAE765A}"/>
          </ac:grpSpMkLst>
        </pc:grpChg>
        <pc:picChg chg="add del mod">
          <ac:chgData name="Manideep Dunna" userId="351d0aa0-c4ce-4e11-98e3-f902e5e222bf" providerId="ADAL" clId="{0D62C77B-9012-4D5A-80EF-99877CC482E7}" dt="2024-08-26T20:32:19.683" v="2998" actId="478"/>
          <ac:picMkLst>
            <pc:docMk/>
            <pc:sldMk cId="99168477" sldId="626"/>
            <ac:picMk id="3" creationId="{BEDC7E20-4789-C53A-64F8-265708553401}"/>
          </ac:picMkLst>
        </pc:picChg>
        <pc:picChg chg="add mod">
          <ac:chgData name="Manideep Dunna" userId="351d0aa0-c4ce-4e11-98e3-f902e5e222bf" providerId="ADAL" clId="{0D62C77B-9012-4D5A-80EF-99877CC482E7}" dt="2024-08-26T20:32:26.167" v="3001" actId="1076"/>
          <ac:picMkLst>
            <pc:docMk/>
            <pc:sldMk cId="99168477" sldId="626"/>
            <ac:picMk id="27" creationId="{24BC4756-2BCA-D968-9A71-7EC90F2588E0}"/>
          </ac:picMkLst>
        </pc:picChg>
        <pc:cxnChg chg="mod">
          <ac:chgData name="Manideep Dunna" userId="351d0aa0-c4ce-4e11-98e3-f902e5e222bf" providerId="ADAL" clId="{0D62C77B-9012-4D5A-80EF-99877CC482E7}" dt="2024-08-20T21:27:05.786" v="879"/>
          <ac:cxnSpMkLst>
            <pc:docMk/>
            <pc:sldMk cId="99168477" sldId="626"/>
            <ac:cxnSpMk id="8" creationId="{48775C01-E2A6-877C-C9BC-94BC0F17196F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02451642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71029085" sldId="627"/>
        </pc:sldMkLst>
      </pc:sldChg>
      <pc:sldChg chg="addSp delSp modSp new mod ord modNotesTx">
        <pc:chgData name="Manideep Dunna" userId="351d0aa0-c4ce-4e11-98e3-f902e5e222bf" providerId="ADAL" clId="{0D62C77B-9012-4D5A-80EF-99877CC482E7}" dt="2024-08-30T23:15:27.348" v="7203" actId="20577"/>
        <pc:sldMkLst>
          <pc:docMk/>
          <pc:sldMk cId="854076364" sldId="627"/>
        </pc:sldMkLst>
        <pc:spChg chg="mod">
          <ac:chgData name="Manideep Dunna" userId="351d0aa0-c4ce-4e11-98e3-f902e5e222bf" providerId="ADAL" clId="{0D62C77B-9012-4D5A-80EF-99877CC482E7}" dt="2024-08-20T21:45:03.579" v="1245" actId="20577"/>
          <ac:spMkLst>
            <pc:docMk/>
            <pc:sldMk cId="854076364" sldId="627"/>
            <ac:spMk id="2" creationId="{143B1727-3377-C807-EC07-04C4BB605C6E}"/>
          </ac:spMkLst>
        </pc:spChg>
        <pc:spChg chg="del">
          <ac:chgData name="Manideep Dunna" userId="351d0aa0-c4ce-4e11-98e3-f902e5e222bf" providerId="ADAL" clId="{0D62C77B-9012-4D5A-80EF-99877CC482E7}" dt="2024-08-20T21:32:40.177" v="1095" actId="478"/>
          <ac:spMkLst>
            <pc:docMk/>
            <pc:sldMk cId="854076364" sldId="627"/>
            <ac:spMk id="3" creationId="{B996FA6A-9A07-445F-6AAD-0528732200B5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9" creationId="{C396F9BC-6EBC-FCF7-F369-EF3F0CB20BA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0" creationId="{CD8DAED8-E946-427D-D701-51A9450DA72E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1" creationId="{F5D806C5-0D66-7019-B446-0A0BE348AB16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2" creationId="{3BB7F19D-D28C-D56F-BDAF-FEA0C9C9748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3" creationId="{8E9C3A94-749F-72E8-0B38-DF96E6397BF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4" creationId="{4458996F-A7B3-62A7-7708-F595AEE5B15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5" creationId="{BEC496CA-FEA8-87D4-578F-825AA49C1BF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6" creationId="{8189DD87-7BB4-7F45-E0CB-D15CFD27622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7" creationId="{E3B69729-E348-101E-9354-2CF501B1A9D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0" creationId="{EE655DBE-9695-86E5-1D12-9CCDE6283C9D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1" creationId="{95CF0E39-D2C4-4A94-BC9E-8BA4F37F5E5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2" creationId="{3B5C556F-5F36-0113-B681-00DCF0D0107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3" creationId="{3837031C-7A2B-54F0-8935-F3D5B9469AC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4" creationId="{1785B3DC-D00F-9D16-FC4F-B6DD9FC7892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5" creationId="{991A13AB-2E30-2ED7-9389-6B7E7DCEED14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6" creationId="{89224EB1-939A-1F4C-9014-4268E1B56266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7" creationId="{852E3750-2948-3A9C-A266-CDA67E86A4A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8" creationId="{E52EF1FF-0A2B-D8E1-FDF8-C2602B808F2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1" creationId="{154CD82A-036C-44C5-68B9-F2D84F1B1AD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2" creationId="{1F4DFAA2-7CDA-BFDF-535F-559A2E4CCC2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3" creationId="{DBFF04FB-E37A-BFD0-2EC7-5B845BD47FD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4" creationId="{2B43D559-8ADD-A857-D88A-2FA16893889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5" creationId="{4837A504-ED95-5091-ED07-B2E3D75C6C3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6" creationId="{79A1C97F-5FD5-F4C5-CDEA-5E79CDE04A8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7" creationId="{08A7F239-0F72-5655-DC2A-D96C9BF4B4AE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8" creationId="{7A91CFF7-2A90-B889-61EE-76EE1944BE69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9" creationId="{3B282536-05EE-E15F-C3C4-7FEF60D79833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2" creationId="{3743402C-CBD9-7495-8735-BFCE44E59270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3" creationId="{0554AE9D-101D-79BA-AED9-34760A22B64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4" creationId="{A6F38B1D-C3CA-31C1-8F2A-84531698930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5" creationId="{9F696489-E071-CE3D-7AA8-4749675D812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6" creationId="{E077F078-D01C-CD6D-335F-3E8FFC85BD91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49" creationId="{C9DAAE26-2B5E-9E8E-FECC-B599765381E4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0" creationId="{B7339218-085B-0DA3-FD71-4F3CB960FEF0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1" creationId="{A9ADFF70-C765-41E6-313D-DD57380034C7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2" creationId="{6AC148AC-2A85-F220-B517-2168C7073D6D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3" creationId="{E1AA4451-0FAD-72BB-9C1E-78126DABCE23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4" creationId="{5806F181-B812-320F-E175-C896D10A0846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5" creationId="{6A1A2239-E626-DDD9-5834-1763B896AB8D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6" creationId="{30EAD5C3-1193-C9CF-39CA-02A495A8E960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7" creationId="{F5A0F874-F4CB-8DAB-CAC4-E614AB52F6A8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0" creationId="{2C94C720-C35A-03FE-9F88-6D3267C830BF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1" creationId="{9908576B-D327-68FF-F493-6A83CE8F47F5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2" creationId="{DDA7D42A-4C4C-0375-ED54-1E5CA0E1ED56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3" creationId="{84BB18FA-CA65-B431-1719-C5015E4149AE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4" creationId="{A5FB8836-B625-008A-F1F8-0E0ED6404EB8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5" creationId="{C37B8DAC-A867-497D-CB51-FEA37F33D895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6" creationId="{2727A540-5A3F-7F7F-D3F2-07F0F3B2EC2D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7" creationId="{4137DFD3-A800-C637-5AA6-4CFE01D211DD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8" creationId="{B4E0E150-D406-3DD8-61CD-4418B8F336DB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1" creationId="{C57876FF-8DDD-0AA8-C04F-96294E8707C2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2" creationId="{5B64A0D3-4937-D2B0-A6D6-7517D3254506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3" creationId="{66175408-3044-EB03-9E07-65FA9BF9B7E1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4" creationId="{86E5B8C9-BB1B-E5E6-54F3-E3F2E76F14E7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5" creationId="{5FE27122-845B-367D-C482-03CED5C11DFB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6" creationId="{D10F1DBE-67C2-D659-8280-E1D439C6E265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7" creationId="{C73D47AA-A7B1-ADCB-EB9D-59F4AC2CE90C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8" creationId="{53D5984A-0DFD-833F-0D2F-DAD599938DED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9" creationId="{D01FCF46-1048-F6C1-2A86-07BD0E110736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2" creationId="{DA54260D-2AEE-489F-3F9C-A1EC4D7270A3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3" creationId="{F6B14719-F930-C7AC-8080-C87A4306A5EC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4" creationId="{F985D472-1F95-F234-A580-B6AC6BA14DC4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5" creationId="{1AD89337-1D0F-B2B4-BC80-2410742769F0}"/>
          </ac:spMkLst>
        </pc:spChg>
        <pc:spChg chg="add mod">
          <ac:chgData name="Manideep Dunna" userId="351d0aa0-c4ce-4e11-98e3-f902e5e222bf" providerId="ADAL" clId="{0D62C77B-9012-4D5A-80EF-99877CC482E7}" dt="2024-08-30T21:05:52.003" v="6003" actId="1076"/>
          <ac:spMkLst>
            <pc:docMk/>
            <pc:sldMk cId="854076364" sldId="627"/>
            <ac:spMk id="86" creationId="{CF50422C-3991-497C-6081-7E83186643A1}"/>
          </ac:spMkLst>
        </pc:s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3" creationId="{1F9C3F2D-84E4-52CF-6AD0-A9CB02B9DECD}"/>
          </ac:grpSpMkLst>
        </pc:gr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7" creationId="{85AA3A24-2D6B-47E7-4E96-796B5DCAED71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7" creationId="{A735F4E3-2190-FC5E-8DE9-5BB7C93EBD2E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18" creationId="{AA287E87-6A6C-67A9-5858-E0982342E9AD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29" creationId="{3BF0CC16-55D0-3622-DDD6-2470AEDC2DF3}"/>
          </ac:grpSpMkLst>
        </pc:gr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47" creationId="{FB140BB7-7C3F-3FF2-91EA-9DF5A6CCDDFD}"/>
          </ac:grpSpMkLst>
        </pc:grpChg>
        <pc:grpChg chg="add del mod">
          <ac:chgData name="Manideep Dunna" userId="351d0aa0-c4ce-4e11-98e3-f902e5e222bf" providerId="ADAL" clId="{0D62C77B-9012-4D5A-80EF-99877CC482E7}" dt="2024-08-30T20:58:47.393" v="5781" actId="165"/>
          <ac:grpSpMkLst>
            <pc:docMk/>
            <pc:sldMk cId="854076364" sldId="627"/>
            <ac:grpSpMk id="58" creationId="{EF67627A-2DB0-39A7-A72F-3BEF4B85A30C}"/>
          </ac:grpSpMkLst>
        </pc:grpChg>
        <pc:grpChg chg="add del mod">
          <ac:chgData name="Manideep Dunna" userId="351d0aa0-c4ce-4e11-98e3-f902e5e222bf" providerId="ADAL" clId="{0D62C77B-9012-4D5A-80EF-99877CC482E7}" dt="2024-08-30T20:59:30.928" v="5786" actId="165"/>
          <ac:grpSpMkLst>
            <pc:docMk/>
            <pc:sldMk cId="854076364" sldId="627"/>
            <ac:grpSpMk id="69" creationId="{7F9FCBF7-1C48-3B5C-9AF7-281682A9D37C}"/>
          </ac:grpSpMkLst>
        </pc:grp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8" creationId="{8FED01C2-A318-5F9A-EC68-1E225474A562}"/>
          </ac:cxnSpMkLst>
        </pc:cxn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19" creationId="{095860F4-606F-A5D2-32F3-886B453ACD54}"/>
          </ac:cxnSpMkLst>
        </pc:cxn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30" creationId="{A3D3663F-507D-2632-DC5A-E8FAD4E80B7A}"/>
          </ac:cxnSpMkLst>
        </pc:cxnChg>
        <pc:cxnChg chg="add 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40" creationId="{464F1617-AEBA-5FB3-03E9-63177021E9EE}"/>
          </ac:cxnSpMkLst>
        </pc:cxnChg>
        <pc:cxnChg chg="add 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41" creationId="{FFE44623-541C-06B7-6ADB-79DC7DC9BAA4}"/>
          </ac:cxnSpMkLst>
        </pc:cxnChg>
        <pc:cxnChg chg="mod">
          <ac:chgData name="Manideep Dunna" userId="351d0aa0-c4ce-4e11-98e3-f902e5e222bf" providerId="ADAL" clId="{0D62C77B-9012-4D5A-80EF-99877CC482E7}" dt="2024-08-20T21:32:29.576" v="1084"/>
          <ac:cxnSpMkLst>
            <pc:docMk/>
            <pc:sldMk cId="854076364" sldId="627"/>
            <ac:cxnSpMk id="48" creationId="{A461E5C2-350B-0A9F-52E6-455C79D7B780}"/>
          </ac:cxnSpMkLst>
        </pc:cxnChg>
        <pc:cxnChg chg="mod topLvl">
          <ac:chgData name="Manideep Dunna" userId="351d0aa0-c4ce-4e11-98e3-f902e5e222bf" providerId="ADAL" clId="{0D62C77B-9012-4D5A-80EF-99877CC482E7}" dt="2024-08-30T20:59:23.542" v="5785" actId="164"/>
          <ac:cxnSpMkLst>
            <pc:docMk/>
            <pc:sldMk cId="854076364" sldId="627"/>
            <ac:cxnSpMk id="59" creationId="{28A4145E-9D68-DE5C-CE62-016D8EE1FC39}"/>
          </ac:cxnSpMkLst>
        </pc:cxnChg>
        <pc:cxnChg chg="mod topLvl">
          <ac:chgData name="Manideep Dunna" userId="351d0aa0-c4ce-4e11-98e3-f902e5e222bf" providerId="ADAL" clId="{0D62C77B-9012-4D5A-80EF-99877CC482E7}" dt="2024-08-30T21:00:07.513" v="5791" actId="164"/>
          <ac:cxnSpMkLst>
            <pc:docMk/>
            <pc:sldMk cId="854076364" sldId="627"/>
            <ac:cxnSpMk id="70" creationId="{D742B3A8-3AED-F6F6-C404-FE65F69F3DA2}"/>
          </ac:cxnSpMkLst>
        </pc:cxnChg>
        <pc:cxnChg chg="add mod">
          <ac:chgData name="Manideep Dunna" userId="351d0aa0-c4ce-4e11-98e3-f902e5e222bf" providerId="ADAL" clId="{0D62C77B-9012-4D5A-80EF-99877CC482E7}" dt="2024-08-30T21:05:46.518" v="6002" actId="1035"/>
          <ac:cxnSpMkLst>
            <pc:docMk/>
            <pc:sldMk cId="854076364" sldId="627"/>
            <ac:cxnSpMk id="80" creationId="{F09D8E2F-685A-9019-0BC9-6CAB0DBB2150}"/>
          </ac:cxnSpMkLst>
        </pc:cxnChg>
        <pc:cxnChg chg="add mod">
          <ac:chgData name="Manideep Dunna" userId="351d0aa0-c4ce-4e11-98e3-f902e5e222bf" providerId="ADAL" clId="{0D62C77B-9012-4D5A-80EF-99877CC482E7}" dt="2024-08-30T21:05:46.518" v="6002" actId="1035"/>
          <ac:cxnSpMkLst>
            <pc:docMk/>
            <pc:sldMk cId="854076364" sldId="627"/>
            <ac:cxnSpMk id="81" creationId="{347B4DE5-AFFD-6DB6-5DB4-537B84095BB2}"/>
          </ac:cxnSpMkLst>
        </pc:cxnChg>
      </pc:sldChg>
      <pc:sldChg chg="addSp delSp modSp new mod modNotesTx">
        <pc:chgData name="Manideep Dunna" userId="351d0aa0-c4ce-4e11-98e3-f902e5e222bf" providerId="ADAL" clId="{0D62C77B-9012-4D5A-80EF-99877CC482E7}" dt="2024-08-26T20:40:56.795" v="3423" actId="14100"/>
        <pc:sldMkLst>
          <pc:docMk/>
          <pc:sldMk cId="2191804473" sldId="628"/>
        </pc:sldMkLst>
        <pc:spChg chg="mod">
          <ac:chgData name="Manideep Dunna" userId="351d0aa0-c4ce-4e11-98e3-f902e5e222bf" providerId="ADAL" clId="{0D62C77B-9012-4D5A-80EF-99877CC482E7}" dt="2024-08-26T20:40:22.396" v="3402" actId="1076"/>
          <ac:spMkLst>
            <pc:docMk/>
            <pc:sldMk cId="2191804473" sldId="628"/>
            <ac:spMk id="2" creationId="{895449B8-2C4D-9813-8CF9-0DC5CA91ADA8}"/>
          </ac:spMkLst>
        </pc:spChg>
        <pc:spChg chg="del mod">
          <ac:chgData name="Manideep Dunna" userId="351d0aa0-c4ce-4e11-98e3-f902e5e222bf" providerId="ADAL" clId="{0D62C77B-9012-4D5A-80EF-99877CC482E7}" dt="2024-08-20T21:51:43.774" v="1408" actId="478"/>
          <ac:spMkLst>
            <pc:docMk/>
            <pc:sldMk cId="2191804473" sldId="628"/>
            <ac:spMk id="3" creationId="{9584D00F-781F-CF2C-D23E-9205FA5739B7}"/>
          </ac:spMkLst>
        </pc:spChg>
        <pc:spChg chg="add del mod">
          <ac:chgData name="Manideep Dunna" userId="351d0aa0-c4ce-4e11-98e3-f902e5e222bf" providerId="ADAL" clId="{0D62C77B-9012-4D5A-80EF-99877CC482E7}" dt="2024-08-26T20:40:31.522" v="3409" actId="767"/>
          <ac:spMkLst>
            <pc:docMk/>
            <pc:sldMk cId="2191804473" sldId="628"/>
            <ac:spMk id="3" creationId="{A5FB6A5D-9CE8-FF8A-FA0D-691934DECC03}"/>
          </ac:spMkLst>
        </pc:spChg>
        <pc:spChg chg="add mod">
          <ac:chgData name="Manideep Dunna" userId="351d0aa0-c4ce-4e11-98e3-f902e5e222bf" providerId="ADAL" clId="{0D62C77B-9012-4D5A-80EF-99877CC482E7}" dt="2024-08-26T20:40:56.795" v="3423" actId="14100"/>
          <ac:spMkLst>
            <pc:docMk/>
            <pc:sldMk cId="2191804473" sldId="628"/>
            <ac:spMk id="7" creationId="{A5FB6A5D-9CE8-FF8A-FA0D-691934DECC03}"/>
          </ac:spMkLst>
        </pc:spChg>
        <pc:spChg chg="add del mod">
          <ac:chgData name="Manideep Dunna" userId="351d0aa0-c4ce-4e11-98e3-f902e5e222bf" providerId="ADAL" clId="{0D62C77B-9012-4D5A-80EF-99877CC482E7}" dt="2024-08-20T21:51:46.569" v="1409" actId="478"/>
          <ac:spMkLst>
            <pc:docMk/>
            <pc:sldMk cId="2191804473" sldId="628"/>
            <ac:spMk id="8" creationId="{6CF6B717-47CC-0C7D-19D0-D0A0FA7D349B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1" creationId="{A2F3A7CB-FF3B-1866-0564-56CD0B3C915C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2" creationId="{DC3C5E8E-690B-25A5-B6FC-2063099A6017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3" creationId="{D4EB1024-C488-CD60-5656-825EFE5D4C87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4" creationId="{A71449B9-81C9-B0C2-47F5-D10A0F249750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5" creationId="{B0CA076D-C5AB-789A-23A4-043DA1D8A27C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6" creationId="{33B070C4-35F7-0882-7302-AD897F34EB5E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7" creationId="{2A0D2BF8-4AB3-6160-D8C0-DB48A34258D4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8" creationId="{1E76D1B2-9AD4-4A45-DAD4-FCFF19A97A84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9" creationId="{157F38A1-E71B-DBC6-9099-6E5397BB2FF4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0" creationId="{A54F1796-8D4A-90B8-6801-4B27DBD78634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1" creationId="{BFD7BBC8-08AC-1F66-01CB-C9756F6A423B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2" creationId="{762B2D01-05D3-4F2A-F9C9-BD3D7472EB99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5" creationId="{64552495-46AB-6F61-F9DC-F5398D6C22F5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6" creationId="{27C122EB-D6E7-5FBB-289F-FED66EE6A4FA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9" creationId="{04326410-A530-541B-7AE0-98791B7907D0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30" creationId="{B94D2DE6-4329-3C9F-54BA-5880BF699E2E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3" creationId="{DAD39F72-08D0-E43A-EAA6-D5F4D8EB62D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4" creationId="{B2C86321-8B5A-9801-6A4C-705CE7E92B2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5" creationId="{84C7BB34-41C3-68E5-5E6C-7B60F5A0EB4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6" creationId="{CA32414C-261A-06BA-FDAC-E097EB919FB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7" creationId="{02275F00-D923-D735-231D-56AACE0416E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8" creationId="{93EADBA7-9164-46D6-EC6A-91C78FE26BA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9" creationId="{B1BE3E4E-29FF-BA93-EAFB-BF94427508FE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40" creationId="{B619B4F5-9188-9591-5BFA-E969C3AAB3A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41" creationId="{59062CB6-16D9-9588-85FE-F13617BC5F60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2" creationId="{FD00C67D-6BD0-E53A-984D-EFD227AB1DF8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3" creationId="{7AC2E97F-5ADF-CE7D-4A41-AA9B0377B95B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4" creationId="{29E398A8-14A2-19FF-34DD-7915EA53B750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7" creationId="{8ACB9B99-BC94-5221-2863-1CA795B2863A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8" creationId="{0E8CF2B0-5032-6B3B-1FDE-C40F9FCC4FAD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51" creationId="{8FACF07F-AD37-566C-ACEF-4B6B4A45E442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52" creationId="{E022A311-CA54-2071-FF87-1A8818980369}"/>
          </ac:spMkLst>
        </pc:spChg>
        <pc:grpChg chg="add mod">
          <ac:chgData name="Manideep Dunna" userId="351d0aa0-c4ce-4e11-98e3-f902e5e222bf" providerId="ADAL" clId="{0D62C77B-9012-4D5A-80EF-99877CC482E7}" dt="2024-08-20T21:51:48.167" v="1410"/>
          <ac:grpSpMkLst>
            <pc:docMk/>
            <pc:sldMk cId="2191804473" sldId="628"/>
            <ac:grpSpMk id="9" creationId="{7BA8DFB9-1EB3-8B99-1BEE-595010DE745A}"/>
          </ac:grpSpMkLst>
        </pc:grpChg>
        <pc:grpChg chg="add mod">
          <ac:chgData name="Manideep Dunna" userId="351d0aa0-c4ce-4e11-98e3-f902e5e222bf" providerId="ADAL" clId="{0D62C77B-9012-4D5A-80EF-99877CC482E7}" dt="2024-08-26T20:40:35.126" v="3416" actId="1035"/>
          <ac:grpSpMkLst>
            <pc:docMk/>
            <pc:sldMk cId="2191804473" sldId="628"/>
            <ac:grpSpMk id="31" creationId="{7D637AEE-D4E7-92D1-E7BF-1AF076A3B2E6}"/>
          </ac:grpSpMkLst>
        </pc:grpChg>
        <pc:cxnChg chg="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10" creationId="{D22D1EAA-C691-9B43-BD0B-47662ADDE19C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3" creationId="{2B433B9A-A81F-C660-B13A-F2DBB33DE0E0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4" creationId="{731EF8C4-E450-61CF-4325-B0BBE648047F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7" creationId="{D67AF048-6BD9-8CF7-2543-9C92522C8DAD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8" creationId="{68F6ECC5-1665-92C7-BF88-C1BE64D07833}"/>
          </ac:cxnSpMkLst>
        </pc:cxnChg>
        <pc:cxnChg chg="mod">
          <ac:chgData name="Manideep Dunna" userId="351d0aa0-c4ce-4e11-98e3-f902e5e222bf" providerId="ADAL" clId="{0D62C77B-9012-4D5A-80EF-99877CC482E7}" dt="2024-08-20T21:51:52.337" v="1411"/>
          <ac:cxnSpMkLst>
            <pc:docMk/>
            <pc:sldMk cId="2191804473" sldId="628"/>
            <ac:cxnSpMk id="32" creationId="{BFF539B2-0A51-CBB5-75B3-E24345569957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5" creationId="{8D49CD2C-DF34-DD21-D7D9-2AA0C7F5A199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6" creationId="{F0058866-E268-64B0-7C3A-E579B0158D40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9" creationId="{7CBC077C-8F4C-D3B7-55FA-397DE00D69F1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50" creationId="{744DF22A-1A4E-D8D4-6411-6C16D0D56F30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032745782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28368446" sldId="629"/>
        </pc:sldMkLst>
      </pc:sldChg>
      <pc:sldChg chg="addSp delSp modSp add mod ord modNotesTx">
        <pc:chgData name="Manideep Dunna" userId="351d0aa0-c4ce-4e11-98e3-f902e5e222bf" providerId="ADAL" clId="{0D62C77B-9012-4D5A-80EF-99877CC482E7}" dt="2024-08-30T23:16:31.803" v="7214" actId="20577"/>
        <pc:sldMkLst>
          <pc:docMk/>
          <pc:sldMk cId="431238806" sldId="629"/>
        </pc:sldMkLst>
        <pc:spChg chg="mod">
          <ac:chgData name="Manideep Dunna" userId="351d0aa0-c4ce-4e11-98e3-f902e5e222bf" providerId="ADAL" clId="{0D62C77B-9012-4D5A-80EF-99877CC482E7}" dt="2024-08-20T21:46:33.241" v="1282" actId="20577"/>
          <ac:spMkLst>
            <pc:docMk/>
            <pc:sldMk cId="431238806" sldId="629"/>
            <ac:spMk id="2" creationId="{143B1727-3377-C807-EC07-04C4BB605C6E}"/>
          </ac:spMkLst>
        </pc:spChg>
        <pc:spChg chg="add mod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3" creationId="{9685DFF4-9898-6152-12D4-54F6ED2B394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8" creationId="{1CB05F27-ADAE-C6F7-7F0C-3AE10CD0C8E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9" creationId="{D5D11ABD-6E98-DB3F-0F30-94219C32F29A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0" creationId="{1B9DA0BE-C90F-6C05-554B-0E754C1D98A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1" creationId="{463B6998-067E-5B9A-BF32-C4ED68C8E71C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2" creationId="{81F5A40C-3B63-C0B2-443D-CE35F7DAA77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3" creationId="{28428DE6-3036-F396-91AA-961201251A9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4" creationId="{8A5D9411-76E5-89ED-2573-09B3D55C1D6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5" creationId="{F1518F11-6DB0-4692-4CF9-C4CA42ED899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6" creationId="{18D7736A-B22C-072D-D29F-544537CAE09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9" creationId="{FFFB2915-2D84-51A4-49DB-F3F8028844B7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0" creationId="{05FC4444-E480-0151-08A2-E564EFDE8813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1" creationId="{78241C1B-8CA4-C577-9B65-F8BEF6D5828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2" creationId="{8C2334B9-A01C-40D7-8D15-1A26265D9A6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3" creationId="{D1470431-CCAE-2789-FC6E-E8240B7F99A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4" creationId="{64318C13-7A65-405B-74AC-B11F62FC2B17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5" creationId="{28568842-5B22-15C3-FFFA-1E2C36499C3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6" creationId="{77F52429-E899-0C8F-7EDD-973C6BB4B38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7" creationId="{17639E49-897C-B2ED-00EC-430243978B60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0" creationId="{AD3F7D87-5242-42D0-7C92-F0EA0B78F251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1" creationId="{47619ECF-DBE9-A1D6-0C9F-58C67395611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2" creationId="{7096C4F5-E39A-2415-DB32-AF0BB7F60E79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3" creationId="{258ADCE5-B603-F029-55F2-57DC4F9843C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4" creationId="{1363484B-A0DA-1134-B4BD-EF078DFD9A42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5" creationId="{798F3D7E-72B4-EB62-960F-D90C78C4516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6" creationId="{22615E50-0FBC-3BF5-47FE-8D3C1D76BC8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7" creationId="{ECCA9E2B-3528-4C30-E474-FDBA1352F19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8" creationId="{4EFA1E1C-883D-36D3-709E-8F014C10DDDA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1" creationId="{6F78E6D7-6D51-7B0B-50E8-0554D3DBB0E9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2" creationId="{D3E6D3B3-10A8-1144-4DD4-0E25E4DAFBDF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3" creationId="{2B8AFE82-57D9-E630-20C3-1253BFA9C7B0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4" creationId="{16AF9CC5-348D-7094-DE90-8FFF9869B851}"/>
          </ac:spMkLst>
        </pc:spChg>
        <pc:spChg chg="add del mod">
          <ac:chgData name="Manideep Dunna" userId="351d0aa0-c4ce-4e11-98e3-f902e5e222bf" providerId="ADAL" clId="{0D62C77B-9012-4D5A-80EF-99877CC482E7}" dt="2024-08-20T21:47:12.167" v="1296" actId="478"/>
          <ac:spMkLst>
            <pc:docMk/>
            <pc:sldMk cId="431238806" sldId="629"/>
            <ac:spMk id="45" creationId="{747F16EB-9789-896C-7594-FA105B9161FF}"/>
          </ac:spMkLst>
        </pc:spChg>
        <pc:spChg chg="del">
          <ac:chgData name="Manideep Dunna" userId="351d0aa0-c4ce-4e11-98e3-f902e5e222bf" providerId="ADAL" clId="{0D62C77B-9012-4D5A-80EF-99877CC482E7}" dt="2024-08-20T21:46:42.186" v="1283" actId="478"/>
          <ac:spMkLst>
            <pc:docMk/>
            <pc:sldMk cId="431238806" sldId="629"/>
            <ac:spMk id="82" creationId="{DA54260D-2AEE-489F-3F9C-A1EC4D7270A3}"/>
          </ac:spMkLst>
        </pc:spChg>
        <pc:spChg chg="del">
          <ac:chgData name="Manideep Dunna" userId="351d0aa0-c4ce-4e11-98e3-f902e5e222bf" providerId="ADAL" clId="{0D62C77B-9012-4D5A-80EF-99877CC482E7}" dt="2024-08-20T21:46:42.186" v="1283" actId="478"/>
          <ac:spMkLst>
            <pc:docMk/>
            <pc:sldMk cId="431238806" sldId="629"/>
            <ac:spMk id="83" creationId="{F6B14719-F930-C7AC-8080-C87A4306A5EC}"/>
          </ac:spMkLst>
        </pc:spChg>
        <pc:spChg chg="del">
          <ac:chgData name="Manideep Dunna" userId="351d0aa0-c4ce-4e11-98e3-f902e5e222bf" providerId="ADAL" clId="{0D62C77B-9012-4D5A-80EF-99877CC482E7}" dt="2024-08-20T21:46:45.445" v="1285" actId="478"/>
          <ac:spMkLst>
            <pc:docMk/>
            <pc:sldMk cId="431238806" sldId="629"/>
            <ac:spMk id="84" creationId="{F985D472-1F95-F234-A580-B6AC6BA14DC4}"/>
          </ac:spMkLst>
        </pc:spChg>
        <pc:spChg chg="del">
          <ac:chgData name="Manideep Dunna" userId="351d0aa0-c4ce-4e11-98e3-f902e5e222bf" providerId="ADAL" clId="{0D62C77B-9012-4D5A-80EF-99877CC482E7}" dt="2024-08-20T21:46:46.945" v="1286" actId="478"/>
          <ac:spMkLst>
            <pc:docMk/>
            <pc:sldMk cId="431238806" sldId="629"/>
            <ac:spMk id="85" creationId="{1AD89337-1D0F-B2B4-BC80-2410742769F0}"/>
          </ac:spMkLst>
        </pc:spChg>
        <pc:spChg chg="add del">
          <ac:chgData name="Manideep Dunna" userId="351d0aa0-c4ce-4e11-98e3-f902e5e222bf" providerId="ADAL" clId="{0D62C77B-9012-4D5A-80EF-99877CC482E7}" dt="2024-08-20T21:47:02.451" v="1290" actId="478"/>
          <ac:spMkLst>
            <pc:docMk/>
            <pc:sldMk cId="431238806" sldId="629"/>
            <ac:spMk id="86" creationId="{CF50422C-3991-497C-6081-7E83186643A1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88" creationId="{83892E0C-0429-7C04-6578-42D648D4A513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89" creationId="{48AF54BC-B160-7169-7F53-C54B3FF191D4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0" creationId="{A934FE2B-EC58-EAFF-1F04-69B2FB22EC29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1" creationId="{A7E4F2AA-8CD3-E864-7512-F94000CA5574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2" creationId="{C5CA497D-EDDC-4EA9-775D-74399B172DA2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3" creationId="{521D2B8E-05BE-82F2-861B-6EF7C6288C6F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4" creationId="{5CFC39FA-1BEA-D64F-81C3-943BC998BF73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5" creationId="{277E1E72-BA4D-8E14-5D76-68DE22433DFD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6" creationId="{C0BC9E60-C800-FA1B-03F8-4E9721402A2A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99" creationId="{FEBAA163-A270-AEC0-ABB5-4AE728994176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0" creationId="{27073661-2D0B-7D6F-EDE5-6360E81098FE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1" creationId="{EFC35F82-62E9-2DC0-F87E-E4AC09295BD7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2" creationId="{83C0079A-CF28-6E35-5088-B06B65CD7BC2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3" creationId="{203ED967-D3CE-72E1-6107-0912508548AB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4" creationId="{55602863-14EE-FDCD-293F-76C087C9DA26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5" creationId="{27E9E8C9-0C6B-4AD5-6335-D8BE98F0DC52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6" creationId="{254C77BE-8236-514D-73FA-43551BE45ED0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7" creationId="{6D9F388E-AB6D-7D35-2B27-33E147BB4A40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0" creationId="{6579DFD9-F547-647B-4128-1B32D8262B5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1" creationId="{F39A1004-6CE4-A9AE-9B67-9E2330909F27}"/>
          </ac:spMkLst>
        </pc:spChg>
        <pc:spChg chg="del mod topLvl">
          <ac:chgData name="Manideep Dunna" userId="351d0aa0-c4ce-4e11-98e3-f902e5e222bf" providerId="ADAL" clId="{0D62C77B-9012-4D5A-80EF-99877CC482E7}" dt="2024-08-30T21:04:35.510" v="5985" actId="478"/>
          <ac:spMkLst>
            <pc:docMk/>
            <pc:sldMk cId="431238806" sldId="629"/>
            <ac:spMk id="112" creationId="{C4D3E774-34B3-4D4D-D617-5D17F15382F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3" creationId="{D9986D48-7F5E-3CAC-9606-487E9995BF49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4" creationId="{F55A0FF4-186A-6DFC-03AE-6E21BE3DEB20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5" creationId="{85A6710F-9FE6-D892-FF3B-5C20EFFADA78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6" creationId="{45DAACC0-D7F3-CA1A-C847-A1F41C6FE6F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7" creationId="{A7FAF079-39F7-F6FB-F63E-B245A60D8BA4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8" creationId="{F82C217C-15DA-CFCD-5E8F-4A78D55FAE2D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1" creationId="{18E5F08D-D681-C84A-0C08-96079A857EF7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2" creationId="{FB6D6404-285C-CB32-6677-0C4EE5C6B30A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3" creationId="{1215E67E-0A9C-0D46-869A-085E1321A583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4" creationId="{9E3F94B5-8120-AE32-04ED-4FFF741B7E93}"/>
          </ac:spMkLst>
        </pc:spChg>
        <pc:spChg chg="add del mod">
          <ac:chgData name="Manideep Dunna" userId="351d0aa0-c4ce-4e11-98e3-f902e5e222bf" providerId="ADAL" clId="{0D62C77B-9012-4D5A-80EF-99877CC482E7}" dt="2024-08-30T21:05:34.092" v="5993" actId="478"/>
          <ac:spMkLst>
            <pc:docMk/>
            <pc:sldMk cId="431238806" sldId="629"/>
            <ac:spMk id="125" creationId="{9961BC58-41DD-1849-C4DB-EDAB357E9B38}"/>
          </ac:spMkLst>
        </pc:spChg>
        <pc:grpChg chg="add del mod">
          <ac:chgData name="Manideep Dunna" userId="351d0aa0-c4ce-4e11-98e3-f902e5e222bf" providerId="ADAL" clId="{0D62C77B-9012-4D5A-80EF-99877CC482E7}" dt="2024-08-20T21:47:08.977" v="1293" actId="478"/>
          <ac:grpSpMkLst>
            <pc:docMk/>
            <pc:sldMk cId="431238806" sldId="629"/>
            <ac:grpSpMk id="3" creationId="{0E3D449A-A8FB-38AD-AA2E-6050D799F8D4}"/>
          </ac:grpSpMkLst>
        </pc:grpChg>
        <pc:grpChg chg="add mod">
          <ac:chgData name="Manideep Dunna" userId="351d0aa0-c4ce-4e11-98e3-f902e5e222bf" providerId="ADAL" clId="{0D62C77B-9012-4D5A-80EF-99877CC482E7}" dt="2024-08-30T21:05:22.740" v="5991" actId="164"/>
          <ac:grpSpMkLst>
            <pc:docMk/>
            <pc:sldMk cId="431238806" sldId="629"/>
            <ac:grpSpMk id="7" creationId="{B60129E9-CB11-74D0-2CB5-2918D87B1F09}"/>
          </ac:grpSpMkLst>
        </pc:grpChg>
        <pc:grpChg chg="add mod">
          <ac:chgData name="Manideep Dunna" userId="351d0aa0-c4ce-4e11-98e3-f902e5e222bf" providerId="ADAL" clId="{0D62C77B-9012-4D5A-80EF-99877CC482E7}" dt="2024-08-30T21:05:27.612" v="5992" actId="164"/>
          <ac:grpSpMkLst>
            <pc:docMk/>
            <pc:sldMk cId="431238806" sldId="629"/>
            <ac:grpSpMk id="8" creationId="{62ED4F16-E00E-C24D-914E-055F73BD5EB9}"/>
          </ac:grpSpMkLst>
        </pc:grpChg>
        <pc:grpChg chg="add del mod">
          <ac:chgData name="Manideep Dunna" userId="351d0aa0-c4ce-4e11-98e3-f902e5e222bf" providerId="ADAL" clId="{0D62C77B-9012-4D5A-80EF-99877CC482E7}" dt="2024-08-20T21:47:08.157" v="1292" actId="478"/>
          <ac:grpSpMkLst>
            <pc:docMk/>
            <pc:sldMk cId="431238806" sldId="629"/>
            <ac:grpSpMk id="17" creationId="{E2597E77-559C-9F0D-6F80-A839BD8415F6}"/>
          </ac:grpSpMkLst>
        </pc:grpChg>
        <pc:grpChg chg="add del mod">
          <ac:chgData name="Manideep Dunna" userId="351d0aa0-c4ce-4e11-98e3-f902e5e222bf" providerId="ADAL" clId="{0D62C77B-9012-4D5A-80EF-99877CC482E7}" dt="2024-08-20T21:47:09.923" v="1294" actId="478"/>
          <ac:grpSpMkLst>
            <pc:docMk/>
            <pc:sldMk cId="431238806" sldId="629"/>
            <ac:grpSpMk id="28" creationId="{8753ADE9-4AD7-3266-FE8F-CD5CE8AC15E7}"/>
          </ac:grpSpMkLst>
        </pc:grpChg>
        <pc:grpChg chg="add mod">
          <ac:chgData name="Manideep Dunna" userId="351d0aa0-c4ce-4e11-98e3-f902e5e222bf" providerId="ADAL" clId="{0D62C77B-9012-4D5A-80EF-99877CC482E7}" dt="2024-08-20T21:47:22.592" v="1322" actId="1035"/>
          <ac:grpSpMkLst>
            <pc:docMk/>
            <pc:sldMk cId="431238806" sldId="629"/>
            <ac:grpSpMk id="46" creationId="{7A85438E-B751-B3CE-92FA-766639FD25A3}"/>
          </ac:grpSpMkLst>
        </pc:grpChg>
        <pc:grpChg chg="del">
          <ac:chgData name="Manideep Dunna" userId="351d0aa0-c4ce-4e11-98e3-f902e5e222bf" providerId="ADAL" clId="{0D62C77B-9012-4D5A-80EF-99877CC482E7}" dt="2024-08-20T21:46:42.186" v="1283" actId="478"/>
          <ac:grpSpMkLst>
            <pc:docMk/>
            <pc:sldMk cId="431238806" sldId="629"/>
            <ac:grpSpMk id="47" creationId="{FB140BB7-7C3F-3FF2-91EA-9DF5A6CCDDFD}"/>
          </ac:grpSpMkLst>
        </pc:grpChg>
        <pc:grpChg chg="del">
          <ac:chgData name="Manideep Dunna" userId="351d0aa0-c4ce-4e11-98e3-f902e5e222bf" providerId="ADAL" clId="{0D62C77B-9012-4D5A-80EF-99877CC482E7}" dt="2024-08-20T21:46:43.052" v="1284" actId="478"/>
          <ac:grpSpMkLst>
            <pc:docMk/>
            <pc:sldMk cId="431238806" sldId="629"/>
            <ac:grpSpMk id="58" creationId="{EF67627A-2DB0-39A7-A72F-3BEF4B85A30C}"/>
          </ac:grpSpMkLst>
        </pc:grpChg>
        <pc:grpChg chg="del">
          <ac:chgData name="Manideep Dunna" userId="351d0aa0-c4ce-4e11-98e3-f902e5e222bf" providerId="ADAL" clId="{0D62C77B-9012-4D5A-80EF-99877CC482E7}" dt="2024-08-20T21:46:42.186" v="1283" actId="478"/>
          <ac:grpSpMkLst>
            <pc:docMk/>
            <pc:sldMk cId="431238806" sldId="629"/>
            <ac:grpSpMk id="69" creationId="{7F9FCBF7-1C48-3B5C-9AF7-281682A9D37C}"/>
          </ac:grpSpMkLst>
        </pc:grpChg>
        <pc:grpChg chg="add del mod">
          <ac:chgData name="Manideep Dunna" userId="351d0aa0-c4ce-4e11-98e3-f902e5e222bf" providerId="ADAL" clId="{0D62C77B-9012-4D5A-80EF-99877CC482E7}" dt="2024-08-30T21:04:06.911" v="5980" actId="165"/>
          <ac:grpSpMkLst>
            <pc:docMk/>
            <pc:sldMk cId="431238806" sldId="629"/>
            <ac:grpSpMk id="97" creationId="{85658057-4C1E-AF39-1D76-398CB5442CB6}"/>
          </ac:grpSpMkLst>
        </pc:grpChg>
        <pc:grpChg chg="add del mod">
          <ac:chgData name="Manideep Dunna" userId="351d0aa0-c4ce-4e11-98e3-f902e5e222bf" providerId="ADAL" clId="{0D62C77B-9012-4D5A-80EF-99877CC482E7}" dt="2024-08-30T21:04:11.031" v="5981" actId="165"/>
          <ac:grpSpMkLst>
            <pc:docMk/>
            <pc:sldMk cId="431238806" sldId="629"/>
            <ac:grpSpMk id="108" creationId="{4EB79399-62DC-9C24-E960-8ED05FD26C47}"/>
          </ac:grpSpMkLst>
        </pc:grp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7" creationId="{6AC84E2E-7D31-D1F9-7C99-84FB051C7107}"/>
          </ac:cxnSpMkLst>
        </pc:cxn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18" creationId="{70C5D445-E304-2FD1-2173-5D4B0B070D47}"/>
          </ac:cxnSpMkLst>
        </pc:cxn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29" creationId="{DE88AD40-234B-611A-B66E-149DBF0E612F}"/>
          </ac:cxnSpMkLst>
        </pc:cxnChg>
        <pc:cxnChg chg="add del mod">
          <ac:chgData name="Manideep Dunna" userId="351d0aa0-c4ce-4e11-98e3-f902e5e222bf" providerId="ADAL" clId="{0D62C77B-9012-4D5A-80EF-99877CC482E7}" dt="2024-08-20T21:47:06.710" v="1291" actId="478"/>
          <ac:cxnSpMkLst>
            <pc:docMk/>
            <pc:sldMk cId="431238806" sldId="629"/>
            <ac:cxnSpMk id="39" creationId="{EF525F56-FA1C-04CB-567D-31A17C9CC5D7}"/>
          </ac:cxnSpMkLst>
        </pc:cxnChg>
        <pc:cxnChg chg="add del mod">
          <ac:chgData name="Manideep Dunna" userId="351d0aa0-c4ce-4e11-98e3-f902e5e222bf" providerId="ADAL" clId="{0D62C77B-9012-4D5A-80EF-99877CC482E7}" dt="2024-08-20T21:47:10.823" v="1295" actId="478"/>
          <ac:cxnSpMkLst>
            <pc:docMk/>
            <pc:sldMk cId="431238806" sldId="629"/>
            <ac:cxnSpMk id="40" creationId="{87F4320D-EF19-E5E7-B1AD-7FEA9A9D1EE0}"/>
          </ac:cxnSpMkLst>
        </pc:cxnChg>
        <pc:cxnChg chg="del">
          <ac:chgData name="Manideep Dunna" userId="351d0aa0-c4ce-4e11-98e3-f902e5e222bf" providerId="ADAL" clId="{0D62C77B-9012-4D5A-80EF-99877CC482E7}" dt="2024-08-20T21:46:42.186" v="1283" actId="478"/>
          <ac:cxnSpMkLst>
            <pc:docMk/>
            <pc:sldMk cId="431238806" sldId="629"/>
            <ac:cxnSpMk id="80" creationId="{F09D8E2F-685A-9019-0BC9-6CAB0DBB2150}"/>
          </ac:cxnSpMkLst>
        </pc:cxnChg>
        <pc:cxnChg chg="del">
          <ac:chgData name="Manideep Dunna" userId="351d0aa0-c4ce-4e11-98e3-f902e5e222bf" providerId="ADAL" clId="{0D62C77B-9012-4D5A-80EF-99877CC482E7}" dt="2024-08-20T21:46:42.186" v="1283" actId="478"/>
          <ac:cxnSpMkLst>
            <pc:docMk/>
            <pc:sldMk cId="431238806" sldId="629"/>
            <ac:cxnSpMk id="81" creationId="{347B4DE5-AFFD-6DB6-5DB4-537B84095BB2}"/>
          </ac:cxnSpMkLst>
        </pc:cxnChg>
        <pc:cxnChg chg="mod">
          <ac:chgData name="Manideep Dunna" userId="351d0aa0-c4ce-4e11-98e3-f902e5e222bf" providerId="ADAL" clId="{0D62C77B-9012-4D5A-80EF-99877CC482E7}" dt="2024-08-20T21:47:15.217" v="1297"/>
          <ac:cxnSpMkLst>
            <pc:docMk/>
            <pc:sldMk cId="431238806" sldId="629"/>
            <ac:cxnSpMk id="87" creationId="{2FE951F5-474B-A5A0-AA24-EDF493FDEA19}"/>
          </ac:cxnSpMkLst>
        </pc:cxnChg>
        <pc:cxnChg chg="mod topLvl">
          <ac:chgData name="Manideep Dunna" userId="351d0aa0-c4ce-4e11-98e3-f902e5e222bf" providerId="ADAL" clId="{0D62C77B-9012-4D5A-80EF-99877CC482E7}" dt="2024-08-30T21:05:22.740" v="5991" actId="164"/>
          <ac:cxnSpMkLst>
            <pc:docMk/>
            <pc:sldMk cId="431238806" sldId="629"/>
            <ac:cxnSpMk id="98" creationId="{8BDF24CD-AD49-7D48-3475-8C602AD80439}"/>
          </ac:cxnSpMkLst>
        </pc:cxnChg>
        <pc:cxnChg chg="mod topLvl">
          <ac:chgData name="Manideep Dunna" userId="351d0aa0-c4ce-4e11-98e3-f902e5e222bf" providerId="ADAL" clId="{0D62C77B-9012-4D5A-80EF-99877CC482E7}" dt="2024-08-30T21:05:27.612" v="5992" actId="164"/>
          <ac:cxnSpMkLst>
            <pc:docMk/>
            <pc:sldMk cId="431238806" sldId="629"/>
            <ac:cxnSpMk id="109" creationId="{14C4E147-1239-152B-8475-D01FBDD69B2F}"/>
          </ac:cxnSpMkLst>
        </pc:cxnChg>
        <pc:cxnChg chg="add mod">
          <ac:chgData name="Manideep Dunna" userId="351d0aa0-c4ce-4e11-98e3-f902e5e222bf" providerId="ADAL" clId="{0D62C77B-9012-4D5A-80EF-99877CC482E7}" dt="2024-08-20T21:47:22.592" v="1322" actId="1035"/>
          <ac:cxnSpMkLst>
            <pc:docMk/>
            <pc:sldMk cId="431238806" sldId="629"/>
            <ac:cxnSpMk id="119" creationId="{C50A116D-326A-0F11-683E-4A190ABB1C49}"/>
          </ac:cxnSpMkLst>
        </pc:cxnChg>
        <pc:cxnChg chg="add mod">
          <ac:chgData name="Manideep Dunna" userId="351d0aa0-c4ce-4e11-98e3-f902e5e222bf" providerId="ADAL" clId="{0D62C77B-9012-4D5A-80EF-99877CC482E7}" dt="2024-08-20T21:47:22.592" v="1322" actId="1035"/>
          <ac:cxnSpMkLst>
            <pc:docMk/>
            <pc:sldMk cId="431238806" sldId="629"/>
            <ac:cxnSpMk id="120" creationId="{818E2161-1425-06F2-0F0D-5CC99D7744FF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804124187" sldId="630"/>
        </pc:sldMkLst>
      </pc:sldChg>
      <pc:sldChg chg="modSp new del mod">
        <pc:chgData name="Manideep Dunna" userId="351d0aa0-c4ce-4e11-98e3-f902e5e222bf" providerId="ADAL" clId="{0D62C77B-9012-4D5A-80EF-99877CC482E7}" dt="2024-08-26T20:57:36.139" v="3424" actId="47"/>
        <pc:sldMkLst>
          <pc:docMk/>
          <pc:sldMk cId="3688560967" sldId="630"/>
        </pc:sldMkLst>
        <pc:spChg chg="mod">
          <ac:chgData name="Manideep Dunna" userId="351d0aa0-c4ce-4e11-98e3-f902e5e222bf" providerId="ADAL" clId="{0D62C77B-9012-4D5A-80EF-99877CC482E7}" dt="2024-08-20T21:51:04.041" v="1407" actId="207"/>
          <ac:spMkLst>
            <pc:docMk/>
            <pc:sldMk cId="3688560967" sldId="630"/>
            <ac:spMk id="2" creationId="{FD88D99D-27D2-CDDB-949F-B86752A644CB}"/>
          </ac:spMkLst>
        </pc:spChg>
      </pc:sldChg>
      <pc:sldChg chg="addSp delSp modSp new mod ord">
        <pc:chgData name="Manideep Dunna" userId="351d0aa0-c4ce-4e11-98e3-f902e5e222bf" providerId="ADAL" clId="{0D62C77B-9012-4D5A-80EF-99877CC482E7}" dt="2024-08-30T23:19:00.470" v="7226" actId="20577"/>
        <pc:sldMkLst>
          <pc:docMk/>
          <pc:sldMk cId="2650559808" sldId="631"/>
        </pc:sldMkLst>
        <pc:spChg chg="mod">
          <ac:chgData name="Manideep Dunna" userId="351d0aa0-c4ce-4e11-98e3-f902e5e222bf" providerId="ADAL" clId="{0D62C77B-9012-4D5A-80EF-99877CC482E7}" dt="2024-08-30T23:19:00.470" v="7226" actId="20577"/>
          <ac:spMkLst>
            <pc:docMk/>
            <pc:sldMk cId="2650559808" sldId="631"/>
            <ac:spMk id="2" creationId="{92D9F5EB-A41D-442B-DEEB-1FEBFF301CDC}"/>
          </ac:spMkLst>
        </pc:spChg>
        <pc:spChg chg="del">
          <ac:chgData name="Manideep Dunna" userId="351d0aa0-c4ce-4e11-98e3-f902e5e222bf" providerId="ADAL" clId="{0D62C77B-9012-4D5A-80EF-99877CC482E7}" dt="2024-08-26T20:58:25.832" v="3425" actId="478"/>
          <ac:spMkLst>
            <pc:docMk/>
            <pc:sldMk cId="2650559808" sldId="631"/>
            <ac:spMk id="3" creationId="{FC8C4E4C-AA73-A971-D5D0-B4FA6812DE90}"/>
          </ac:spMkLst>
        </pc:spChg>
        <pc:spChg chg="add mod">
          <ac:chgData name="Manideep Dunna" userId="351d0aa0-c4ce-4e11-98e3-f902e5e222bf" providerId="ADAL" clId="{0D62C77B-9012-4D5A-80EF-99877CC482E7}" dt="2024-08-20T22:17:18.733" v="1938"/>
          <ac:spMkLst>
            <pc:docMk/>
            <pc:sldMk cId="2650559808" sldId="631"/>
            <ac:spMk id="7" creationId="{3B41442A-B542-A1FD-B939-B2DA2ED53F5A}"/>
          </ac:spMkLst>
        </pc:spChg>
        <pc:spChg chg="add mod">
          <ac:chgData name="Manideep Dunna" userId="351d0aa0-c4ce-4e11-98e3-f902e5e222bf" providerId="ADAL" clId="{0D62C77B-9012-4D5A-80EF-99877CC482E7}" dt="2024-08-26T20:58:26.692" v="3426"/>
          <ac:spMkLst>
            <pc:docMk/>
            <pc:sldMk cId="2650559808" sldId="631"/>
            <ac:spMk id="7" creationId="{52FCA49A-884E-8355-0B61-19244E9275BA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9" creationId="{195E9FB8-CD72-7E35-9FDC-B745D13A736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3" creationId="{AF6564C1-6329-CD46-0AD2-19A55B0B0F0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4" creationId="{B14905E4-01C0-077B-0A15-9C2D23350BD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5" creationId="{603CDD5A-700B-696B-0B17-AF40F4E7F39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65" creationId="{32597A79-3501-33AE-F41E-0DC817C78253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69" creationId="{04D39CC4-8CA2-F17F-9D8C-1CEE567747C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1" creationId="{D0E5C205-FFAE-627D-EB99-200AA4C16638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2" creationId="{74D6185C-B459-CD6A-8030-158D04B5CC2E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3" creationId="{B27030BD-97BD-2672-2721-C9A38DAAF18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4" creationId="{B4AB3E1E-CA9B-62F1-BA04-376639693884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5" creationId="{844E1C7C-DBA6-FFF4-3502-D172663985A7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6" creationId="{C9A48948-E070-18AA-1746-B7CD0D69A78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7" creationId="{0D94DBCB-2363-87E3-A43B-6FEC9F5FE894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8" creationId="{F943E828-D6CC-A5A2-A1CB-CAEF7119189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9" creationId="{BDCA4954-9C30-2A30-7DE3-70EC86D5858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1" creationId="{9B0D3A5A-5E61-8222-86A5-53D3F8CEBEDE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2" creationId="{D7FB3F52-CE05-2B11-2C63-8432B56FE56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3" creationId="{6958830F-D401-3EC3-BCD7-8F62EC9ED0F5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4" creationId="{B5C5DDD5-B3C5-5C54-BC21-62602EC8A36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5" creationId="{BC405ABC-7402-EBB0-019E-2667041DA875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6" creationId="{E163D6A5-6C7D-2B1D-B941-2E2B4B3825F3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7" creationId="{A734EE92-E850-2CFB-35D4-6AF6471F1D1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8" creationId="{E76B927C-F84A-82EC-A3EA-BEADA79D5B9C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9" creationId="{BD135CAF-4181-F17C-A119-FC25EBDB5254}"/>
          </ac:spMkLst>
        </pc:spChg>
        <pc:spChg chg="add mod">
          <ac:chgData name="Manideep Dunna" userId="351d0aa0-c4ce-4e11-98e3-f902e5e222bf" providerId="ADAL" clId="{0D62C77B-9012-4D5A-80EF-99877CC482E7}" dt="2024-08-26T20:59:19.617" v="3433" actId="2711"/>
          <ac:spMkLst>
            <pc:docMk/>
            <pc:sldMk cId="2650559808" sldId="631"/>
            <ac:spMk id="102" creationId="{7DC01FED-7DFC-3D93-EF18-77F5E1B3444A}"/>
          </ac:spMkLst>
        </pc:spChg>
        <pc:spChg chg="mod">
          <ac:chgData name="Manideep Dunna" userId="351d0aa0-c4ce-4e11-98e3-f902e5e222bf" providerId="ADAL" clId="{0D62C77B-9012-4D5A-80EF-99877CC482E7}" dt="2024-08-26T21:00:08.025" v="3463" actId="1076"/>
          <ac:spMkLst>
            <pc:docMk/>
            <pc:sldMk cId="2650559808" sldId="631"/>
            <ac:spMk id="105" creationId="{C0D306F4-D763-6A3E-2763-2D1624857D03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7" creationId="{BECCC585-98B0-D116-5C02-FFE96E97FFE6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8" creationId="{CA495546-C4A9-5727-CE20-F6B6FDC967A5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9" creationId="{203E43C8-DEC8-66BE-B6B7-1ED9371C8DEA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0" creationId="{CB50DDF1-FE3A-15A9-7027-3E086816A07B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1" creationId="{0E282EE2-C66A-A400-CAA7-C74814DF79F7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2" creationId="{83632EB3-18B0-B0F7-15F4-0FAA67F3AE64}"/>
          </ac:spMkLst>
        </pc:spChg>
        <pc:spChg chg="mod">
          <ac:chgData name="Manideep Dunna" userId="351d0aa0-c4ce-4e11-98e3-f902e5e222bf" providerId="ADAL" clId="{0D62C77B-9012-4D5A-80EF-99877CC482E7}" dt="2024-08-26T21:00:21.623" v="3468" actId="20577"/>
          <ac:spMkLst>
            <pc:docMk/>
            <pc:sldMk cId="2650559808" sldId="631"/>
            <ac:spMk id="113" creationId="{97205D62-2B5C-C174-BEC7-F94FF809A935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4" creationId="{F3827914-7583-511B-9452-802C4D6E3D0E}"/>
          </ac:spMkLst>
        </pc:spChg>
        <pc:grpChg chg="add mod">
          <ac:chgData name="Manideep Dunna" userId="351d0aa0-c4ce-4e11-98e3-f902e5e222bf" providerId="ADAL" clId="{0D62C77B-9012-4D5A-80EF-99877CC482E7}" dt="2024-08-26T20:58:55.485" v="3430" actId="1076"/>
          <ac:grpSpMkLst>
            <pc:docMk/>
            <pc:sldMk cId="2650559808" sldId="631"/>
            <ac:grpSpMk id="8" creationId="{9A3D3CC2-F5BC-7940-6786-135B2C7D9618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10" creationId="{3DCA4831-B967-A9B5-2267-CE54EBF82998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36" creationId="{A2E55902-BE03-46FF-D8D1-69194083298B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59" creationId="{168F923F-0596-4D38-5369-29876ED54282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60" creationId="{354B7FF1-A142-AC0F-7BF3-8CE4801A17DC}"/>
          </ac:grpSpMkLst>
        </pc:grpChg>
        <pc:grpChg chg="add mod">
          <ac:chgData name="Manideep Dunna" userId="351d0aa0-c4ce-4e11-98e3-f902e5e222bf" providerId="ADAL" clId="{0D62C77B-9012-4D5A-80EF-99877CC482E7}" dt="2024-08-26T20:59:42.286" v="3436" actId="14100"/>
          <ac:grpSpMkLst>
            <pc:docMk/>
            <pc:sldMk cId="2650559808" sldId="631"/>
            <ac:grpSpMk id="103" creationId="{6BE5DE7B-D07E-1F35-8122-0ABEEC92581A}"/>
          </ac:grpSpMkLst>
        </pc:grpChg>
        <pc:grpChg chg="mod">
          <ac:chgData name="Manideep Dunna" userId="351d0aa0-c4ce-4e11-98e3-f902e5e222bf" providerId="ADAL" clId="{0D62C77B-9012-4D5A-80EF-99877CC482E7}" dt="2024-08-26T20:59:34.221" v="3434"/>
          <ac:grpSpMkLst>
            <pc:docMk/>
            <pc:sldMk cId="2650559808" sldId="631"/>
            <ac:grpSpMk id="104" creationId="{7F35B132-5E16-D69A-9617-14718FC64E4E}"/>
          </ac:grpSpMkLst>
        </pc:grpChg>
        <pc:picChg chg="mod">
          <ac:chgData name="Manideep Dunna" userId="351d0aa0-c4ce-4e11-98e3-f902e5e222bf" providerId="ADAL" clId="{0D62C77B-9012-4D5A-80EF-99877CC482E7}" dt="2024-08-26T20:59:34.221" v="3434"/>
          <ac:picMkLst>
            <pc:docMk/>
            <pc:sldMk cId="2650559808" sldId="631"/>
            <ac:picMk id="106" creationId="{394A684E-CFD2-0A4C-D39A-8891235DD8A8}"/>
          </ac:picMkLst>
        </pc:pic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1" creationId="{AE3FA7E0-6F09-89EC-CA70-906AF1A69AC6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2" creationId="{956FF11E-42F0-2445-FC84-DA602036265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3" creationId="{A47187C8-4D82-7C38-7C05-3D0F6510D4D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4" creationId="{9606B1F7-3F41-94BA-F2BD-12B4EB9FCB5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5" creationId="{B2B1E20D-0844-AEDD-1290-B31B06DBD9E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6" creationId="{BB805B7A-511B-0628-8C05-751CBF78D1D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7" creationId="{647DC8FC-42E7-4759-EC43-8F22A79696D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8" creationId="{F8FE5D44-3CAC-07F3-AC4F-32F9870FC56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9" creationId="{F7FF9ABB-186B-94BF-C92F-C7AE22E3639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0" creationId="{6246FAB9-F9EB-880E-7049-2B460B8148A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1" creationId="{4362E0A7-E977-1BA9-E386-4A83CDE522C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2" creationId="{9A42CCFE-3604-8B39-80F7-5F38C6771CD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3" creationId="{602DC1C3-6AB4-66EE-2375-611F00E715B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4" creationId="{9299786B-CDD5-5905-3F18-5E4C5255B36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5" creationId="{104219CF-E282-23E7-A1B6-ECAA4CA705F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6" creationId="{4338C933-249E-A2F9-B4D9-CF2B4592902D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7" creationId="{4483442E-6531-3D64-99EC-1E412C4A493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8" creationId="{7DE67CD6-C109-ECCB-CEBA-C7CA92CAFF1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9" creationId="{D60B9EE6-A357-BBD7-B37F-8A7244E3F6A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0" creationId="{67C4E935-3C75-1BCB-3CC3-A779F34B089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1" creationId="{43F70543-C3D9-5608-76D0-E5095B7AC48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2" creationId="{857C1BA7-441F-3E7F-1C5C-7E7100BA2D38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7" creationId="{3420D544-E6EF-BEB8-7F49-8CF6D283FA1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8" creationId="{F066AF02-DB52-8144-A2FD-005093A881E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9" creationId="{96732A02-FE8E-6510-EA3D-1020C59EA0B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0" creationId="{390CB528-B0D0-2F8F-1B10-916A7646BEB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1" creationId="{B455D8FA-9A80-057C-C59E-F53D132546B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2" creationId="{8FB46BF2-DE82-8CF9-AA74-A07CEFE86B5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3" creationId="{25232E21-7B49-D683-861E-7DE0481C27C6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4" creationId="{AAECFC94-EADB-F202-72CF-8059C1C1F41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5" creationId="{3732E77E-7235-0535-2C60-B5A9645D795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6" creationId="{60F90F05-7D9E-90B6-5F9B-A3513D5970A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7" creationId="{EDD61954-4CE0-C32C-1D37-6E16BD5E056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8" creationId="{140B3181-C12A-E35B-FF22-9656EEBC842D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9" creationId="{2491362F-7F07-3C2E-81DE-4C0F37D82A9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0" creationId="{55FCA325-D4CE-32FE-53D0-3A5EB5BC7B58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1" creationId="{19751368-8DCE-FCDC-D446-68BDAA6FFC3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2" creationId="{046E2A2D-79B0-F596-3D89-CE3FF2F97D2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3" creationId="{B05AB688-18D2-30B9-FDD2-951F048CB6E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4" creationId="{A9FEFAC2-93FD-42DF-1543-0E7AA842FB2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5" creationId="{930F7308-FFF8-FF75-B802-DBE8CA99E6C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6" creationId="{8F982EB4-6BB0-70AE-A87B-87A86267C38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7" creationId="{245929CA-31C9-46A0-AB23-2A4444A9DAD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8" creationId="{0CB89A28-3896-FE57-3457-64B038B1173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1" creationId="{3748C58B-403D-00E8-888A-750E899C693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2" creationId="{6058ADFF-2DA1-5F59-E6EA-916C032DA26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3" creationId="{92D1650B-A750-A2B0-C0B4-6D93EE0D3D1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4" creationId="{0AAECEC0-4EF5-CF8A-35E8-7810FB58081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6" creationId="{C42812F9-E5FC-FBD4-8536-BFBC0A9CBAD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7" creationId="{E0F00FEC-731F-B022-194A-D388D9D3F5D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8" creationId="{1135F763-0ADE-816E-47B1-9DB09F22E07F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70" creationId="{E4EC456B-3301-4A7B-3050-E27BA7641F6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80" creationId="{78B31F8D-18A9-D8D7-234F-7A7D0FC1751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0" creationId="{71D4050D-E20B-581A-4B27-5EE9A792A00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1" creationId="{1E649BDA-961B-62AD-85F5-142A3A7EC005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2" creationId="{FDB32136-16BE-AB94-D972-723ABD41CAA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3" creationId="{1E3954A9-62AC-061A-AE54-DBDE391B1D2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4" creationId="{A388692C-0CB5-FE12-7E93-F8026B96F42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5" creationId="{8F13AA78-0141-E906-958E-A6D16F6499A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6" creationId="{21634661-746A-328B-02F6-7CBBDE19EB7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7" creationId="{A3BDF06B-AB20-27A1-7D0C-221A2B460A9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8" creationId="{8DD81B80-D118-FAE5-552B-5049F4704AEF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9" creationId="{6C337762-A7AC-CBFE-1695-D5532E7BC06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00" creationId="{0122A72C-2925-7A94-844B-6A12C520732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01" creationId="{9B7D3A61-DBE0-FCA8-9985-DE1714DD2E43}"/>
          </ac:cxnSpMkLst>
        </pc:cxnChg>
      </pc:sldChg>
      <pc:sldChg chg="modSp new mod">
        <pc:chgData name="Manideep Dunna" userId="351d0aa0-c4ce-4e11-98e3-f902e5e222bf" providerId="ADAL" clId="{0D62C77B-9012-4D5A-80EF-99877CC482E7}" dt="2024-08-30T21:25:19.973" v="6437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0D62C77B-9012-4D5A-80EF-99877CC482E7}" dt="2024-08-20T22:17:25.280" v="1946" actId="20577"/>
          <ac:spMkLst>
            <pc:docMk/>
            <pc:sldMk cId="2973111420" sldId="632"/>
            <ac:spMk id="2" creationId="{CCE011FA-5285-E9DE-A53D-B42311458A48}"/>
          </ac:spMkLst>
        </pc:spChg>
        <pc:spChg chg="mod">
          <ac:chgData name="Manideep Dunna" userId="351d0aa0-c4ce-4e11-98e3-f902e5e222bf" providerId="ADAL" clId="{0D62C77B-9012-4D5A-80EF-99877CC482E7}" dt="2024-08-30T21:25:19.973" v="6437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modSp new mod modShow">
        <pc:chgData name="Manideep Dunna" userId="351d0aa0-c4ce-4e11-98e3-f902e5e222bf" providerId="ADAL" clId="{0D62C77B-9012-4D5A-80EF-99877CC482E7}" dt="2024-08-26T22:07:08.990" v="4120" actId="729"/>
        <pc:sldMkLst>
          <pc:docMk/>
          <pc:sldMk cId="3737396952" sldId="633"/>
        </pc:sldMkLst>
        <pc:spChg chg="mod">
          <ac:chgData name="Manideep Dunna" userId="351d0aa0-c4ce-4e11-98e3-f902e5e222bf" providerId="ADAL" clId="{0D62C77B-9012-4D5A-80EF-99877CC482E7}" dt="2024-08-20T22:17:35.791" v="1958" actId="20577"/>
          <ac:spMkLst>
            <pc:docMk/>
            <pc:sldMk cId="3737396952" sldId="633"/>
            <ac:spMk id="2" creationId="{65E0C8E5-DA01-8B3D-FFA8-9E1FD891A7F9}"/>
          </ac:spMkLst>
        </pc:spChg>
        <pc:spChg chg="mod">
          <ac:chgData name="Manideep Dunna" userId="351d0aa0-c4ce-4e11-98e3-f902e5e222bf" providerId="ADAL" clId="{0D62C77B-9012-4D5A-80EF-99877CC482E7}" dt="2024-08-20T22:20:28.373" v="2097" actId="20577"/>
          <ac:spMkLst>
            <pc:docMk/>
            <pc:sldMk cId="3737396952" sldId="633"/>
            <ac:spMk id="3" creationId="{5720F95F-71DE-B74D-21D2-F2E5F18CB190}"/>
          </ac:spMkLst>
        </pc:spChg>
      </pc:sldChg>
      <pc:sldChg chg="addSp delSp modSp new mod ord">
        <pc:chgData name="Manideep Dunna" userId="351d0aa0-c4ce-4e11-98e3-f902e5e222bf" providerId="ADAL" clId="{0D62C77B-9012-4D5A-80EF-99877CC482E7}" dt="2024-08-30T21:17:33.940" v="6042" actId="20577"/>
        <pc:sldMkLst>
          <pc:docMk/>
          <pc:sldMk cId="2483173130" sldId="634"/>
        </pc:sldMkLst>
        <pc:spChg chg="mod">
          <ac:chgData name="Manideep Dunna" userId="351d0aa0-c4ce-4e11-98e3-f902e5e222bf" providerId="ADAL" clId="{0D62C77B-9012-4D5A-80EF-99877CC482E7}" dt="2024-08-26T20:38:19.013" v="3264" actId="20577"/>
          <ac:spMkLst>
            <pc:docMk/>
            <pc:sldMk cId="2483173130" sldId="634"/>
            <ac:spMk id="2" creationId="{D303D942-6436-0CCB-70A6-5B7D3324A477}"/>
          </ac:spMkLst>
        </pc:spChg>
        <pc:spChg chg="mod">
          <ac:chgData name="Manideep Dunna" userId="351d0aa0-c4ce-4e11-98e3-f902e5e222bf" providerId="ADAL" clId="{0D62C77B-9012-4D5A-80EF-99877CC482E7}" dt="2024-08-30T21:17:33.940" v="6042" actId="20577"/>
          <ac:spMkLst>
            <pc:docMk/>
            <pc:sldMk cId="2483173130" sldId="634"/>
            <ac:spMk id="3" creationId="{50BED017-1D5B-6D78-459B-57D319AACABA}"/>
          </ac:spMkLst>
        </pc:spChg>
        <pc:spChg chg="add del mod">
          <ac:chgData name="Manideep Dunna" userId="351d0aa0-c4ce-4e11-98e3-f902e5e222bf" providerId="ADAL" clId="{0D62C77B-9012-4D5A-80EF-99877CC482E7}" dt="2024-08-30T20:34:52.024" v="4727" actId="478"/>
          <ac:spMkLst>
            <pc:docMk/>
            <pc:sldMk cId="2483173130" sldId="634"/>
            <ac:spMk id="9" creationId="{61806755-C6CB-F038-903B-EAB859F299B1}"/>
          </ac:spMkLst>
        </pc:spChg>
        <pc:picChg chg="add mod">
          <ac:chgData name="Manideep Dunna" userId="351d0aa0-c4ce-4e11-98e3-f902e5e222bf" providerId="ADAL" clId="{0D62C77B-9012-4D5A-80EF-99877CC482E7}" dt="2024-08-26T19:56:35.206" v="2132"/>
          <ac:picMkLst>
            <pc:docMk/>
            <pc:sldMk cId="2483173130" sldId="634"/>
            <ac:picMk id="8" creationId="{03EFA197-3BE7-478D-BFCB-26F3962902B3}"/>
          </ac:picMkLst>
        </pc:picChg>
      </pc:sldChg>
      <pc:sldChg chg="delSp modSp add mod">
        <pc:chgData name="Manideep Dunna" userId="351d0aa0-c4ce-4e11-98e3-f902e5e222bf" providerId="ADAL" clId="{0D62C77B-9012-4D5A-80EF-99877CC482E7}" dt="2024-08-26T20:16:51.722" v="2536" actId="20577"/>
        <pc:sldMkLst>
          <pc:docMk/>
          <pc:sldMk cId="3865558206" sldId="635"/>
        </pc:sldMkLst>
        <pc:spChg chg="mod">
          <ac:chgData name="Manideep Dunna" userId="351d0aa0-c4ce-4e11-98e3-f902e5e222bf" providerId="ADAL" clId="{0D62C77B-9012-4D5A-80EF-99877CC482E7}" dt="2024-08-26T20:14:57.830" v="2481" actId="20577"/>
          <ac:spMkLst>
            <pc:docMk/>
            <pc:sldMk cId="3865558206" sldId="635"/>
            <ac:spMk id="2" creationId="{895449B8-2C4D-9813-8CF9-0DC5CA91ADA8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3" creationId="{DAD39F72-08D0-E43A-EAA6-D5F4D8EB62D7}"/>
          </ac:spMkLst>
        </pc:spChg>
        <pc:spChg chg="mod topLvl">
          <ac:chgData name="Manideep Dunna" userId="351d0aa0-c4ce-4e11-98e3-f902e5e222bf" providerId="ADAL" clId="{0D62C77B-9012-4D5A-80EF-99877CC482E7}" dt="2024-08-26T20:15:59.492" v="2484" actId="207"/>
          <ac:spMkLst>
            <pc:docMk/>
            <pc:sldMk cId="3865558206" sldId="635"/>
            <ac:spMk id="34" creationId="{B2C86321-8B5A-9801-6A4C-705CE7E92B2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5" creationId="{84C7BB34-41C3-68E5-5E6C-7B60F5A0EB4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6" creationId="{CA32414C-261A-06BA-FDAC-E097EB919FB7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7" creationId="{02275F00-D923-D735-231D-56AACE0416E7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8" creationId="{93EADBA7-9164-46D6-EC6A-91C78FE26BA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9" creationId="{B1BE3E4E-29FF-BA93-EAFB-BF94427508FE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40" creationId="{B619B4F5-9188-9591-5BFA-E969C3AAB3A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41" creationId="{59062CB6-16D9-9588-85FE-F13617BC5F60}"/>
          </ac:spMkLst>
        </pc:spChg>
        <pc:spChg chg="del">
          <ac:chgData name="Manideep Dunna" userId="351d0aa0-c4ce-4e11-98e3-f902e5e222bf" providerId="ADAL" clId="{0D62C77B-9012-4D5A-80EF-99877CC482E7}" dt="2024-08-26T20:15:06.055" v="2482" actId="478"/>
          <ac:spMkLst>
            <pc:docMk/>
            <pc:sldMk cId="3865558206" sldId="635"/>
            <ac:spMk id="42" creationId="{FD00C67D-6BD0-E53A-984D-EFD227AB1DF8}"/>
          </ac:spMkLst>
        </pc:spChg>
        <pc:spChg chg="mod">
          <ac:chgData name="Manideep Dunna" userId="351d0aa0-c4ce-4e11-98e3-f902e5e222bf" providerId="ADAL" clId="{0D62C77B-9012-4D5A-80EF-99877CC482E7}" dt="2024-08-26T20:16:51.722" v="2536" actId="20577"/>
          <ac:spMkLst>
            <pc:docMk/>
            <pc:sldMk cId="3865558206" sldId="635"/>
            <ac:spMk id="44" creationId="{29E398A8-14A2-19FF-34DD-7915EA53B750}"/>
          </ac:spMkLst>
        </pc:spChg>
        <pc:spChg chg="mod">
          <ac:chgData name="Manideep Dunna" userId="351d0aa0-c4ce-4e11-98e3-f902e5e222bf" providerId="ADAL" clId="{0D62C77B-9012-4D5A-80EF-99877CC482E7}" dt="2024-08-26T20:16:33.457" v="2509" actId="20577"/>
          <ac:spMkLst>
            <pc:docMk/>
            <pc:sldMk cId="3865558206" sldId="635"/>
            <ac:spMk id="47" creationId="{8ACB9B99-BC94-5221-2863-1CA795B2863A}"/>
          </ac:spMkLst>
        </pc:spChg>
        <pc:spChg chg="mod">
          <ac:chgData name="Manideep Dunna" userId="351d0aa0-c4ce-4e11-98e3-f902e5e222bf" providerId="ADAL" clId="{0D62C77B-9012-4D5A-80EF-99877CC482E7}" dt="2024-08-26T20:16:45.993" v="2535" actId="20577"/>
          <ac:spMkLst>
            <pc:docMk/>
            <pc:sldMk cId="3865558206" sldId="635"/>
            <ac:spMk id="48" creationId="{0E8CF2B0-5032-6B3B-1FDE-C40F9FCC4FAD}"/>
          </ac:spMkLst>
        </pc:spChg>
        <pc:grpChg chg="del">
          <ac:chgData name="Manideep Dunna" userId="351d0aa0-c4ce-4e11-98e3-f902e5e222bf" providerId="ADAL" clId="{0D62C77B-9012-4D5A-80EF-99877CC482E7}" dt="2024-08-26T20:15:09.626" v="2483" actId="165"/>
          <ac:grpSpMkLst>
            <pc:docMk/>
            <pc:sldMk cId="3865558206" sldId="635"/>
            <ac:grpSpMk id="31" creationId="{7D637AEE-D4E7-92D1-E7BF-1AF076A3B2E6}"/>
          </ac:grpSpMkLst>
        </pc:grpChg>
        <pc:cxnChg chg="mod topLvl">
          <ac:chgData name="Manideep Dunna" userId="351d0aa0-c4ce-4e11-98e3-f902e5e222bf" providerId="ADAL" clId="{0D62C77B-9012-4D5A-80EF-99877CC482E7}" dt="2024-08-26T20:15:09.626" v="2483" actId="165"/>
          <ac:cxnSpMkLst>
            <pc:docMk/>
            <pc:sldMk cId="3865558206" sldId="635"/>
            <ac:cxnSpMk id="32" creationId="{BFF539B2-0A51-CBB5-75B3-E24345569957}"/>
          </ac:cxnSpMkLst>
        </pc:cxnChg>
      </pc:sldChg>
      <pc:sldChg chg="delSp modSp add del mod modShow">
        <pc:chgData name="Manideep Dunna" userId="351d0aa0-c4ce-4e11-98e3-f902e5e222bf" providerId="ADAL" clId="{0D62C77B-9012-4D5A-80EF-99877CC482E7}" dt="2024-08-30T20:31:33.261" v="4602" actId="47"/>
        <pc:sldMkLst>
          <pc:docMk/>
          <pc:sldMk cId="2399682363" sldId="636"/>
        </pc:sldMkLst>
        <pc:spChg chg="mod">
          <ac:chgData name="Manideep Dunna" userId="351d0aa0-c4ce-4e11-98e3-f902e5e222bf" providerId="ADAL" clId="{0D62C77B-9012-4D5A-80EF-99877CC482E7}" dt="2024-08-26T21:02:40.197" v="3537" actId="20577"/>
          <ac:spMkLst>
            <pc:docMk/>
            <pc:sldMk cId="2399682363" sldId="636"/>
            <ac:spMk id="2" creationId="{53E9BE4A-42EE-0EF2-CE8B-FF3C56B74010}"/>
          </ac:spMkLst>
        </pc:spChg>
        <pc:spChg chg="del">
          <ac:chgData name="Manideep Dunna" userId="351d0aa0-c4ce-4e11-98e3-f902e5e222bf" providerId="ADAL" clId="{0D62C77B-9012-4D5A-80EF-99877CC482E7}" dt="2024-08-26T21:02:28.348" v="3505" actId="478"/>
          <ac:spMkLst>
            <pc:docMk/>
            <pc:sldMk cId="2399682363" sldId="636"/>
            <ac:spMk id="22" creationId="{3A57F95D-C855-F7D1-B3D9-7D6022E33D22}"/>
          </ac:spMkLst>
        </pc:spChg>
      </pc:sldChg>
      <pc:sldChg chg="modSp new mod ord modNotesTx">
        <pc:chgData name="Manideep Dunna" userId="351d0aa0-c4ce-4e11-98e3-f902e5e222bf" providerId="ADAL" clId="{0D62C77B-9012-4D5A-80EF-99877CC482E7}" dt="2024-08-30T23:27:07.235" v="7364" actId="20577"/>
        <pc:sldMkLst>
          <pc:docMk/>
          <pc:sldMk cId="1236181184" sldId="637"/>
        </pc:sldMkLst>
        <pc:spChg chg="mod">
          <ac:chgData name="Manideep Dunna" userId="351d0aa0-c4ce-4e11-98e3-f902e5e222bf" providerId="ADAL" clId="{0D62C77B-9012-4D5A-80EF-99877CC482E7}" dt="2024-08-26T21:45:49.079" v="4079" actId="20577"/>
          <ac:spMkLst>
            <pc:docMk/>
            <pc:sldMk cId="1236181184" sldId="637"/>
            <ac:spMk id="2" creationId="{B5CF16FB-B340-C261-937C-7ED550C37C67}"/>
          </ac:spMkLst>
        </pc:spChg>
        <pc:spChg chg="mod">
          <ac:chgData name="Manideep Dunna" userId="351d0aa0-c4ce-4e11-98e3-f902e5e222bf" providerId="ADAL" clId="{0D62C77B-9012-4D5A-80EF-99877CC482E7}" dt="2024-08-30T23:01:40.071" v="7045" actId="20577"/>
          <ac:spMkLst>
            <pc:docMk/>
            <pc:sldMk cId="1236181184" sldId="637"/>
            <ac:spMk id="3" creationId="{8B89D0FB-103B-F55B-28E8-CC1CC2ED4CF2}"/>
          </ac:spMkLst>
        </pc:spChg>
      </pc:sldChg>
      <pc:sldChg chg="modSp new mod">
        <pc:chgData name="Manideep Dunna" userId="351d0aa0-c4ce-4e11-98e3-f902e5e222bf" providerId="ADAL" clId="{0D62C77B-9012-4D5A-80EF-99877CC482E7}" dt="2024-08-30T21:16:56.586" v="6024" actId="20577"/>
        <pc:sldMkLst>
          <pc:docMk/>
          <pc:sldMk cId="485748584" sldId="638"/>
        </pc:sldMkLst>
        <pc:spChg chg="mod">
          <ac:chgData name="Manideep Dunna" userId="351d0aa0-c4ce-4e11-98e3-f902e5e222bf" providerId="ADAL" clId="{0D62C77B-9012-4D5A-80EF-99877CC482E7}" dt="2024-08-30T21:16:56.586" v="6024" actId="20577"/>
          <ac:spMkLst>
            <pc:docMk/>
            <pc:sldMk cId="485748584" sldId="638"/>
            <ac:spMk id="2" creationId="{05CFE88C-682D-B1B6-5893-4AE3FA4F65C3}"/>
          </ac:spMkLst>
        </pc:spChg>
        <pc:spChg chg="mod">
          <ac:chgData name="Manideep Dunna" userId="351d0aa0-c4ce-4e11-98e3-f902e5e222bf" providerId="ADAL" clId="{0D62C77B-9012-4D5A-80EF-99877CC482E7}" dt="2024-08-30T21:12:40.272" v="6008" actId="20577"/>
          <ac:spMkLst>
            <pc:docMk/>
            <pc:sldMk cId="485748584" sldId="638"/>
            <ac:spMk id="3" creationId="{FAE23F8E-3A53-347C-CDEE-7BBAF4DFC737}"/>
          </ac:spMkLst>
        </pc:spChg>
      </pc:sldChg>
      <pc:sldChg chg="addSp delSp modSp new mod modNotesTx">
        <pc:chgData name="Manideep Dunna" userId="351d0aa0-c4ce-4e11-98e3-f902e5e222bf" providerId="ADAL" clId="{0D62C77B-9012-4D5A-80EF-99877CC482E7}" dt="2024-08-30T22:51:29.240" v="6602" actId="20577"/>
        <pc:sldMkLst>
          <pc:docMk/>
          <pc:sldMk cId="1432177156" sldId="639"/>
        </pc:sldMkLst>
        <pc:spChg chg="mod">
          <ac:chgData name="Manideep Dunna" userId="351d0aa0-c4ce-4e11-98e3-f902e5e222bf" providerId="ADAL" clId="{0D62C77B-9012-4D5A-80EF-99877CC482E7}" dt="2024-08-30T21:01:07.028" v="5820" actId="20577"/>
          <ac:spMkLst>
            <pc:docMk/>
            <pc:sldMk cId="1432177156" sldId="639"/>
            <ac:spMk id="2" creationId="{1B9EBBA1-468C-816B-F5F2-7ABF8CC77ACC}"/>
          </ac:spMkLst>
        </pc:spChg>
        <pc:spChg chg="del">
          <ac:chgData name="Manideep Dunna" userId="351d0aa0-c4ce-4e11-98e3-f902e5e222bf" providerId="ADAL" clId="{0D62C77B-9012-4D5A-80EF-99877CC482E7}" dt="2024-08-30T21:01:21.498" v="5824" actId="478"/>
          <ac:spMkLst>
            <pc:docMk/>
            <pc:sldMk cId="1432177156" sldId="639"/>
            <ac:spMk id="3" creationId="{EEB3D56F-40E4-AF69-B1CD-F779B7BDE2E3}"/>
          </ac:spMkLst>
        </pc:spChg>
        <pc:spChg chg="add del mod">
          <ac:chgData name="Manideep Dunna" userId="351d0aa0-c4ce-4e11-98e3-f902e5e222bf" providerId="ADAL" clId="{0D62C77B-9012-4D5A-80EF-99877CC482E7}" dt="2024-08-30T21:01:38.950" v="5848" actId="478"/>
          <ac:spMkLst>
            <pc:docMk/>
            <pc:sldMk cId="1432177156" sldId="639"/>
            <ac:spMk id="7" creationId="{6586317C-637A-3E4D-3139-D74FCC1B511D}"/>
          </ac:spMkLst>
        </pc:spChg>
        <pc:spChg chg="add mod">
          <ac:chgData name="Manideep Dunna" userId="351d0aa0-c4ce-4e11-98e3-f902e5e222bf" providerId="ADAL" clId="{0D62C77B-9012-4D5A-80EF-99877CC482E7}" dt="2024-08-30T22:51:29.240" v="6602" actId="20577"/>
          <ac:spMkLst>
            <pc:docMk/>
            <pc:sldMk cId="1432177156" sldId="639"/>
            <ac:spMk id="9" creationId="{5D3D451A-50D3-7249-3FFE-43AEEF255AFD}"/>
          </ac:spMkLst>
        </pc:spChg>
        <pc:picChg chg="add mod">
          <ac:chgData name="Manideep Dunna" userId="351d0aa0-c4ce-4e11-98e3-f902e5e222bf" providerId="ADAL" clId="{0D62C77B-9012-4D5A-80EF-99877CC482E7}" dt="2024-08-30T21:19:51.967" v="6234" actId="1076"/>
          <ac:picMkLst>
            <pc:docMk/>
            <pc:sldMk cId="1432177156" sldId="639"/>
            <ac:picMk id="8" creationId="{199037FE-2E93-FF7F-98DD-3FA923594134}"/>
          </ac:picMkLst>
        </pc:picChg>
      </pc:sldChg>
      <pc:sldChg chg="add mod modShow">
        <pc:chgData name="Manideep Dunna" userId="351d0aa0-c4ce-4e11-98e3-f902e5e222bf" providerId="ADAL" clId="{0D62C77B-9012-4D5A-80EF-99877CC482E7}" dt="2024-08-30T23:11:40.706" v="7126" actId="729"/>
        <pc:sldMkLst>
          <pc:docMk/>
          <pc:sldMk cId="3939135549" sldId="640"/>
        </pc:sldMkLst>
      </pc:sldChg>
      <pc:sldChg chg="add modNotesTx">
        <pc:chgData name="Manideep Dunna" userId="351d0aa0-c4ce-4e11-98e3-f902e5e222bf" providerId="ADAL" clId="{0D62C77B-9012-4D5A-80EF-99877CC482E7}" dt="2024-08-30T23:20:51.447" v="7251" actId="20577"/>
        <pc:sldMkLst>
          <pc:docMk/>
          <pc:sldMk cId="430516710" sldId="641"/>
        </pc:sldMkLst>
      </pc:sldChg>
      <pc:sldChg chg="modSp new mod">
        <pc:chgData name="Manideep Dunna" userId="351d0aa0-c4ce-4e11-98e3-f902e5e222bf" providerId="ADAL" clId="{0D62C77B-9012-4D5A-80EF-99877CC482E7}" dt="2024-08-30T23:29:40.698" v="7412" actId="20577"/>
        <pc:sldMkLst>
          <pc:docMk/>
          <pc:sldMk cId="1528623547" sldId="642"/>
        </pc:sldMkLst>
        <pc:spChg chg="mod">
          <ac:chgData name="Manideep Dunna" userId="351d0aa0-c4ce-4e11-98e3-f902e5e222bf" providerId="ADAL" clId="{0D62C77B-9012-4D5A-80EF-99877CC482E7}" dt="2024-08-30T23:29:40.698" v="7412" actId="20577"/>
          <ac:spMkLst>
            <pc:docMk/>
            <pc:sldMk cId="1528623547" sldId="642"/>
            <ac:spMk id="2" creationId="{07BEC31E-F847-6CDB-E908-09B5382D9E15}"/>
          </ac:spMkLst>
        </pc:spChg>
      </pc:sldChg>
      <pc:sldMasterChg chg="modSp mod modSldLayout">
        <pc:chgData name="Manideep Dunna" userId="351d0aa0-c4ce-4e11-98e3-f902e5e222bf" providerId="ADAL" clId="{0D62C77B-9012-4D5A-80EF-99877CC482E7}" dt="2024-08-20T20:58:45.026" v="184" actId="20577"/>
        <pc:sldMasterMkLst>
          <pc:docMk/>
          <pc:sldMasterMk cId="0" sldId="2147483648"/>
        </pc:sldMasterMkLst>
        <pc:spChg chg="mod">
          <ac:chgData name="Manideep Dunna" userId="351d0aa0-c4ce-4e11-98e3-f902e5e222bf" providerId="ADAL" clId="{0D62C77B-9012-4D5A-80EF-99877CC482E7}" dt="2024-08-20T20:58:45.026" v="184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20T20:58:35.470" v="175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Manideep Dunna" userId="351d0aa0-c4ce-4e11-98e3-f902e5e222bf" providerId="ADAL" clId="{0D62C77B-9012-4D5A-80EF-99877CC482E7}" dt="2024-08-20T20:57:56.157" v="161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0D62C77B-9012-4D5A-80EF-99877CC482E7}" dt="2024-08-20T20:57:56.157" v="16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Manideep Dunna" userId="351d0aa0-c4ce-4e11-98e3-f902e5e222bf" providerId="ADAL" clId="{0D62C77B-9012-4D5A-80EF-99877CC482E7}" dt="2024-08-19T19:22:42.674" v="110" actId="2057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Manideep Dunna" userId="351d0aa0-c4ce-4e11-98e3-f902e5e222bf" providerId="ADAL" clId="{0D62C77B-9012-4D5A-80EF-99877CC482E7}" dt="2024-08-19T19:22:30.933" v="9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Manideep Dunna" userId="351d0aa0-c4ce-4e11-98e3-f902e5e222bf" providerId="ADAL" clId="{70F89CE0-6DCB-472F-9B28-CD06931FE52B}"/>
    <pc:docChg chg="undo custSel delSld modSld modMainMaster">
      <pc:chgData name="Manideep Dunna" userId="351d0aa0-c4ce-4e11-98e3-f902e5e222bf" providerId="ADAL" clId="{70F89CE0-6DCB-472F-9B28-CD06931FE52B}" dt="2024-09-06T23:55:36.311" v="460" actId="20577"/>
      <pc:docMkLst>
        <pc:docMk/>
      </pc:docMkLst>
      <pc:sldChg chg="modSp mod">
        <pc:chgData name="Manideep Dunna" userId="351d0aa0-c4ce-4e11-98e3-f902e5e222bf" providerId="ADAL" clId="{70F89CE0-6DCB-472F-9B28-CD06931FE52B}" dt="2024-09-06T23:42:03.736" v="433" actId="20577"/>
        <pc:sldMkLst>
          <pc:docMk/>
          <pc:sldMk cId="0" sldId="256"/>
        </pc:sldMkLst>
        <pc:spChg chg="mod">
          <ac:chgData name="Manideep Dunna" userId="351d0aa0-c4ce-4e11-98e3-f902e5e222bf" providerId="ADAL" clId="{70F89CE0-6DCB-472F-9B28-CD06931FE52B}" dt="2024-09-06T23:42:03.736" v="43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anideep Dunna" userId="351d0aa0-c4ce-4e11-98e3-f902e5e222bf" providerId="ADAL" clId="{70F89CE0-6DCB-472F-9B28-CD06931FE52B}" dt="2024-09-06T23:54:57.763" v="448" actId="20577"/>
        <pc:sldMkLst>
          <pc:docMk/>
          <pc:sldMk cId="3229970546" sldId="621"/>
        </pc:sldMkLst>
        <pc:spChg chg="mod">
          <ac:chgData name="Manideep Dunna" userId="351d0aa0-c4ce-4e11-98e3-f902e5e222bf" providerId="ADAL" clId="{70F89CE0-6DCB-472F-9B28-CD06931FE52B}" dt="2024-09-06T22:06:17.292" v="428" actId="255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Dunna" userId="351d0aa0-c4ce-4e11-98e3-f902e5e222bf" providerId="ADAL" clId="{70F89CE0-6DCB-472F-9B28-CD06931FE52B}" dt="2024-09-06T23:54:57.763" v="448" actId="20577"/>
          <ac:spMkLst>
            <pc:docMk/>
            <pc:sldMk cId="3229970546" sldId="621"/>
            <ac:spMk id="5" creationId="{4B4FAA81-633C-3577-B34F-147196FA5D1F}"/>
          </ac:spMkLst>
        </pc:spChg>
      </pc:sldChg>
      <pc:sldChg chg="modSp mod">
        <pc:chgData name="Manideep Dunna" userId="351d0aa0-c4ce-4e11-98e3-f902e5e222bf" providerId="ADAL" clId="{70F89CE0-6DCB-472F-9B28-CD06931FE52B}" dt="2024-09-06T23:55:36.311" v="460" actId="20577"/>
        <pc:sldMkLst>
          <pc:docMk/>
          <pc:sldMk cId="2451062404" sldId="622"/>
        </pc:sldMkLst>
        <pc:spChg chg="mod">
          <ac:chgData name="Manideep Dunna" userId="351d0aa0-c4ce-4e11-98e3-f902e5e222bf" providerId="ADAL" clId="{70F89CE0-6DCB-472F-9B28-CD06931FE52B}" dt="2024-09-06T23:55:36.311" v="460" actId="20577"/>
          <ac:spMkLst>
            <pc:docMk/>
            <pc:sldMk cId="2451062404" sldId="622"/>
            <ac:spMk id="5" creationId="{912BDF30-8C8A-97EF-5BBC-BC0F002CA216}"/>
          </ac:spMkLst>
        </pc:spChg>
      </pc:sldChg>
      <pc:sldChg chg="modSp del mod">
        <pc:chgData name="Manideep Dunna" userId="351d0aa0-c4ce-4e11-98e3-f902e5e222bf" providerId="ADAL" clId="{70F89CE0-6DCB-472F-9B28-CD06931FE52B}" dt="2024-09-06T22:06:24.222" v="429" actId="47"/>
        <pc:sldMkLst>
          <pc:docMk/>
          <pc:sldMk cId="2029469669" sldId="623"/>
        </pc:sldMkLst>
        <pc:spChg chg="mod">
          <ac:chgData name="Manideep Dunna" userId="351d0aa0-c4ce-4e11-98e3-f902e5e222bf" providerId="ADAL" clId="{70F89CE0-6DCB-472F-9B28-CD06931FE52B}" dt="2024-09-06T22:06:01.909" v="425" actId="21"/>
          <ac:spMkLst>
            <pc:docMk/>
            <pc:sldMk cId="2029469669" sldId="623"/>
            <ac:spMk id="3" creationId="{76D933E2-95F6-7CB4-C858-FA4227649190}"/>
          </ac:spMkLst>
        </pc:spChg>
      </pc:sldChg>
      <pc:sldChg chg="addSp delSp modSp mod modNotesTx">
        <pc:chgData name="Manideep Dunna" userId="351d0aa0-c4ce-4e11-98e3-f902e5e222bf" providerId="ADAL" clId="{70F89CE0-6DCB-472F-9B28-CD06931FE52B}" dt="2024-09-06T23:55:32.952" v="459" actId="20577"/>
        <pc:sldMkLst>
          <pc:docMk/>
          <pc:sldMk cId="1876337425" sldId="624"/>
        </pc:sldMkLst>
        <pc:spChg chg="mod">
          <ac:chgData name="Manideep Dunna" userId="351d0aa0-c4ce-4e11-98e3-f902e5e222bf" providerId="ADAL" clId="{70F89CE0-6DCB-472F-9B28-CD06931FE52B}" dt="2024-09-06T23:55:32.952" v="459" actId="20577"/>
          <ac:spMkLst>
            <pc:docMk/>
            <pc:sldMk cId="1876337425" sldId="624"/>
            <ac:spMk id="5" creationId="{17279405-5069-448D-A1FB-1F4631CEF04A}"/>
          </ac:spMkLst>
        </pc:spChg>
        <pc:spChg chg="mod">
          <ac:chgData name="Manideep Dunna" userId="351d0aa0-c4ce-4e11-98e3-f902e5e222bf" providerId="ADAL" clId="{70F89CE0-6DCB-472F-9B28-CD06931FE52B}" dt="2024-09-03T22:05:59.322" v="157" actId="1037"/>
          <ac:spMkLst>
            <pc:docMk/>
            <pc:sldMk cId="1876337425" sldId="624"/>
            <ac:spMk id="11" creationId="{07993B5A-E938-8116-EA77-061965A619C4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3" creationId="{4F77FC9F-BEC1-E0A6-EBAC-25C77A6085C0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4" creationId="{DB4AA7DE-F881-ED4D-5A83-660B8385E9FE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6" creationId="{ADD7356F-43E2-9DAC-1097-FFE1EF39A014}"/>
          </ac:spMkLst>
        </pc:spChg>
        <pc:spChg chg="mod">
          <ac:chgData name="Manideep Dunna" userId="351d0aa0-c4ce-4e11-98e3-f902e5e222bf" providerId="ADAL" clId="{70F89CE0-6DCB-472F-9B28-CD06931FE52B}" dt="2024-09-03T22:05:59.322" v="157" actId="1037"/>
          <ac:spMkLst>
            <pc:docMk/>
            <pc:sldMk cId="1876337425" sldId="624"/>
            <ac:spMk id="21" creationId="{522B1BE4-A542-DC00-1232-5245F6C8D645}"/>
          </ac:spMkLst>
        </pc:spChg>
        <pc:spChg chg="add del mod">
          <ac:chgData name="Manideep Dunna" userId="351d0aa0-c4ce-4e11-98e3-f902e5e222bf" providerId="ADAL" clId="{70F89CE0-6DCB-472F-9B28-CD06931FE52B}" dt="2024-09-05T20:07:51.857" v="401" actId="478"/>
          <ac:spMkLst>
            <pc:docMk/>
            <pc:sldMk cId="1876337425" sldId="624"/>
            <ac:spMk id="22" creationId="{3A57F95D-C855-F7D1-B3D9-7D6022E33D22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29" creationId="{7F0DF2F3-DEE0-BC31-3E61-C6696B0C5BC9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0" creationId="{1535430F-C7DB-4212-220E-ADC83E296BBE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3" creationId="{F571B9E5-6ABB-88B6-2FA2-C78366058D15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4" creationId="{06E02B6B-6133-714B-EA13-170D35412D14}"/>
          </ac:spMkLst>
        </pc:spChg>
        <pc:spChg chg="mod">
          <ac:chgData name="Manideep Dunna" userId="351d0aa0-c4ce-4e11-98e3-f902e5e222bf" providerId="ADAL" clId="{70F89CE0-6DCB-472F-9B28-CD06931FE52B}" dt="2024-09-05T20:08:24.886" v="407" actId="1076"/>
          <ac:spMkLst>
            <pc:docMk/>
            <pc:sldMk cId="1876337425" sldId="624"/>
            <ac:spMk id="36" creationId="{BD8A7236-1171-A544-1B64-B08B92831BC2}"/>
          </ac:spMkLst>
        </pc:spChg>
        <pc:graphicFrameChg chg="add mod modGraphic">
          <ac:chgData name="Manideep Dunna" userId="351d0aa0-c4ce-4e11-98e3-f902e5e222bf" providerId="ADAL" clId="{70F89CE0-6DCB-472F-9B28-CD06931FE52B}" dt="2024-09-06T17:38:54.063" v="424" actId="20577"/>
          <ac:graphicFrameMkLst>
            <pc:docMk/>
            <pc:sldMk cId="1876337425" sldId="624"/>
            <ac:graphicFrameMk id="7" creationId="{B12BE15C-6BFB-A2F7-F7C6-75E7305CD474}"/>
          </ac:graphicFrameMkLst>
        </pc:graphicFrameChg>
        <pc:picChg chg="mod">
          <ac:chgData name="Manideep Dunna" userId="351d0aa0-c4ce-4e11-98e3-f902e5e222bf" providerId="ADAL" clId="{70F89CE0-6DCB-472F-9B28-CD06931FE52B}" dt="2024-09-03T22:05:59.322" v="157" actId="1037"/>
          <ac:picMkLst>
            <pc:docMk/>
            <pc:sldMk cId="1876337425" sldId="624"/>
            <ac:picMk id="8" creationId="{C40D875E-8B2F-B529-0ABE-2A5767F3747C}"/>
          </ac:picMkLst>
        </pc:picChg>
        <pc:picChg chg="mod">
          <ac:chgData name="Manideep Dunna" userId="351d0aa0-c4ce-4e11-98e3-f902e5e222bf" providerId="ADAL" clId="{70F89CE0-6DCB-472F-9B28-CD06931FE52B}" dt="2024-09-03T22:05:59.322" v="157" actId="1037"/>
          <ac:picMkLst>
            <pc:docMk/>
            <pc:sldMk cId="1876337425" sldId="624"/>
            <ac:picMk id="17" creationId="{9DF9E3E8-BD8D-DBF1-CCEE-744B6CDA75DD}"/>
          </ac:picMkLst>
        </pc:pic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3" creationId="{B45A00CD-C5C6-1F51-7092-0CEA4228234A}"/>
          </ac:cxnSpMkLst>
        </pc:cxn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9" creationId="{430DC678-9A56-7AE7-7AE6-589F4B99A597}"/>
          </ac:cxnSpMkLst>
        </pc:cxn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10" creationId="{942C42DA-2DA3-5E01-CC5E-A1392FEFB26D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12" creationId="{B3473E54-8988-FEF6-17DB-026247504E2A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15" creationId="{364B323A-A10F-27D4-E898-527854FBB660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28" creationId="{F5CAD5C8-02B3-8761-4C2F-E8455BDE263E}"/>
          </ac:cxnSpMkLst>
        </pc:cxnChg>
      </pc:sldChg>
      <pc:sldChg chg="del">
        <pc:chgData name="Manideep Dunna" userId="351d0aa0-c4ce-4e11-98e3-f902e5e222bf" providerId="ADAL" clId="{70F89CE0-6DCB-472F-9B28-CD06931FE52B}" dt="2024-09-03T18:55:19.917" v="6" actId="47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70F89CE0-6DCB-472F-9B28-CD06931FE52B}" dt="2024-09-06T23:55:16.618" v="454" actId="20577"/>
        <pc:sldMkLst>
          <pc:docMk/>
          <pc:sldMk cId="99168477" sldId="626"/>
        </pc:sldMkLst>
        <pc:spChg chg="mod">
          <ac:chgData name="Manideep Dunna" userId="351d0aa0-c4ce-4e11-98e3-f902e5e222bf" providerId="ADAL" clId="{70F89CE0-6DCB-472F-9B28-CD06931FE52B}" dt="2024-09-06T23:55:16.618" v="454" actId="20577"/>
          <ac:spMkLst>
            <pc:docMk/>
            <pc:sldMk cId="99168477" sldId="626"/>
            <ac:spMk id="5" creationId="{9EABD18E-01AE-3233-E0BC-AF9945604FCF}"/>
          </ac:spMkLst>
        </pc:spChg>
        <pc:spChg chg="mod">
          <ac:chgData name="Manideep Dunna" userId="351d0aa0-c4ce-4e11-98e3-f902e5e222bf" providerId="ADAL" clId="{70F89CE0-6DCB-472F-9B28-CD06931FE52B}" dt="2024-09-03T20:31:00.747" v="139" actId="20577"/>
          <ac:spMkLst>
            <pc:docMk/>
            <pc:sldMk cId="99168477" sldId="626"/>
            <ac:spMk id="29" creationId="{23FEC230-842A-47D1-5D3C-2ADD39D218C4}"/>
          </ac:spMkLst>
        </pc:spChg>
      </pc:sldChg>
      <pc:sldChg chg="del">
        <pc:chgData name="Manideep Dunna" userId="351d0aa0-c4ce-4e11-98e3-f902e5e222bf" providerId="ADAL" clId="{70F89CE0-6DCB-472F-9B28-CD06931FE52B}" dt="2024-09-03T18:55:08.247" v="3" actId="47"/>
        <pc:sldMkLst>
          <pc:docMk/>
          <pc:sldMk cId="854076364" sldId="627"/>
        </pc:sldMkLst>
      </pc:sldChg>
      <pc:sldChg chg="del">
        <pc:chgData name="Manideep Dunna" userId="351d0aa0-c4ce-4e11-98e3-f902e5e222bf" providerId="ADAL" clId="{70F89CE0-6DCB-472F-9B28-CD06931FE52B}" dt="2024-09-03T18:55:07.349" v="2" actId="47"/>
        <pc:sldMkLst>
          <pc:docMk/>
          <pc:sldMk cId="2191804473" sldId="628"/>
        </pc:sldMkLst>
      </pc:sldChg>
      <pc:sldChg chg="modSp mod">
        <pc:chgData name="Manideep Dunna" userId="351d0aa0-c4ce-4e11-98e3-f902e5e222bf" providerId="ADAL" clId="{70F89CE0-6DCB-472F-9B28-CD06931FE52B}" dt="2024-09-06T23:55:12.962" v="453" actId="20577"/>
        <pc:sldMkLst>
          <pc:docMk/>
          <pc:sldMk cId="431238806" sldId="629"/>
        </pc:sldMkLst>
        <pc:spChg chg="mod">
          <ac:chgData name="Manideep Dunna" userId="351d0aa0-c4ce-4e11-98e3-f902e5e222bf" providerId="ADAL" clId="{70F89CE0-6DCB-472F-9B28-CD06931FE52B}" dt="2024-09-06T23:55:12.962" v="453" actId="20577"/>
          <ac:spMkLst>
            <pc:docMk/>
            <pc:sldMk cId="431238806" sldId="629"/>
            <ac:spMk id="5" creationId="{250E785F-9981-713A-63F5-450A9B9BD036}"/>
          </ac:spMkLst>
        </pc:spChg>
      </pc:sldChg>
      <pc:sldChg chg="modSp mod">
        <pc:chgData name="Manideep Dunna" userId="351d0aa0-c4ce-4e11-98e3-f902e5e222bf" providerId="ADAL" clId="{70F89CE0-6DCB-472F-9B28-CD06931FE52B}" dt="2024-09-06T23:55:19.666" v="455" actId="20577"/>
        <pc:sldMkLst>
          <pc:docMk/>
          <pc:sldMk cId="2650559808" sldId="631"/>
        </pc:sldMkLst>
        <pc:spChg chg="mod">
          <ac:chgData name="Manideep Dunna" userId="351d0aa0-c4ce-4e11-98e3-f902e5e222bf" providerId="ADAL" clId="{70F89CE0-6DCB-472F-9B28-CD06931FE52B}" dt="2024-09-06T23:55:19.666" v="455" actId="20577"/>
          <ac:spMkLst>
            <pc:docMk/>
            <pc:sldMk cId="2650559808" sldId="631"/>
            <ac:spMk id="5" creationId="{21F68EE5-7C15-1D2D-F2F9-7C3DC5B6DEA0}"/>
          </ac:spMkLst>
        </pc:spChg>
      </pc:sldChg>
      <pc:sldChg chg="modSp mod">
        <pc:chgData name="Manideep Dunna" userId="351d0aa0-c4ce-4e11-98e3-f902e5e222bf" providerId="ADAL" clId="{70F89CE0-6DCB-472F-9B28-CD06931FE52B}" dt="2024-09-06T23:55:01.468" v="449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70F89CE0-6DCB-472F-9B28-CD06931FE52B}" dt="2024-09-03T18:57:31.066" v="24" actId="20577"/>
          <ac:spMkLst>
            <pc:docMk/>
            <pc:sldMk cId="2973111420" sldId="632"/>
            <ac:spMk id="3" creationId="{90CDB749-E62E-D80C-F1B1-E1D142DE308A}"/>
          </ac:spMkLst>
        </pc:spChg>
        <pc:spChg chg="mod">
          <ac:chgData name="Manideep Dunna" userId="351d0aa0-c4ce-4e11-98e3-f902e5e222bf" providerId="ADAL" clId="{70F89CE0-6DCB-472F-9B28-CD06931FE52B}" dt="2024-09-06T23:55:01.468" v="449" actId="20577"/>
          <ac:spMkLst>
            <pc:docMk/>
            <pc:sldMk cId="2973111420" sldId="632"/>
            <ac:spMk id="5" creationId="{30223F84-229B-6EC6-35A4-8A288A71F5D2}"/>
          </ac:spMkLst>
        </pc:spChg>
      </pc:sldChg>
      <pc:sldChg chg="modSp mod">
        <pc:chgData name="Manideep Dunna" userId="351d0aa0-c4ce-4e11-98e3-f902e5e222bf" providerId="ADAL" clId="{70F89CE0-6DCB-472F-9B28-CD06931FE52B}" dt="2024-09-06T23:55:26.409" v="457" actId="20577"/>
        <pc:sldMkLst>
          <pc:docMk/>
          <pc:sldMk cId="2483173130" sldId="634"/>
        </pc:sldMkLst>
        <pc:spChg chg="mod">
          <ac:chgData name="Manideep Dunna" userId="351d0aa0-c4ce-4e11-98e3-f902e5e222bf" providerId="ADAL" clId="{70F89CE0-6DCB-472F-9B28-CD06931FE52B}" dt="2024-09-06T23:55:26.409" v="457" actId="20577"/>
          <ac:spMkLst>
            <pc:docMk/>
            <pc:sldMk cId="2483173130" sldId="634"/>
            <ac:spMk id="5" creationId="{F7E86AA8-9816-3A88-B669-5096899CB8A7}"/>
          </ac:spMkLst>
        </pc:spChg>
      </pc:sldChg>
      <pc:sldChg chg="modSp mod">
        <pc:chgData name="Manideep Dunna" userId="351d0aa0-c4ce-4e11-98e3-f902e5e222bf" providerId="ADAL" clId="{70F89CE0-6DCB-472F-9B28-CD06931FE52B}" dt="2024-09-06T23:55:03.845" v="450" actId="20577"/>
        <pc:sldMkLst>
          <pc:docMk/>
          <pc:sldMk cId="3865558206" sldId="635"/>
        </pc:sldMkLst>
        <pc:spChg chg="mod">
          <ac:chgData name="Manideep Dunna" userId="351d0aa0-c4ce-4e11-98e3-f902e5e222bf" providerId="ADAL" clId="{70F89CE0-6DCB-472F-9B28-CD06931FE52B}" dt="2024-09-06T23:55:03.845" v="450" actId="20577"/>
          <ac:spMkLst>
            <pc:docMk/>
            <pc:sldMk cId="3865558206" sldId="635"/>
            <ac:spMk id="5" creationId="{F5E601A6-04BE-0429-3BE9-D685E6FBCD58}"/>
          </ac:spMkLst>
        </pc:spChg>
      </pc:sldChg>
      <pc:sldChg chg="del">
        <pc:chgData name="Manideep Dunna" userId="351d0aa0-c4ce-4e11-98e3-f902e5e222bf" providerId="ADAL" clId="{70F89CE0-6DCB-472F-9B28-CD06931FE52B}" dt="2024-09-03T18:55:00.015" v="1" actId="47"/>
        <pc:sldMkLst>
          <pc:docMk/>
          <pc:sldMk cId="1236181184" sldId="637"/>
        </pc:sldMkLst>
      </pc:sldChg>
      <pc:sldChg chg="modSp mod">
        <pc:chgData name="Manideep Dunna" userId="351d0aa0-c4ce-4e11-98e3-f902e5e222bf" providerId="ADAL" clId="{70F89CE0-6DCB-472F-9B28-CD06931FE52B}" dt="2024-09-06T23:55:29.911" v="458" actId="20577"/>
        <pc:sldMkLst>
          <pc:docMk/>
          <pc:sldMk cId="485748584" sldId="638"/>
        </pc:sldMkLst>
        <pc:spChg chg="mod">
          <ac:chgData name="Manideep Dunna" userId="351d0aa0-c4ce-4e11-98e3-f902e5e222bf" providerId="ADAL" clId="{70F89CE0-6DCB-472F-9B28-CD06931FE52B}" dt="2024-09-06T23:55:29.911" v="458" actId="20577"/>
          <ac:spMkLst>
            <pc:docMk/>
            <pc:sldMk cId="485748584" sldId="638"/>
            <ac:spMk id="5" creationId="{BDFE245C-C46B-17FD-AB98-B04D64BA685E}"/>
          </ac:spMkLst>
        </pc:spChg>
      </pc:sldChg>
      <pc:sldChg chg="del">
        <pc:chgData name="Manideep Dunna" userId="351d0aa0-c4ce-4e11-98e3-f902e5e222bf" providerId="ADAL" clId="{70F89CE0-6DCB-472F-9B28-CD06931FE52B}" dt="2024-09-03T18:55:13.883" v="5" actId="47"/>
        <pc:sldMkLst>
          <pc:docMk/>
          <pc:sldMk cId="1528623547" sldId="642"/>
        </pc:sldMkLst>
      </pc:sldChg>
      <pc:sldChg chg="modSp mod">
        <pc:chgData name="Manideep Dunna" userId="351d0aa0-c4ce-4e11-98e3-f902e5e222bf" providerId="ADAL" clId="{70F89CE0-6DCB-472F-9B28-CD06931FE52B}" dt="2024-09-06T23:55:09.307" v="452" actId="20577"/>
        <pc:sldMkLst>
          <pc:docMk/>
          <pc:sldMk cId="681246194" sldId="643"/>
        </pc:sldMkLst>
        <pc:spChg chg="mod">
          <ac:chgData name="Manideep Dunna" userId="351d0aa0-c4ce-4e11-98e3-f902e5e222bf" providerId="ADAL" clId="{70F89CE0-6DCB-472F-9B28-CD06931FE52B}" dt="2024-09-06T23:55:09.307" v="452" actId="20577"/>
          <ac:spMkLst>
            <pc:docMk/>
            <pc:sldMk cId="681246194" sldId="643"/>
            <ac:spMk id="5" creationId="{742ED842-25D3-29C8-7CDD-1C503A507040}"/>
          </ac:spMkLst>
        </pc:spChg>
      </pc:sldChg>
      <pc:sldChg chg="del">
        <pc:chgData name="Manideep Dunna" userId="351d0aa0-c4ce-4e11-98e3-f902e5e222bf" providerId="ADAL" clId="{70F89CE0-6DCB-472F-9B28-CD06931FE52B}" dt="2024-09-03T18:55:12.463" v="4" actId="47"/>
        <pc:sldMkLst>
          <pc:docMk/>
          <pc:sldMk cId="2024194035" sldId="644"/>
        </pc:sldMkLst>
      </pc:sldChg>
      <pc:sldChg chg="del">
        <pc:chgData name="Manideep Dunna" userId="351d0aa0-c4ce-4e11-98e3-f902e5e222bf" providerId="ADAL" clId="{70F89CE0-6DCB-472F-9B28-CD06931FE52B}" dt="2024-09-03T18:55:24.410" v="8" actId="47"/>
        <pc:sldMkLst>
          <pc:docMk/>
          <pc:sldMk cId="3853277269" sldId="645"/>
        </pc:sldMkLst>
      </pc:sldChg>
      <pc:sldChg chg="modSp mod">
        <pc:chgData name="Manideep Dunna" userId="351d0aa0-c4ce-4e11-98e3-f902e5e222bf" providerId="ADAL" clId="{70F89CE0-6DCB-472F-9B28-CD06931FE52B}" dt="2024-09-06T23:55:06.571" v="451" actId="20577"/>
        <pc:sldMkLst>
          <pc:docMk/>
          <pc:sldMk cId="2121356892" sldId="646"/>
        </pc:sldMkLst>
        <pc:spChg chg="mod">
          <ac:chgData name="Manideep Dunna" userId="351d0aa0-c4ce-4e11-98e3-f902e5e222bf" providerId="ADAL" clId="{70F89CE0-6DCB-472F-9B28-CD06931FE52B}" dt="2024-09-06T23:55:06.571" v="451" actId="20577"/>
          <ac:spMkLst>
            <pc:docMk/>
            <pc:sldMk cId="2121356892" sldId="646"/>
            <ac:spMk id="5" creationId="{4D099C98-A68B-32F6-5015-2B663EA95341}"/>
          </ac:spMkLst>
        </pc:spChg>
        <pc:spChg chg="mod">
          <ac:chgData name="Manideep Dunna" userId="351d0aa0-c4ce-4e11-98e3-f902e5e222bf" providerId="ADAL" clId="{70F89CE0-6DCB-472F-9B28-CD06931FE52B}" dt="2024-09-03T22:16:12.241" v="191" actId="20577"/>
          <ac:spMkLst>
            <pc:docMk/>
            <pc:sldMk cId="2121356892" sldId="646"/>
            <ac:spMk id="133" creationId="{D77F5326-36A9-1ED3-125B-83D0F20E6119}"/>
          </ac:spMkLst>
        </pc:spChg>
      </pc:sldChg>
      <pc:sldChg chg="modSp mod">
        <pc:chgData name="Manideep Dunna" userId="351d0aa0-c4ce-4e11-98e3-f902e5e222bf" providerId="ADAL" clId="{70F89CE0-6DCB-472F-9B28-CD06931FE52B}" dt="2024-09-06T23:55:22.777" v="456" actId="20577"/>
        <pc:sldMkLst>
          <pc:docMk/>
          <pc:sldMk cId="3808991287" sldId="647"/>
        </pc:sldMkLst>
        <pc:spChg chg="mod">
          <ac:chgData name="Manideep Dunna" userId="351d0aa0-c4ce-4e11-98e3-f902e5e222bf" providerId="ADAL" clId="{70F89CE0-6DCB-472F-9B28-CD06931FE52B}" dt="2024-09-06T23:55:22.777" v="456" actId="20577"/>
          <ac:spMkLst>
            <pc:docMk/>
            <pc:sldMk cId="3808991287" sldId="647"/>
            <ac:spMk id="5" creationId="{11DDA30C-0922-E571-C9C8-3077AA9C040B}"/>
          </ac:spMkLst>
        </pc:spChg>
      </pc:sldChg>
      <pc:sldChg chg="del">
        <pc:chgData name="Manideep Dunna" userId="351d0aa0-c4ce-4e11-98e3-f902e5e222bf" providerId="ADAL" clId="{70F89CE0-6DCB-472F-9B28-CD06931FE52B}" dt="2024-09-03T18:55:21.051" v="7" actId="47"/>
        <pc:sldMkLst>
          <pc:docMk/>
          <pc:sldMk cId="1572062656" sldId="648"/>
        </pc:sldMkLst>
      </pc:sldChg>
      <pc:sldMasterChg chg="modSldLayout">
        <pc:chgData name="Manideep Dunna" userId="351d0aa0-c4ce-4e11-98e3-f902e5e222bf" providerId="ADAL" clId="{70F89CE0-6DCB-472F-9B28-CD06931FE52B}" dt="2024-09-06T00:32:34.102" v="422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70F89CE0-6DCB-472F-9B28-CD06931FE52B}" dt="2024-09-06T00:32:34.102" v="422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70F89CE0-6DCB-472F-9B28-CD06931FE52B}" dt="2024-09-06T00:32:34.102" v="42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1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9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034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3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46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802.11-24/1543r0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Frequency translation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2024-09-12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118603"/>
              </p:ext>
            </p:extLst>
          </p:nvPr>
        </p:nvGraphicFramePr>
        <p:xfrm>
          <a:off x="609600" y="2590800"/>
          <a:ext cx="7655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6244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sshellha@qti.qualcomm.com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85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B1727-3377-C807-EC07-04C4BB60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OOK with frequency translation the AMP tag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C6E63-7CC0-0843-D05F-6ABE86773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E785F-9981-713A-63F5-450A9B9BD0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90E641-FC26-22C0-BDE2-E4019F441C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A85438E-B751-B3CE-92FA-766639FD25A3}"/>
              </a:ext>
            </a:extLst>
          </p:cNvPr>
          <p:cNvGrpSpPr/>
          <p:nvPr/>
        </p:nvGrpSpPr>
        <p:grpSpPr>
          <a:xfrm>
            <a:off x="1850824" y="2895600"/>
            <a:ext cx="5468112" cy="630938"/>
            <a:chOff x="1069848" y="3713464"/>
            <a:chExt cx="9546336" cy="1227866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FE951F5-474B-A5A0-AA24-EDF493FDEA19}"/>
                </a:ext>
              </a:extLst>
            </p:cNvPr>
            <p:cNvCxnSpPr>
              <a:cxnSpLocks/>
            </p:cNvCxnSpPr>
            <p:nvPr/>
          </p:nvCxnSpPr>
          <p:spPr>
            <a:xfrm>
              <a:off x="1069848" y="4941330"/>
              <a:ext cx="9546336" cy="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83892E0C-0429-7C04-6578-42D648D4A513}"/>
                </a:ext>
              </a:extLst>
            </p:cNvPr>
            <p:cNvSpPr/>
            <p:nvPr/>
          </p:nvSpPr>
          <p:spPr>
            <a:xfrm>
              <a:off x="5256476" y="3725178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48AF54BC-B160-7169-7F53-C54B3FF191D4}"/>
                </a:ext>
              </a:extLst>
            </p:cNvPr>
            <p:cNvSpPr/>
            <p:nvPr/>
          </p:nvSpPr>
          <p:spPr>
            <a:xfrm>
              <a:off x="4342076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0" name="Trapezoid 89">
              <a:extLst>
                <a:ext uri="{FF2B5EF4-FFF2-40B4-BE49-F238E27FC236}">
                  <a16:creationId xmlns:a16="http://schemas.microsoft.com/office/drawing/2014/main" id="{A934FE2B-EC58-EAFF-1F04-69B2FB22EC29}"/>
                </a:ext>
              </a:extLst>
            </p:cNvPr>
            <p:cNvSpPr/>
            <p:nvPr/>
          </p:nvSpPr>
          <p:spPr>
            <a:xfrm>
              <a:off x="6530293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1" name="Trapezoid 90">
              <a:extLst>
                <a:ext uri="{FF2B5EF4-FFF2-40B4-BE49-F238E27FC236}">
                  <a16:creationId xmlns:a16="http://schemas.microsoft.com/office/drawing/2014/main" id="{A7E4F2AA-8CD3-E864-7512-F94000CA5574}"/>
                </a:ext>
              </a:extLst>
            </p:cNvPr>
            <p:cNvSpPr/>
            <p:nvPr/>
          </p:nvSpPr>
          <p:spPr>
            <a:xfrm>
              <a:off x="7508701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C5CA497D-EDDC-4EA9-775D-74399B172DA2}"/>
                </a:ext>
              </a:extLst>
            </p:cNvPr>
            <p:cNvSpPr/>
            <p:nvPr/>
          </p:nvSpPr>
          <p:spPr>
            <a:xfrm>
              <a:off x="8586216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521D2B8E-05BE-82F2-861B-6EF7C6288C6F}"/>
                </a:ext>
              </a:extLst>
            </p:cNvPr>
            <p:cNvSpPr/>
            <p:nvPr/>
          </p:nvSpPr>
          <p:spPr>
            <a:xfrm>
              <a:off x="3360866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5CFC39FA-1BEA-D64F-81C3-943BC998BF73}"/>
                </a:ext>
              </a:extLst>
            </p:cNvPr>
            <p:cNvSpPr/>
            <p:nvPr/>
          </p:nvSpPr>
          <p:spPr>
            <a:xfrm>
              <a:off x="2247298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277E1E72-BA4D-8E14-5D76-68DE22433DFD}"/>
                </a:ext>
              </a:extLst>
            </p:cNvPr>
            <p:cNvSpPr/>
            <p:nvPr/>
          </p:nvSpPr>
          <p:spPr>
            <a:xfrm>
              <a:off x="9564624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C0BC9E60-C800-FA1B-03F8-4E9721402A2A}"/>
                </a:ext>
              </a:extLst>
            </p:cNvPr>
            <p:cNvSpPr/>
            <p:nvPr/>
          </p:nvSpPr>
          <p:spPr>
            <a:xfrm>
              <a:off x="1253989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</p:grp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50A116D-326A-0F11-683E-4A190ABB1C49}"/>
              </a:ext>
            </a:extLst>
          </p:cNvPr>
          <p:cNvCxnSpPr>
            <a:cxnSpLocks/>
          </p:cNvCxnSpPr>
          <p:nvPr/>
        </p:nvCxnSpPr>
        <p:spPr>
          <a:xfrm flipH="1">
            <a:off x="2432292" y="3606794"/>
            <a:ext cx="1807460" cy="918843"/>
          </a:xfrm>
          <a:prstGeom prst="straightConnector1">
            <a:avLst/>
          </a:prstGeom>
          <a:noFill/>
          <a:ln w="15875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18E2161-1425-06F2-0F0D-5CC99D7744FF}"/>
              </a:ext>
            </a:extLst>
          </p:cNvPr>
          <p:cNvCxnSpPr>
            <a:cxnSpLocks/>
          </p:cNvCxnSpPr>
          <p:nvPr/>
        </p:nvCxnSpPr>
        <p:spPr>
          <a:xfrm>
            <a:off x="4976945" y="3606794"/>
            <a:ext cx="1874322" cy="888877"/>
          </a:xfrm>
          <a:prstGeom prst="straightConnector1">
            <a:avLst/>
          </a:prstGeom>
          <a:noFill/>
          <a:ln w="15875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18E5F08D-D681-C84A-0C08-96079A857EF7}"/>
              </a:ext>
            </a:extLst>
          </p:cNvPr>
          <p:cNvSpPr txBox="1"/>
          <p:nvPr/>
        </p:nvSpPr>
        <p:spPr>
          <a:xfrm>
            <a:off x="2513514" y="3822757"/>
            <a:ext cx="54726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Bit 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B6D6404-285C-CB32-6677-0C4EE5C6B30A}"/>
              </a:ext>
            </a:extLst>
          </p:cNvPr>
          <p:cNvSpPr txBox="1"/>
          <p:nvPr/>
        </p:nvSpPr>
        <p:spPr>
          <a:xfrm>
            <a:off x="5927791" y="3732881"/>
            <a:ext cx="54726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Bit 1</a:t>
            </a:r>
          </a:p>
        </p:txBody>
      </p:sp>
      <p:sp>
        <p:nvSpPr>
          <p:cNvPr id="123" name="Trapezoid 122">
            <a:extLst>
              <a:ext uri="{FF2B5EF4-FFF2-40B4-BE49-F238E27FC236}">
                <a16:creationId xmlns:a16="http://schemas.microsoft.com/office/drawing/2014/main" id="{1215E67E-0A9C-0D46-869A-085E1321A583}"/>
              </a:ext>
            </a:extLst>
          </p:cNvPr>
          <p:cNvSpPr/>
          <p:nvPr/>
        </p:nvSpPr>
        <p:spPr>
          <a:xfrm>
            <a:off x="3632147" y="5786064"/>
            <a:ext cx="523766" cy="624919"/>
          </a:xfrm>
          <a:prstGeom prst="trapezoid">
            <a:avLst/>
          </a:prstGeom>
          <a:solidFill>
            <a:srgbClr val="E04F4F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E3F94B5-8120-AE32-04ED-4FFF741B7E93}"/>
              </a:ext>
            </a:extLst>
          </p:cNvPr>
          <p:cNvSpPr txBox="1"/>
          <p:nvPr/>
        </p:nvSpPr>
        <p:spPr>
          <a:xfrm>
            <a:off x="4176391" y="5931957"/>
            <a:ext cx="1467389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Tag Response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32E591-F19D-3774-BCD7-03E6BEAE1E31}"/>
              </a:ext>
            </a:extLst>
          </p:cNvPr>
          <p:cNvGrpSpPr/>
          <p:nvPr/>
        </p:nvGrpSpPr>
        <p:grpSpPr>
          <a:xfrm>
            <a:off x="381000" y="4581948"/>
            <a:ext cx="4508607" cy="638529"/>
            <a:chOff x="381000" y="4581948"/>
            <a:chExt cx="4508607" cy="638529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BDF24CD-AD49-7D48-3475-8C602AD804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000" y="5206867"/>
              <a:ext cx="4508607" cy="1361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FEBAA163-A270-AEC0-ABB5-4AE728994176}"/>
                </a:ext>
              </a:extLst>
            </p:cNvPr>
            <p:cNvSpPr/>
            <p:nvPr/>
          </p:nvSpPr>
          <p:spPr>
            <a:xfrm>
              <a:off x="2187776" y="4581948"/>
              <a:ext cx="728033" cy="624919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27073661-2D0B-7D6F-EDE5-6360E81098FE}"/>
                </a:ext>
              </a:extLst>
            </p:cNvPr>
            <p:cNvSpPr/>
            <p:nvPr/>
          </p:nvSpPr>
          <p:spPr>
            <a:xfrm>
              <a:off x="1630235" y="4595558"/>
              <a:ext cx="523766" cy="6249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EC959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EFC35F82-62E9-2DC0-F87E-E4AC09295BD7}"/>
                </a:ext>
              </a:extLst>
            </p:cNvPr>
            <p:cNvSpPr/>
            <p:nvPr/>
          </p:nvSpPr>
          <p:spPr>
            <a:xfrm>
              <a:off x="2948702" y="4595558"/>
              <a:ext cx="523766" cy="6249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EC959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254C77BE-8236-514D-73FA-43551BE45ED0}"/>
                </a:ext>
              </a:extLst>
            </p:cNvPr>
            <p:cNvSpPr/>
            <p:nvPr/>
          </p:nvSpPr>
          <p:spPr>
            <a:xfrm>
              <a:off x="4070091" y="4581948"/>
              <a:ext cx="523766" cy="624919"/>
            </a:xfrm>
            <a:prstGeom prst="trapezoid">
              <a:avLst/>
            </a:prstGeom>
            <a:solidFill>
              <a:srgbClr val="8498EA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6D9F388E-AB6D-7D35-2B27-33E147BB4A40}"/>
                </a:ext>
              </a:extLst>
            </p:cNvPr>
            <p:cNvSpPr/>
            <p:nvPr/>
          </p:nvSpPr>
          <p:spPr>
            <a:xfrm>
              <a:off x="566584" y="4581948"/>
              <a:ext cx="523766" cy="624919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CAB71D-7997-D3F5-339A-32E5AE83E839}"/>
                </a:ext>
              </a:extLst>
            </p:cNvPr>
            <p:cNvSpPr txBox="1"/>
            <p:nvPr/>
          </p:nvSpPr>
          <p:spPr>
            <a:xfrm>
              <a:off x="3442208" y="4682550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E2F8278-7392-5D6A-90EC-D63A4AB3E7F9}"/>
                </a:ext>
              </a:extLst>
            </p:cNvPr>
            <p:cNvSpPr txBox="1"/>
            <p:nvPr/>
          </p:nvSpPr>
          <p:spPr>
            <a:xfrm>
              <a:off x="984102" y="4663575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FB85FAE-3178-C662-3CF4-077E89EFC621}"/>
              </a:ext>
            </a:extLst>
          </p:cNvPr>
          <p:cNvGrpSpPr/>
          <p:nvPr/>
        </p:nvGrpSpPr>
        <p:grpSpPr>
          <a:xfrm>
            <a:off x="5334006" y="4569909"/>
            <a:ext cx="4343394" cy="636958"/>
            <a:chOff x="5334006" y="4569909"/>
            <a:chExt cx="4343394" cy="636958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14C4E147-1239-152B-8475-D01FBDD69B2F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6" y="5200848"/>
              <a:ext cx="4343394" cy="6019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6579DFD9-F547-647B-4128-1B32D8262B53}"/>
                </a:ext>
              </a:extLst>
            </p:cNvPr>
            <p:cNvSpPr/>
            <p:nvPr/>
          </p:nvSpPr>
          <p:spPr>
            <a:xfrm>
              <a:off x="7179857" y="4575929"/>
              <a:ext cx="728033" cy="624919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F39A1004-6CE4-A9AE-9B67-9E2330909F27}"/>
                </a:ext>
              </a:extLst>
            </p:cNvPr>
            <p:cNvSpPr/>
            <p:nvPr/>
          </p:nvSpPr>
          <p:spPr>
            <a:xfrm>
              <a:off x="6656091" y="5149110"/>
              <a:ext cx="523766" cy="457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7" name="Trapezoid 116">
              <a:extLst>
                <a:ext uri="{FF2B5EF4-FFF2-40B4-BE49-F238E27FC236}">
                  <a16:creationId xmlns:a16="http://schemas.microsoft.com/office/drawing/2014/main" id="{A7FAF079-39F7-F6FB-F63E-B245A60D8BA4}"/>
                </a:ext>
              </a:extLst>
            </p:cNvPr>
            <p:cNvSpPr/>
            <p:nvPr/>
          </p:nvSpPr>
          <p:spPr>
            <a:xfrm>
              <a:off x="9020505" y="4569909"/>
              <a:ext cx="523766" cy="624919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F82C217C-15DA-CFCD-5E8F-4A78D55FAE2D}"/>
                </a:ext>
              </a:extLst>
            </p:cNvPr>
            <p:cNvSpPr/>
            <p:nvPr/>
          </p:nvSpPr>
          <p:spPr>
            <a:xfrm>
              <a:off x="5577367" y="4569910"/>
              <a:ext cx="523766" cy="624919"/>
            </a:xfrm>
            <a:prstGeom prst="trapezoid">
              <a:avLst/>
            </a:prstGeom>
            <a:solidFill>
              <a:srgbClr val="8498EA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3" name="Trapezoid 2">
              <a:extLst>
                <a:ext uri="{FF2B5EF4-FFF2-40B4-BE49-F238E27FC236}">
                  <a16:creationId xmlns:a16="http://schemas.microsoft.com/office/drawing/2014/main" id="{9685DFF4-9898-6152-12D4-54F6ED2B394F}"/>
                </a:ext>
              </a:extLst>
            </p:cNvPr>
            <p:cNvSpPr/>
            <p:nvPr/>
          </p:nvSpPr>
          <p:spPr>
            <a:xfrm>
              <a:off x="7927827" y="5144215"/>
              <a:ext cx="523766" cy="62652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41A45DB-B3B4-4AE7-1707-F417F170AF0F}"/>
                </a:ext>
              </a:extLst>
            </p:cNvPr>
            <p:cNvSpPr txBox="1"/>
            <p:nvPr/>
          </p:nvSpPr>
          <p:spPr>
            <a:xfrm>
              <a:off x="5970333" y="4625801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2496190-DF5A-E13A-E6E3-E2661D843703}"/>
                </a:ext>
              </a:extLst>
            </p:cNvPr>
            <p:cNvSpPr txBox="1"/>
            <p:nvPr/>
          </p:nvSpPr>
          <p:spPr>
            <a:xfrm>
              <a:off x="8332553" y="4625800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pic>
        <p:nvPicPr>
          <p:cNvPr id="24" name="Graphic 23" descr="Ecommerce with solid fill">
            <a:extLst>
              <a:ext uri="{FF2B5EF4-FFF2-40B4-BE49-F238E27FC236}">
                <a16:creationId xmlns:a16="http://schemas.microsoft.com/office/drawing/2014/main" id="{324D8CD5-E2E2-B5A6-3403-DF34B48D8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5" y="2071224"/>
            <a:ext cx="1406101" cy="140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38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B077-6F18-A102-9418-DBB2759A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Unused tone EVM from 11 ax 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DC55C-D480-3059-9C09-901E199A4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ED842-25D3-29C8-7CDD-1C503A5070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E6E7F4-07D2-E6D9-F13E-E22A2C5AED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70" name="Trapezoid 169">
            <a:extLst>
              <a:ext uri="{FF2B5EF4-FFF2-40B4-BE49-F238E27FC236}">
                <a16:creationId xmlns:a16="http://schemas.microsoft.com/office/drawing/2014/main" id="{4C05E192-424C-3C4E-98B7-780AD8D83CAD}"/>
              </a:ext>
            </a:extLst>
          </p:cNvPr>
          <p:cNvSpPr/>
          <p:nvPr/>
        </p:nvSpPr>
        <p:spPr>
          <a:xfrm>
            <a:off x="5151922" y="3048003"/>
            <a:ext cx="847725" cy="2760370"/>
          </a:xfrm>
          <a:prstGeom prst="trapezoid">
            <a:avLst>
              <a:gd name="adj" fmla="val 0"/>
            </a:avLst>
          </a:prstGeom>
          <a:solidFill>
            <a:srgbClr val="3253DC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24C5672-D151-AD74-E696-DF91A3F63D4A}"/>
              </a:ext>
            </a:extLst>
          </p:cNvPr>
          <p:cNvGrpSpPr/>
          <p:nvPr/>
        </p:nvGrpSpPr>
        <p:grpSpPr>
          <a:xfrm>
            <a:off x="5999647" y="3267079"/>
            <a:ext cx="4395788" cy="2066923"/>
            <a:chOff x="6519862" y="3267079"/>
            <a:chExt cx="4395788" cy="2066923"/>
          </a:xfrm>
        </p:grpSpPr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093A39A8-65F3-7E56-93CF-C49EA30CEFB3}"/>
                </a:ext>
              </a:extLst>
            </p:cNvPr>
            <p:cNvCxnSpPr/>
            <p:nvPr/>
          </p:nvCxnSpPr>
          <p:spPr>
            <a:xfrm>
              <a:off x="6519862" y="3267079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1785C9E4-2EF5-2A1F-820B-7BB89A7C32F0}"/>
                </a:ext>
              </a:extLst>
            </p:cNvPr>
            <p:cNvCxnSpPr/>
            <p:nvPr/>
          </p:nvCxnSpPr>
          <p:spPr>
            <a:xfrm>
              <a:off x="7386637" y="3800477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9206D15-FDC0-7F3A-4A3D-FEE1E5DDD24E}"/>
                </a:ext>
              </a:extLst>
            </p:cNvPr>
            <p:cNvCxnSpPr>
              <a:cxnSpLocks/>
            </p:cNvCxnSpPr>
            <p:nvPr/>
          </p:nvCxnSpPr>
          <p:spPr>
            <a:xfrm>
              <a:off x="7386637" y="3267079"/>
              <a:ext cx="0" cy="53339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D01E6EF1-0F58-5139-5BD6-969D93F81356}"/>
                </a:ext>
              </a:extLst>
            </p:cNvPr>
            <p:cNvCxnSpPr/>
            <p:nvPr/>
          </p:nvCxnSpPr>
          <p:spPr>
            <a:xfrm>
              <a:off x="8248649" y="4362452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07662AFE-FBCF-7EFF-379C-594744443FC3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49" y="3800477"/>
              <a:ext cx="0" cy="561975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ABC9A47-AE25-56AA-7F4E-1C31FA53AA12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4362452"/>
              <a:ext cx="0" cy="97154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DEC09198-ACE5-14B2-3C65-A37DB0630444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5334002"/>
              <a:ext cx="1819276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7C327F50-C742-F4D8-5654-02CE6C8A8ACD}"/>
              </a:ext>
            </a:extLst>
          </p:cNvPr>
          <p:cNvGrpSpPr/>
          <p:nvPr/>
        </p:nvGrpSpPr>
        <p:grpSpPr>
          <a:xfrm flipH="1">
            <a:off x="746609" y="3267079"/>
            <a:ext cx="4395788" cy="2066923"/>
            <a:chOff x="6519862" y="3267079"/>
            <a:chExt cx="4395788" cy="2066923"/>
          </a:xfrm>
        </p:grpSpPr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0FFFA93C-8E63-8BF5-815C-C71333DA2974}"/>
                </a:ext>
              </a:extLst>
            </p:cNvPr>
            <p:cNvCxnSpPr/>
            <p:nvPr/>
          </p:nvCxnSpPr>
          <p:spPr>
            <a:xfrm>
              <a:off x="6519862" y="3267079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6CE1C2B1-3646-6C8B-C9DC-01E021AE034B}"/>
                </a:ext>
              </a:extLst>
            </p:cNvPr>
            <p:cNvCxnSpPr/>
            <p:nvPr/>
          </p:nvCxnSpPr>
          <p:spPr>
            <a:xfrm>
              <a:off x="7386637" y="3800477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A6547B3C-88CC-4B29-CBC3-66ACF2C6EF76}"/>
                </a:ext>
              </a:extLst>
            </p:cNvPr>
            <p:cNvCxnSpPr>
              <a:cxnSpLocks/>
            </p:cNvCxnSpPr>
            <p:nvPr/>
          </p:nvCxnSpPr>
          <p:spPr>
            <a:xfrm>
              <a:off x="7386637" y="3267079"/>
              <a:ext cx="0" cy="53339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CB38EBA1-9994-DE32-D554-942BB1CCE438}"/>
                </a:ext>
              </a:extLst>
            </p:cNvPr>
            <p:cNvCxnSpPr/>
            <p:nvPr/>
          </p:nvCxnSpPr>
          <p:spPr>
            <a:xfrm>
              <a:off x="8248649" y="4362452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82FDF3D5-F958-BF18-675A-766D34517120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49" y="3800477"/>
              <a:ext cx="0" cy="561975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A9D8FA72-25DA-71B4-BC77-629B7C37D1BB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4362452"/>
              <a:ext cx="0" cy="97154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F8D40B36-812F-D71A-D89E-5CBFDD51C1BD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5334002"/>
              <a:ext cx="1819276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</p:grp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62A947A7-CFA3-A9B5-83BB-5DE69CC9B7D8}"/>
              </a:ext>
            </a:extLst>
          </p:cNvPr>
          <p:cNvCxnSpPr>
            <a:cxnSpLocks/>
          </p:cNvCxnSpPr>
          <p:nvPr/>
        </p:nvCxnSpPr>
        <p:spPr>
          <a:xfrm flipV="1">
            <a:off x="746609" y="2552700"/>
            <a:ext cx="0" cy="3390901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242213F8-E0D4-1A4F-EB6E-708C89ADE199}"/>
              </a:ext>
            </a:extLst>
          </p:cNvPr>
          <p:cNvCxnSpPr>
            <a:cxnSpLocks/>
          </p:cNvCxnSpPr>
          <p:nvPr/>
        </p:nvCxnSpPr>
        <p:spPr>
          <a:xfrm flipV="1">
            <a:off x="508485" y="5766320"/>
            <a:ext cx="9245115" cy="42053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B727FAF1-139D-0882-1A19-5CB63C0EC984}"/>
              </a:ext>
            </a:extLst>
          </p:cNvPr>
          <p:cNvSpPr txBox="1"/>
          <p:nvPr/>
        </p:nvSpPr>
        <p:spPr>
          <a:xfrm>
            <a:off x="8757307" y="5841350"/>
            <a:ext cx="983283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Frequency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DE4E7DB-0713-05E6-5B60-5FF2B9AC1E4C}"/>
              </a:ext>
            </a:extLst>
          </p:cNvPr>
          <p:cNvSpPr txBox="1"/>
          <p:nvPr/>
        </p:nvSpPr>
        <p:spPr>
          <a:xfrm>
            <a:off x="209055" y="2250293"/>
            <a:ext cx="895117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EVM [dB]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684815DC-FF96-B2A0-EC9A-0866448B3440}"/>
              </a:ext>
            </a:extLst>
          </p:cNvPr>
          <p:cNvCxnSpPr/>
          <p:nvPr/>
        </p:nvCxnSpPr>
        <p:spPr>
          <a:xfrm flipV="1">
            <a:off x="6309210" y="3048002"/>
            <a:ext cx="0" cy="21907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87AAC424-B62F-447C-8B04-23DA594920D5}"/>
              </a:ext>
            </a:extLst>
          </p:cNvPr>
          <p:cNvSpPr txBox="1"/>
          <p:nvPr/>
        </p:nvSpPr>
        <p:spPr>
          <a:xfrm>
            <a:off x="6385035" y="3053412"/>
            <a:ext cx="367088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 dB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7A87328-02CA-1563-9235-76E0CDDB067B}"/>
              </a:ext>
            </a:extLst>
          </p:cNvPr>
          <p:cNvCxnSpPr>
            <a:cxnSpLocks/>
          </p:cNvCxnSpPr>
          <p:nvPr/>
        </p:nvCxnSpPr>
        <p:spPr>
          <a:xfrm>
            <a:off x="746609" y="3039895"/>
            <a:ext cx="9006991" cy="810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B1CE736-5E43-2070-60CF-972F876E2EB6}"/>
              </a:ext>
            </a:extLst>
          </p:cNvPr>
          <p:cNvCxnSpPr>
            <a:cxnSpLocks/>
          </p:cNvCxnSpPr>
          <p:nvPr/>
        </p:nvCxnSpPr>
        <p:spPr>
          <a:xfrm>
            <a:off x="746609" y="3249450"/>
            <a:ext cx="9006991" cy="17629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CA8DAD37-740D-6B91-FB1E-691F97E9A030}"/>
              </a:ext>
            </a:extLst>
          </p:cNvPr>
          <p:cNvCxnSpPr>
            <a:cxnSpLocks/>
          </p:cNvCxnSpPr>
          <p:nvPr/>
        </p:nvCxnSpPr>
        <p:spPr>
          <a:xfrm>
            <a:off x="746609" y="3801498"/>
            <a:ext cx="9006991" cy="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D13FD5F6-E803-2735-B38B-5AB7295EC486}"/>
              </a:ext>
            </a:extLst>
          </p:cNvPr>
          <p:cNvCxnSpPr>
            <a:cxnSpLocks/>
          </p:cNvCxnSpPr>
          <p:nvPr/>
        </p:nvCxnSpPr>
        <p:spPr>
          <a:xfrm>
            <a:off x="746609" y="4362452"/>
            <a:ext cx="9006991" cy="810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6AC0587-10A0-E9BF-9BF4-84FBC0B29E4D}"/>
              </a:ext>
            </a:extLst>
          </p:cNvPr>
          <p:cNvCxnSpPr>
            <a:cxnSpLocks/>
          </p:cNvCxnSpPr>
          <p:nvPr/>
        </p:nvCxnSpPr>
        <p:spPr>
          <a:xfrm flipV="1">
            <a:off x="7290284" y="3030374"/>
            <a:ext cx="0" cy="770103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B24359CF-5D67-DBB2-DB34-EB790F313D77}"/>
              </a:ext>
            </a:extLst>
          </p:cNvPr>
          <p:cNvSpPr txBox="1"/>
          <p:nvPr/>
        </p:nvSpPr>
        <p:spPr>
          <a:xfrm>
            <a:off x="7325815" y="3336759"/>
            <a:ext cx="466474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12 dB</a:t>
            </a:r>
          </a:p>
        </p:txBody>
      </p: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9A534D80-B40B-B38F-4FE6-B1DFAF12B156}"/>
              </a:ext>
            </a:extLst>
          </p:cNvPr>
          <p:cNvCxnSpPr>
            <a:cxnSpLocks/>
          </p:cNvCxnSpPr>
          <p:nvPr/>
        </p:nvCxnSpPr>
        <p:spPr>
          <a:xfrm flipV="1">
            <a:off x="8152296" y="3039896"/>
            <a:ext cx="0" cy="1322556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E9C08B2C-22F0-2ED2-29D1-376F4C5E8FB0}"/>
              </a:ext>
            </a:extLst>
          </p:cNvPr>
          <p:cNvSpPr txBox="1"/>
          <p:nvPr/>
        </p:nvSpPr>
        <p:spPr>
          <a:xfrm>
            <a:off x="8190522" y="3562237"/>
            <a:ext cx="466474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22 dB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F307E131-E55C-E28D-E111-5333F1537C21}"/>
              </a:ext>
            </a:extLst>
          </p:cNvPr>
          <p:cNvCxnSpPr>
            <a:cxnSpLocks/>
          </p:cNvCxnSpPr>
          <p:nvPr/>
        </p:nvCxnSpPr>
        <p:spPr>
          <a:xfrm>
            <a:off x="746609" y="5325893"/>
            <a:ext cx="9006991" cy="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551819A1-D675-A9E5-A4DD-4EDA5E507E1F}"/>
              </a:ext>
            </a:extLst>
          </p:cNvPr>
          <p:cNvSpPr txBox="1"/>
          <p:nvPr/>
        </p:nvSpPr>
        <p:spPr>
          <a:xfrm>
            <a:off x="68204" y="5223557"/>
            <a:ext cx="601127" cy="2339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chemeClr val="tx1"/>
                </a:solidFill>
                <a:latin typeface="Microsoft Sans Serif"/>
                <a:ea typeface="+mn-ea"/>
              </a:rPr>
              <a:t>-35 dB</a:t>
            </a:r>
          </a:p>
        </p:txBody>
      </p:sp>
      <p:sp>
        <p:nvSpPr>
          <p:cNvPr id="203" name="Speech Bubble: Rectangle with Corners Rounded 202">
            <a:extLst>
              <a:ext uri="{FF2B5EF4-FFF2-40B4-BE49-F238E27FC236}">
                <a16:creationId xmlns:a16="http://schemas.microsoft.com/office/drawing/2014/main" id="{977AFA97-3A44-C666-28F2-1574CE9DFB87}"/>
              </a:ext>
            </a:extLst>
          </p:cNvPr>
          <p:cNvSpPr/>
          <p:nvPr/>
        </p:nvSpPr>
        <p:spPr>
          <a:xfrm>
            <a:off x="6183806" y="4933915"/>
            <a:ext cx="2232006" cy="304376"/>
          </a:xfrm>
          <a:prstGeom prst="wedgeRoundRectCallout">
            <a:avLst>
              <a:gd name="adj1" fmla="val -75349"/>
              <a:gd name="adj2" fmla="val -121592"/>
              <a:gd name="adj3" fmla="val 16667"/>
            </a:avLst>
          </a:prstGeom>
          <a:solidFill>
            <a:srgbClr val="FFFF00">
              <a:alpha val="50000"/>
            </a:srgbClr>
          </a:solidFill>
          <a:ln w="1079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Transmitted RU in OFDMA</a:t>
            </a:r>
          </a:p>
        </p:txBody>
      </p:sp>
      <p:sp>
        <p:nvSpPr>
          <p:cNvPr id="204" name="Speech Bubble: Rectangle with Corners Rounded 203">
            <a:extLst>
              <a:ext uri="{FF2B5EF4-FFF2-40B4-BE49-F238E27FC236}">
                <a16:creationId xmlns:a16="http://schemas.microsoft.com/office/drawing/2014/main" id="{58539082-A96C-6099-2556-FBD530D4D7CC}"/>
              </a:ext>
            </a:extLst>
          </p:cNvPr>
          <p:cNvSpPr/>
          <p:nvPr/>
        </p:nvSpPr>
        <p:spPr>
          <a:xfrm>
            <a:off x="3104871" y="1999948"/>
            <a:ext cx="3742501" cy="372129"/>
          </a:xfrm>
          <a:prstGeom prst="wedgeRoundRectCallout">
            <a:avLst>
              <a:gd name="adj1" fmla="val 12327"/>
              <a:gd name="adj2" fmla="val 233009"/>
              <a:gd name="adj3" fmla="val 16667"/>
            </a:avLst>
          </a:prstGeom>
          <a:solidFill>
            <a:srgbClr val="FFFF00">
              <a:alpha val="50000"/>
            </a:srgbClr>
          </a:solidFill>
          <a:ln w="1079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TX EVM requirement level for modulated tones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(Function of MCS)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9E95307-F80B-2556-8E7B-6DB6614B3358}"/>
              </a:ext>
            </a:extLst>
          </p:cNvPr>
          <p:cNvCxnSpPr>
            <a:cxnSpLocks/>
          </p:cNvCxnSpPr>
          <p:nvPr/>
        </p:nvCxnSpPr>
        <p:spPr>
          <a:xfrm>
            <a:off x="5142397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DAE88A58-AB59-FAC8-C97D-12DD43D3D8CA}"/>
              </a:ext>
            </a:extLst>
          </p:cNvPr>
          <p:cNvCxnSpPr>
            <a:cxnSpLocks/>
          </p:cNvCxnSpPr>
          <p:nvPr/>
        </p:nvCxnSpPr>
        <p:spPr>
          <a:xfrm flipV="1">
            <a:off x="4275622" y="3800478"/>
            <a:ext cx="0" cy="195993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71F39A21-5E6C-56FE-4284-84B26D2728B1}"/>
              </a:ext>
            </a:extLst>
          </p:cNvPr>
          <p:cNvCxnSpPr>
            <a:cxnSpLocks/>
          </p:cNvCxnSpPr>
          <p:nvPr/>
        </p:nvCxnSpPr>
        <p:spPr>
          <a:xfrm flipV="1">
            <a:off x="3413610" y="4370559"/>
            <a:ext cx="0" cy="1389853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CBEAAC62-053B-A511-D6FC-CEBA94CDF0C7}"/>
              </a:ext>
            </a:extLst>
          </p:cNvPr>
          <p:cNvCxnSpPr>
            <a:cxnSpLocks/>
          </p:cNvCxnSpPr>
          <p:nvPr/>
        </p:nvCxnSpPr>
        <p:spPr>
          <a:xfrm flipV="1">
            <a:off x="2565885" y="5325893"/>
            <a:ext cx="0" cy="43452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62324D15-DA6B-37B6-DE7E-36E4B2DF346C}"/>
              </a:ext>
            </a:extLst>
          </p:cNvPr>
          <p:cNvCxnSpPr>
            <a:cxnSpLocks/>
          </p:cNvCxnSpPr>
          <p:nvPr/>
        </p:nvCxnSpPr>
        <p:spPr>
          <a:xfrm flipV="1">
            <a:off x="6866422" y="3800478"/>
            <a:ext cx="0" cy="195993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4C4CF622-3FC5-AE1F-959F-561CC5815B53}"/>
              </a:ext>
            </a:extLst>
          </p:cNvPr>
          <p:cNvCxnSpPr>
            <a:cxnSpLocks/>
          </p:cNvCxnSpPr>
          <p:nvPr/>
        </p:nvCxnSpPr>
        <p:spPr>
          <a:xfrm flipV="1">
            <a:off x="7728434" y="4370559"/>
            <a:ext cx="0" cy="1389853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C720A555-6DB8-720F-FE20-7B1C710341F0}"/>
              </a:ext>
            </a:extLst>
          </p:cNvPr>
          <p:cNvCxnSpPr>
            <a:cxnSpLocks/>
          </p:cNvCxnSpPr>
          <p:nvPr/>
        </p:nvCxnSpPr>
        <p:spPr>
          <a:xfrm flipV="1">
            <a:off x="8576159" y="5325893"/>
            <a:ext cx="0" cy="43452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60324B7B-78CF-61AF-C5F7-E17401A385A5}"/>
              </a:ext>
            </a:extLst>
          </p:cNvPr>
          <p:cNvCxnSpPr>
            <a:cxnSpLocks/>
          </p:cNvCxnSpPr>
          <p:nvPr/>
        </p:nvCxnSpPr>
        <p:spPr>
          <a:xfrm>
            <a:off x="4275622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A82EB63D-8347-184A-E416-68B4925C6366}"/>
              </a:ext>
            </a:extLst>
          </p:cNvPr>
          <p:cNvCxnSpPr>
            <a:cxnSpLocks/>
          </p:cNvCxnSpPr>
          <p:nvPr/>
        </p:nvCxnSpPr>
        <p:spPr>
          <a:xfrm>
            <a:off x="3413610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33DD14AF-9555-47BD-52F1-07E8308C84C4}"/>
              </a:ext>
            </a:extLst>
          </p:cNvPr>
          <p:cNvCxnSpPr>
            <a:cxnSpLocks/>
          </p:cNvCxnSpPr>
          <p:nvPr/>
        </p:nvCxnSpPr>
        <p:spPr>
          <a:xfrm>
            <a:off x="2570647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512A763A-3D49-55B8-496F-262A427F1F7D}"/>
              </a:ext>
            </a:extLst>
          </p:cNvPr>
          <p:cNvCxnSpPr>
            <a:cxnSpLocks/>
          </p:cNvCxnSpPr>
          <p:nvPr/>
        </p:nvCxnSpPr>
        <p:spPr>
          <a:xfrm>
            <a:off x="6009172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E2C28410-E12F-5E82-8A93-2F48C1522539}"/>
              </a:ext>
            </a:extLst>
          </p:cNvPr>
          <p:cNvCxnSpPr>
            <a:cxnSpLocks/>
          </p:cNvCxnSpPr>
          <p:nvPr/>
        </p:nvCxnSpPr>
        <p:spPr>
          <a:xfrm>
            <a:off x="6871184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E74537F5-AD8E-9C9B-443C-1CDFBED43F2F}"/>
              </a:ext>
            </a:extLst>
          </p:cNvPr>
          <p:cNvCxnSpPr>
            <a:cxnSpLocks/>
          </p:cNvCxnSpPr>
          <p:nvPr/>
        </p:nvCxnSpPr>
        <p:spPr>
          <a:xfrm>
            <a:off x="7728434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A60BBB57-F9EB-B9D6-434B-BC1E8B33859B}"/>
              </a:ext>
            </a:extLst>
          </p:cNvPr>
          <p:cNvSpPr txBox="1"/>
          <p:nvPr/>
        </p:nvSpPr>
        <p:spPr>
          <a:xfrm>
            <a:off x="4552258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5374EA6-4BA2-14E9-BFA8-D41B05EC234C}"/>
              </a:ext>
            </a:extLst>
          </p:cNvPr>
          <p:cNvSpPr txBox="1"/>
          <p:nvPr/>
        </p:nvSpPr>
        <p:spPr>
          <a:xfrm>
            <a:off x="3656286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E32123CF-CBD5-47F7-9CD2-76521C983EC4}"/>
              </a:ext>
            </a:extLst>
          </p:cNvPr>
          <p:cNvSpPr txBox="1"/>
          <p:nvPr/>
        </p:nvSpPr>
        <p:spPr>
          <a:xfrm>
            <a:off x="2824459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78C0AE5F-24E5-432D-DD41-7955EF98A9B2}"/>
              </a:ext>
            </a:extLst>
          </p:cNvPr>
          <p:cNvSpPr txBox="1"/>
          <p:nvPr/>
        </p:nvSpPr>
        <p:spPr>
          <a:xfrm>
            <a:off x="6243250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A7A58E83-D774-0126-4F39-6CFAFA7303F9}"/>
              </a:ext>
            </a:extLst>
          </p:cNvPr>
          <p:cNvSpPr txBox="1"/>
          <p:nvPr/>
        </p:nvSpPr>
        <p:spPr>
          <a:xfrm>
            <a:off x="7109037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8965247D-28B7-E23C-62CB-4B0C0A63AFA6}"/>
              </a:ext>
            </a:extLst>
          </p:cNvPr>
          <p:cNvSpPr txBox="1"/>
          <p:nvPr/>
        </p:nvSpPr>
        <p:spPr>
          <a:xfrm>
            <a:off x="7952148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B67F35C-CF00-8419-35E9-21F9E5B6BE48}"/>
              </a:ext>
            </a:extLst>
          </p:cNvPr>
          <p:cNvSpPr txBox="1"/>
          <p:nvPr/>
        </p:nvSpPr>
        <p:spPr>
          <a:xfrm>
            <a:off x="5400139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4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A9635-A6BC-F7A2-19E2-3235228A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32 dB cancellation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7D4AC-C4C1-BA87-AB5B-4F6EF53553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99C98-A68B-32F6-5015-2B663EA95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5C35B5-4619-445A-58A3-332AFD2F12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42B090C-A255-CCFB-920C-A099EA3387AC}"/>
              </a:ext>
            </a:extLst>
          </p:cNvPr>
          <p:cNvCxnSpPr>
            <a:cxnSpLocks/>
          </p:cNvCxnSpPr>
          <p:nvPr/>
        </p:nvCxnSpPr>
        <p:spPr>
          <a:xfrm flipV="1">
            <a:off x="746609" y="3056952"/>
            <a:ext cx="9006991" cy="2076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88" name="Trapezoid 87">
            <a:extLst>
              <a:ext uri="{FF2B5EF4-FFF2-40B4-BE49-F238E27FC236}">
                <a16:creationId xmlns:a16="http://schemas.microsoft.com/office/drawing/2014/main" id="{27885140-6CFA-4BA3-B61B-5033F5A67E80}"/>
              </a:ext>
            </a:extLst>
          </p:cNvPr>
          <p:cNvSpPr/>
          <p:nvPr/>
        </p:nvSpPr>
        <p:spPr>
          <a:xfrm>
            <a:off x="5151922" y="2324220"/>
            <a:ext cx="847725" cy="1407572"/>
          </a:xfrm>
          <a:prstGeom prst="trapezoid">
            <a:avLst>
              <a:gd name="adj" fmla="val 0"/>
            </a:avLst>
          </a:prstGeom>
          <a:solidFill>
            <a:srgbClr val="3253DC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25439B0-4621-2B91-451A-1968999E558F}"/>
              </a:ext>
            </a:extLst>
          </p:cNvPr>
          <p:cNvCxnSpPr/>
          <p:nvPr/>
        </p:nvCxnSpPr>
        <p:spPr>
          <a:xfrm>
            <a:off x="5999647" y="2543297"/>
            <a:ext cx="847725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4BB98FC-EA3D-CE29-B286-BCF2406172E7}"/>
              </a:ext>
            </a:extLst>
          </p:cNvPr>
          <p:cNvCxnSpPr>
            <a:cxnSpLocks/>
          </p:cNvCxnSpPr>
          <p:nvPr/>
        </p:nvCxnSpPr>
        <p:spPr>
          <a:xfrm>
            <a:off x="6866422" y="3076695"/>
            <a:ext cx="2810978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4863B0A-D169-5C8A-126A-51EB75036CDC}"/>
              </a:ext>
            </a:extLst>
          </p:cNvPr>
          <p:cNvCxnSpPr>
            <a:cxnSpLocks/>
          </p:cNvCxnSpPr>
          <p:nvPr/>
        </p:nvCxnSpPr>
        <p:spPr>
          <a:xfrm>
            <a:off x="6866422" y="2543297"/>
            <a:ext cx="0" cy="533398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0D8A5A14-3BE9-66BA-E49A-BE2D84B89A20}"/>
              </a:ext>
            </a:extLst>
          </p:cNvPr>
          <p:cNvCxnSpPr/>
          <p:nvPr/>
        </p:nvCxnSpPr>
        <p:spPr>
          <a:xfrm flipH="1">
            <a:off x="4294672" y="2543297"/>
            <a:ext cx="847725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3085C7A-73F6-0D9F-71BB-2FA5CA56CEBB}"/>
              </a:ext>
            </a:extLst>
          </p:cNvPr>
          <p:cNvCxnSpPr>
            <a:cxnSpLocks/>
          </p:cNvCxnSpPr>
          <p:nvPr/>
        </p:nvCxnSpPr>
        <p:spPr>
          <a:xfrm flipH="1">
            <a:off x="746609" y="3076695"/>
            <a:ext cx="3529014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0BE654A-92FD-FA32-5BC1-5EA606CBE4C5}"/>
              </a:ext>
            </a:extLst>
          </p:cNvPr>
          <p:cNvCxnSpPr>
            <a:cxnSpLocks/>
          </p:cNvCxnSpPr>
          <p:nvPr/>
        </p:nvCxnSpPr>
        <p:spPr>
          <a:xfrm flipH="1">
            <a:off x="4275622" y="2543297"/>
            <a:ext cx="0" cy="533398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F781A204-193F-99A1-9798-5DD5DA1C12A7}"/>
              </a:ext>
            </a:extLst>
          </p:cNvPr>
          <p:cNvCxnSpPr>
            <a:cxnSpLocks/>
          </p:cNvCxnSpPr>
          <p:nvPr/>
        </p:nvCxnSpPr>
        <p:spPr>
          <a:xfrm flipH="1" flipV="1">
            <a:off x="731520" y="2038219"/>
            <a:ext cx="15089" cy="1828801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C4F016D-9D1E-3605-9DA6-B5244A5A8998}"/>
              </a:ext>
            </a:extLst>
          </p:cNvPr>
          <p:cNvCxnSpPr>
            <a:cxnSpLocks/>
          </p:cNvCxnSpPr>
          <p:nvPr/>
        </p:nvCxnSpPr>
        <p:spPr>
          <a:xfrm>
            <a:off x="508485" y="3731792"/>
            <a:ext cx="9168915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4D598B02-DD1C-EAAC-04BA-6904BE52682C}"/>
              </a:ext>
            </a:extLst>
          </p:cNvPr>
          <p:cNvSpPr txBox="1"/>
          <p:nvPr/>
        </p:nvSpPr>
        <p:spPr>
          <a:xfrm>
            <a:off x="8795259" y="3835496"/>
            <a:ext cx="983283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Frequency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F8E3387-B9B4-63E6-EA83-6BEB6A73ED60}"/>
              </a:ext>
            </a:extLst>
          </p:cNvPr>
          <p:cNvSpPr txBox="1"/>
          <p:nvPr/>
        </p:nvSpPr>
        <p:spPr>
          <a:xfrm>
            <a:off x="45167" y="1600200"/>
            <a:ext cx="895117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EVM [dB]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AE2CD92-944F-E1FF-62E2-DDC6F9562AEE}"/>
              </a:ext>
            </a:extLst>
          </p:cNvPr>
          <p:cNvCxnSpPr/>
          <p:nvPr/>
        </p:nvCxnSpPr>
        <p:spPr>
          <a:xfrm flipV="1">
            <a:off x="6309210" y="2324220"/>
            <a:ext cx="0" cy="21907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80E870E4-3BD7-08E1-F3EA-6C60FFCBED32}"/>
              </a:ext>
            </a:extLst>
          </p:cNvPr>
          <p:cNvSpPr txBox="1"/>
          <p:nvPr/>
        </p:nvSpPr>
        <p:spPr>
          <a:xfrm>
            <a:off x="6385035" y="2329630"/>
            <a:ext cx="367088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 dB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6326D0E-94E8-F1FB-11AD-A09F5298076E}"/>
              </a:ext>
            </a:extLst>
          </p:cNvPr>
          <p:cNvCxnSpPr>
            <a:cxnSpLocks/>
          </p:cNvCxnSpPr>
          <p:nvPr/>
        </p:nvCxnSpPr>
        <p:spPr>
          <a:xfrm>
            <a:off x="746609" y="2316113"/>
            <a:ext cx="9006991" cy="74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5538C73-159D-12B2-D014-D8A134A3AA6E}"/>
              </a:ext>
            </a:extLst>
          </p:cNvPr>
          <p:cNvCxnSpPr>
            <a:cxnSpLocks/>
          </p:cNvCxnSpPr>
          <p:nvPr/>
        </p:nvCxnSpPr>
        <p:spPr>
          <a:xfrm>
            <a:off x="746609" y="2525668"/>
            <a:ext cx="9006991" cy="13576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FB7A32A3-922E-EA90-AC30-6762F726DA81}"/>
              </a:ext>
            </a:extLst>
          </p:cNvPr>
          <p:cNvSpPr txBox="1"/>
          <p:nvPr/>
        </p:nvSpPr>
        <p:spPr>
          <a:xfrm>
            <a:off x="68204" y="2185547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-30 dB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24CFE90-2C74-C371-B7F8-2FA8C112FEDC}"/>
              </a:ext>
            </a:extLst>
          </p:cNvPr>
          <p:cNvSpPr txBox="1"/>
          <p:nvPr/>
        </p:nvSpPr>
        <p:spPr>
          <a:xfrm>
            <a:off x="68204" y="2443112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-32 dB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09844F3-0E3F-60B9-B879-6930EA9481CC}"/>
              </a:ext>
            </a:extLst>
          </p:cNvPr>
          <p:cNvSpPr txBox="1"/>
          <p:nvPr/>
        </p:nvSpPr>
        <p:spPr>
          <a:xfrm>
            <a:off x="68204" y="2974359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-35 dB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E78EF21-24F8-5CE3-61B4-69F9610E3565}"/>
              </a:ext>
            </a:extLst>
          </p:cNvPr>
          <p:cNvCxnSpPr>
            <a:cxnSpLocks/>
          </p:cNvCxnSpPr>
          <p:nvPr/>
        </p:nvCxnSpPr>
        <p:spPr>
          <a:xfrm>
            <a:off x="5142397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0758750-6569-4C50-4D37-ABA598BD1FAB}"/>
              </a:ext>
            </a:extLst>
          </p:cNvPr>
          <p:cNvCxnSpPr>
            <a:cxnSpLocks/>
          </p:cNvCxnSpPr>
          <p:nvPr/>
        </p:nvCxnSpPr>
        <p:spPr>
          <a:xfrm flipV="1">
            <a:off x="4275622" y="3085823"/>
            <a:ext cx="0" cy="598008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F96255C-06CB-4A68-5669-45A28B26064E}"/>
              </a:ext>
            </a:extLst>
          </p:cNvPr>
          <p:cNvCxnSpPr>
            <a:cxnSpLocks/>
          </p:cNvCxnSpPr>
          <p:nvPr/>
        </p:nvCxnSpPr>
        <p:spPr>
          <a:xfrm flipV="1">
            <a:off x="3413610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5F40CC1-8632-9940-F62C-1BDA8C2A8F54}"/>
              </a:ext>
            </a:extLst>
          </p:cNvPr>
          <p:cNvCxnSpPr>
            <a:cxnSpLocks/>
          </p:cNvCxnSpPr>
          <p:nvPr/>
        </p:nvCxnSpPr>
        <p:spPr>
          <a:xfrm flipV="1">
            <a:off x="2565885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CC9277A-4285-3706-17F3-3E9089EFA89F}"/>
              </a:ext>
            </a:extLst>
          </p:cNvPr>
          <p:cNvCxnSpPr>
            <a:cxnSpLocks/>
          </p:cNvCxnSpPr>
          <p:nvPr/>
        </p:nvCxnSpPr>
        <p:spPr>
          <a:xfrm flipV="1">
            <a:off x="6866422" y="3085823"/>
            <a:ext cx="0" cy="598008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914D22F-2503-216E-6172-6CF7C05A4097}"/>
              </a:ext>
            </a:extLst>
          </p:cNvPr>
          <p:cNvCxnSpPr>
            <a:cxnSpLocks/>
          </p:cNvCxnSpPr>
          <p:nvPr/>
        </p:nvCxnSpPr>
        <p:spPr>
          <a:xfrm flipV="1">
            <a:off x="7728434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201601D-748A-6F75-C230-E9143E674CD8}"/>
              </a:ext>
            </a:extLst>
          </p:cNvPr>
          <p:cNvCxnSpPr>
            <a:cxnSpLocks/>
          </p:cNvCxnSpPr>
          <p:nvPr/>
        </p:nvCxnSpPr>
        <p:spPr>
          <a:xfrm flipV="1">
            <a:off x="8576159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53A7BBDA-42B0-C427-6093-07EF2C4CEE80}"/>
              </a:ext>
            </a:extLst>
          </p:cNvPr>
          <p:cNvCxnSpPr>
            <a:cxnSpLocks/>
          </p:cNvCxnSpPr>
          <p:nvPr/>
        </p:nvCxnSpPr>
        <p:spPr>
          <a:xfrm>
            <a:off x="4275622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26E0180-E6F8-DF89-D017-5B9489277A43}"/>
              </a:ext>
            </a:extLst>
          </p:cNvPr>
          <p:cNvCxnSpPr>
            <a:cxnSpLocks/>
          </p:cNvCxnSpPr>
          <p:nvPr/>
        </p:nvCxnSpPr>
        <p:spPr>
          <a:xfrm>
            <a:off x="3413610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35F5E70-813D-D62D-8BAB-39AAFE578798}"/>
              </a:ext>
            </a:extLst>
          </p:cNvPr>
          <p:cNvCxnSpPr>
            <a:cxnSpLocks/>
          </p:cNvCxnSpPr>
          <p:nvPr/>
        </p:nvCxnSpPr>
        <p:spPr>
          <a:xfrm>
            <a:off x="2570647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15A8F8C-7AE4-507C-245E-3568C1B937F1}"/>
              </a:ext>
            </a:extLst>
          </p:cNvPr>
          <p:cNvCxnSpPr>
            <a:cxnSpLocks/>
          </p:cNvCxnSpPr>
          <p:nvPr/>
        </p:nvCxnSpPr>
        <p:spPr>
          <a:xfrm>
            <a:off x="6009172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DF44D38-5DC7-1807-3AC3-262AC94450A0}"/>
              </a:ext>
            </a:extLst>
          </p:cNvPr>
          <p:cNvCxnSpPr>
            <a:cxnSpLocks/>
          </p:cNvCxnSpPr>
          <p:nvPr/>
        </p:nvCxnSpPr>
        <p:spPr>
          <a:xfrm>
            <a:off x="6871184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292C5DA-4D36-199A-FC5C-99AED9C2EC5C}"/>
              </a:ext>
            </a:extLst>
          </p:cNvPr>
          <p:cNvCxnSpPr>
            <a:cxnSpLocks/>
          </p:cNvCxnSpPr>
          <p:nvPr/>
        </p:nvCxnSpPr>
        <p:spPr>
          <a:xfrm>
            <a:off x="7728434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7907BDA9-765B-5B2A-1D4A-07792C0B8E2D}"/>
              </a:ext>
            </a:extLst>
          </p:cNvPr>
          <p:cNvSpPr txBox="1"/>
          <p:nvPr/>
        </p:nvSpPr>
        <p:spPr>
          <a:xfrm>
            <a:off x="5400139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86FD289-FB2E-7147-870E-F6FCF5A7C198}"/>
              </a:ext>
            </a:extLst>
          </p:cNvPr>
          <p:cNvSpPr txBox="1"/>
          <p:nvPr/>
        </p:nvSpPr>
        <p:spPr>
          <a:xfrm>
            <a:off x="4552258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6D1E128-2709-C4BD-4F25-29477B1C4ACF}"/>
              </a:ext>
            </a:extLst>
          </p:cNvPr>
          <p:cNvSpPr txBox="1"/>
          <p:nvPr/>
        </p:nvSpPr>
        <p:spPr>
          <a:xfrm>
            <a:off x="3656286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6830E23-BEE5-F895-A67E-43F2CD8AF289}"/>
              </a:ext>
            </a:extLst>
          </p:cNvPr>
          <p:cNvSpPr txBox="1"/>
          <p:nvPr/>
        </p:nvSpPr>
        <p:spPr>
          <a:xfrm>
            <a:off x="2824459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19C38C0-C5D9-E280-FAAD-9BE82F34FBCD}"/>
              </a:ext>
            </a:extLst>
          </p:cNvPr>
          <p:cNvSpPr txBox="1"/>
          <p:nvPr/>
        </p:nvSpPr>
        <p:spPr>
          <a:xfrm>
            <a:off x="6243250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482DD9B-A71E-323F-22AA-296B072765EF}"/>
              </a:ext>
            </a:extLst>
          </p:cNvPr>
          <p:cNvSpPr txBox="1"/>
          <p:nvPr/>
        </p:nvSpPr>
        <p:spPr>
          <a:xfrm>
            <a:off x="7109037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58F961E-149A-1809-FFAA-49CC9FD773A0}"/>
              </a:ext>
            </a:extLst>
          </p:cNvPr>
          <p:cNvSpPr txBox="1"/>
          <p:nvPr/>
        </p:nvSpPr>
        <p:spPr>
          <a:xfrm>
            <a:off x="7952148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7F5326-36A9-1ED3-125B-83D0F20E6119}"/>
              </a:ext>
            </a:extLst>
          </p:cNvPr>
          <p:cNvSpPr txBox="1"/>
          <p:nvPr/>
        </p:nvSpPr>
        <p:spPr>
          <a:xfrm>
            <a:off x="411651" y="4792501"/>
            <a:ext cx="9188477" cy="196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MCS 9 transmission, transmitting RU will have -30 dB EVM[7]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neighbor RU will have -32 dB EVM.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0 dBm transmit power, neighbor has only -32 dBm leakage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is lower than the tag signal power.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5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49B8-2C4D-9813-8CF9-0DC5CA91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reader for OOK with frequency translation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DFB54-01C2-8B48-E9C4-61665396A7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01A6-04BE-0429-3BE9-D685E6FBCD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9F22DA-C5DD-DA32-3D2E-2413A717F7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F539B2-0A51-CBB5-75B3-E24345569957}"/>
              </a:ext>
            </a:extLst>
          </p:cNvPr>
          <p:cNvCxnSpPr>
            <a:cxnSpLocks/>
          </p:cNvCxnSpPr>
          <p:nvPr/>
        </p:nvCxnSpPr>
        <p:spPr>
          <a:xfrm>
            <a:off x="1926276" y="3055887"/>
            <a:ext cx="6303324" cy="0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33" name="Trapezoid 32">
            <a:extLst>
              <a:ext uri="{FF2B5EF4-FFF2-40B4-BE49-F238E27FC236}">
                <a16:creationId xmlns:a16="http://schemas.microsoft.com/office/drawing/2014/main" id="{DAD39F72-08D0-E43A-EAA6-D5F4D8EB62D7}"/>
              </a:ext>
            </a:extLst>
          </p:cNvPr>
          <p:cNvSpPr/>
          <p:nvPr/>
        </p:nvSpPr>
        <p:spPr>
          <a:xfrm>
            <a:off x="4690653" y="2107028"/>
            <a:ext cx="839234" cy="948859"/>
          </a:xfrm>
          <a:prstGeom prst="trapezoid">
            <a:avLst/>
          </a:prstGeom>
          <a:solidFill>
            <a:srgbClr val="92D050"/>
          </a:solidFill>
          <a:ln w="10795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B2C86321-8B5A-9801-6A4C-705CE7E92B2D}"/>
              </a:ext>
            </a:extLst>
          </p:cNvPr>
          <p:cNvSpPr/>
          <p:nvPr/>
        </p:nvSpPr>
        <p:spPr>
          <a:xfrm>
            <a:off x="4086886" y="2097889"/>
            <a:ext cx="603767" cy="948859"/>
          </a:xfrm>
          <a:prstGeom prst="trapezoid">
            <a:avLst/>
          </a:prstGeom>
          <a:solidFill>
            <a:srgbClr val="FFC000"/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84C7BB34-41C3-68E5-5E6C-7B60F5A0EB4D}"/>
              </a:ext>
            </a:extLst>
          </p:cNvPr>
          <p:cNvSpPr/>
          <p:nvPr/>
        </p:nvSpPr>
        <p:spPr>
          <a:xfrm>
            <a:off x="5531738" y="2097889"/>
            <a:ext cx="603767" cy="948859"/>
          </a:xfrm>
          <a:prstGeom prst="trapezoid">
            <a:avLst/>
          </a:prstGeom>
          <a:solidFill>
            <a:srgbClr val="FFC000"/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CA32414C-261A-06BA-FDAC-E097EB919FB7}"/>
              </a:ext>
            </a:extLst>
          </p:cNvPr>
          <p:cNvSpPr/>
          <p:nvPr/>
        </p:nvSpPr>
        <p:spPr>
          <a:xfrm>
            <a:off x="6177768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02275F00-D923-D735-231D-56AACE0416E7}"/>
              </a:ext>
            </a:extLst>
          </p:cNvPr>
          <p:cNvSpPr/>
          <p:nvPr/>
        </p:nvSpPr>
        <p:spPr>
          <a:xfrm>
            <a:off x="6889239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93EADBA7-9164-46D6-EC6A-91C78FE26BAD}"/>
              </a:ext>
            </a:extLst>
          </p:cNvPr>
          <p:cNvSpPr/>
          <p:nvPr/>
        </p:nvSpPr>
        <p:spPr>
          <a:xfrm>
            <a:off x="3439006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B1BE3E4E-29FF-BA93-EAFB-BF94427508FE}"/>
              </a:ext>
            </a:extLst>
          </p:cNvPr>
          <p:cNvSpPr/>
          <p:nvPr/>
        </p:nvSpPr>
        <p:spPr>
          <a:xfrm>
            <a:off x="2703732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B619B4F5-9188-9591-5BFA-E969C3AAB3AD}"/>
              </a:ext>
            </a:extLst>
          </p:cNvPr>
          <p:cNvSpPr/>
          <p:nvPr/>
        </p:nvSpPr>
        <p:spPr>
          <a:xfrm>
            <a:off x="7535269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59062CB6-16D9-9588-85FE-F13617BC5F60}"/>
              </a:ext>
            </a:extLst>
          </p:cNvPr>
          <p:cNvSpPr/>
          <p:nvPr/>
        </p:nvSpPr>
        <p:spPr>
          <a:xfrm>
            <a:off x="2047861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Left Brace 42">
            <a:extLst>
              <a:ext uri="{FF2B5EF4-FFF2-40B4-BE49-F238E27FC236}">
                <a16:creationId xmlns:a16="http://schemas.microsoft.com/office/drawing/2014/main" id="{7AC2E97F-5ADF-CE7D-4A41-AA9B0377B95B}"/>
              </a:ext>
            </a:extLst>
          </p:cNvPr>
          <p:cNvSpPr/>
          <p:nvPr/>
        </p:nvSpPr>
        <p:spPr>
          <a:xfrm rot="16200000">
            <a:off x="5755897" y="2820217"/>
            <a:ext cx="155448" cy="91440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E398A8-14A2-19FF-34DD-7915EA53B750}"/>
              </a:ext>
            </a:extLst>
          </p:cNvPr>
          <p:cNvSpPr txBox="1"/>
          <p:nvPr/>
        </p:nvSpPr>
        <p:spPr>
          <a:xfrm>
            <a:off x="3392095" y="3572248"/>
            <a:ext cx="297177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Calculate Energy in translated RUs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D49CD2C-DF34-DD21-D7D9-2AA0C7F5A199}"/>
              </a:ext>
            </a:extLst>
          </p:cNvPr>
          <p:cNvCxnSpPr>
            <a:cxnSpLocks/>
          </p:cNvCxnSpPr>
          <p:nvPr/>
        </p:nvCxnSpPr>
        <p:spPr>
          <a:xfrm flipH="1">
            <a:off x="3769536" y="4039303"/>
            <a:ext cx="1076433" cy="989814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58866-E268-64B0-7C3A-E579B0158D40}"/>
              </a:ext>
            </a:extLst>
          </p:cNvPr>
          <p:cNvCxnSpPr>
            <a:cxnSpLocks/>
          </p:cNvCxnSpPr>
          <p:nvPr/>
        </p:nvCxnSpPr>
        <p:spPr>
          <a:xfrm>
            <a:off x="5190568" y="4015063"/>
            <a:ext cx="1099663" cy="1014054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ACB9B99-BC94-5221-2863-1CA795B2863A}"/>
              </a:ext>
            </a:extLst>
          </p:cNvPr>
          <p:cNvSpPr txBox="1"/>
          <p:nvPr/>
        </p:nvSpPr>
        <p:spPr>
          <a:xfrm>
            <a:off x="1898712" y="5077596"/>
            <a:ext cx="316073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Energy in translated RUs &lt; threshold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8CF2B0-5032-6B3B-1FDE-C40F9FCC4FAD}"/>
              </a:ext>
            </a:extLst>
          </p:cNvPr>
          <p:cNvSpPr txBox="1"/>
          <p:nvPr/>
        </p:nvSpPr>
        <p:spPr>
          <a:xfrm>
            <a:off x="5144026" y="5053356"/>
            <a:ext cx="316073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Energy in translated RUs &gt; threshold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CBC077C-8F4C-D3B7-55FA-397DE00D69F1}"/>
              </a:ext>
            </a:extLst>
          </p:cNvPr>
          <p:cNvCxnSpPr>
            <a:cxnSpLocks/>
          </p:cNvCxnSpPr>
          <p:nvPr/>
        </p:nvCxnSpPr>
        <p:spPr>
          <a:xfrm>
            <a:off x="3392094" y="5471932"/>
            <a:ext cx="0" cy="619385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44DF22A-1A4E-D8D4-6411-6C16D0D56F30}"/>
              </a:ext>
            </a:extLst>
          </p:cNvPr>
          <p:cNvCxnSpPr>
            <a:cxnSpLocks/>
          </p:cNvCxnSpPr>
          <p:nvPr/>
        </p:nvCxnSpPr>
        <p:spPr>
          <a:xfrm>
            <a:off x="6343328" y="5430980"/>
            <a:ext cx="0" cy="66033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8FACF07F-AD37-566C-ACEF-4B6B4A45E442}"/>
              </a:ext>
            </a:extLst>
          </p:cNvPr>
          <p:cNvSpPr txBox="1"/>
          <p:nvPr/>
        </p:nvSpPr>
        <p:spPr>
          <a:xfrm>
            <a:off x="3049095" y="6170754"/>
            <a:ext cx="524824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Bit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22A311-CA54-2071-FF87-1A8818980369}"/>
              </a:ext>
            </a:extLst>
          </p:cNvPr>
          <p:cNvSpPr txBox="1"/>
          <p:nvPr/>
        </p:nvSpPr>
        <p:spPr>
          <a:xfrm>
            <a:off x="6031827" y="6210824"/>
            <a:ext cx="524824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Bit 1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EFA3D05-DB51-CA0F-71FB-2340A7C1A022}"/>
              </a:ext>
            </a:extLst>
          </p:cNvPr>
          <p:cNvSpPr/>
          <p:nvPr/>
        </p:nvSpPr>
        <p:spPr>
          <a:xfrm rot="16200000">
            <a:off x="4320338" y="2798911"/>
            <a:ext cx="155448" cy="91440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55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011FA-5285-E9DE-A53D-B4231145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DB749-E62E-D80C-F1B1-E1D142DE3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translation at AMP tag reduces the AMP reader complexity.</a:t>
            </a:r>
          </a:p>
          <a:p>
            <a:r>
              <a:rPr lang="en-US" dirty="0"/>
              <a:t>Proposed frequency translation provides us extra 32 dB of isolation from Tx to Rx leakage.</a:t>
            </a:r>
          </a:p>
          <a:p>
            <a:r>
              <a:rPr lang="en-US" dirty="0"/>
              <a:t>AMP reader is an OOK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438C6-FB73-0A70-1B1B-BFDDCD06C4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23F84-229B-6EC6-35A4-8A288A71F5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70D27-99C1-1FC0-C0CE-31434F5F63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11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Weijie</a:t>
            </a:r>
            <a:r>
              <a:rPr lang="en-US" sz="2000" dirty="0"/>
              <a:t> Xu, et. al., “Technical Report on support of AMP IoT devices in WLAN,” IEEE 802.11-23/0436r0, March 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Backscattering in 2.4GHz”, IEEE 802.11-23/2038r1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</a:t>
            </a:r>
            <a:r>
              <a:rPr lang="en-US" sz="2000" dirty="0" err="1"/>
              <a:t>WiFi</a:t>
            </a:r>
            <a:r>
              <a:rPr lang="en-US" sz="2000" dirty="0"/>
              <a:t> Reader Feasibility Study”, IEEE 802.11-24/0537r0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</a:t>
            </a:r>
            <a:r>
              <a:rPr lang="en-US" sz="2000" dirty="0" err="1"/>
              <a:t>WiFi</a:t>
            </a:r>
            <a:r>
              <a:rPr lang="en-US" sz="2000" dirty="0"/>
              <a:t> Reader Feasibility Study</a:t>
            </a:r>
            <a:br>
              <a:rPr lang="en-US" sz="2000" dirty="0"/>
            </a:br>
            <a:r>
              <a:rPr lang="en-US" sz="2000" dirty="0"/>
              <a:t>Follow up”, IEEE 802.11-23/0798r1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al, “Close-Range Backscattering Waveform and Modulation,” IEEE 802.11-24/1236r0,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EPC® Radio-Frequency Identity Generation-2 UHF RFID Standard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“</a:t>
            </a:r>
            <a:r>
              <a:rPr lang="en-US" sz="20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802.11ax-2021 - IEEE Standard for Information Technology”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51D0-7CD7-FC26-0289-EAD187DD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AABB-D23E-BEF7-7BE4-34B24860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0"/>
            <a:ext cx="8107680" cy="4748109"/>
          </a:xfrm>
        </p:spPr>
        <p:txBody>
          <a:bodyPr/>
          <a:lstStyle/>
          <a:p>
            <a:r>
              <a:rPr lang="en-US" dirty="0"/>
              <a:t>IEEE Study group on Ambient power prepared a technical report[1] on the potential use-cases of AMP tags</a:t>
            </a:r>
          </a:p>
          <a:p>
            <a:r>
              <a:rPr lang="en-US" dirty="0"/>
              <a:t>Here we consider the close-range backscattering use-case where an AMP tag could be read by a smartphone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BB3A6-FE09-D2AD-1DFF-4698F245BD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60F1-35FA-9C0D-CC25-150D795DA8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ECBB3-4A66-CBB0-8087-600D5454C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7" name="Graphic 6" descr="Ecommerce with solid fill">
            <a:extLst>
              <a:ext uri="{FF2B5EF4-FFF2-40B4-BE49-F238E27FC236}">
                <a16:creationId xmlns:a16="http://schemas.microsoft.com/office/drawing/2014/main" id="{6AADB798-0424-B13B-7BEB-81AF7B210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5196" y="4666824"/>
            <a:ext cx="1406101" cy="1406101"/>
          </a:xfrm>
          <a:prstGeom prst="rect">
            <a:avLst/>
          </a:prstGeom>
        </p:spPr>
      </p:pic>
      <p:pic>
        <p:nvPicPr>
          <p:cNvPr id="8" name="Picture 4" descr="Image result for RFID tag">
            <a:extLst>
              <a:ext uri="{FF2B5EF4-FFF2-40B4-BE49-F238E27FC236}">
                <a16:creationId xmlns:a16="http://schemas.microsoft.com/office/drawing/2014/main" id="{678E1E1B-FB1D-EB3C-EA1F-AA86CCA0BA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2" t="18063" r="14261" b="15958"/>
          <a:stretch/>
        </p:blipFill>
        <p:spPr bwMode="auto">
          <a:xfrm>
            <a:off x="5029200" y="5810250"/>
            <a:ext cx="9144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RFID tag">
            <a:extLst>
              <a:ext uri="{FF2B5EF4-FFF2-40B4-BE49-F238E27FC236}">
                <a16:creationId xmlns:a16="http://schemas.microsoft.com/office/drawing/2014/main" id="{6FBB13F9-D5BA-8866-C232-4E5E78896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072685" y="3887438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5D973E4-87F0-8139-1E0D-9AB7F6733431}"/>
              </a:ext>
            </a:extLst>
          </p:cNvPr>
          <p:cNvCxnSpPr>
            <a:cxnSpLocks/>
          </p:cNvCxnSpPr>
          <p:nvPr/>
        </p:nvCxnSpPr>
        <p:spPr>
          <a:xfrm flipV="1">
            <a:off x="2936030" y="4504375"/>
            <a:ext cx="1099218" cy="417095"/>
          </a:xfrm>
          <a:prstGeom prst="straightConnector1">
            <a:avLst/>
          </a:prstGeom>
          <a:ln w="19050" cap="rnd">
            <a:solidFill>
              <a:srgbClr val="FF0000"/>
            </a:solidFill>
            <a:round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9902BF3-80F2-A7B1-0B99-91EC57427E2A}"/>
              </a:ext>
            </a:extLst>
          </p:cNvPr>
          <p:cNvCxnSpPr>
            <a:cxnSpLocks/>
          </p:cNvCxnSpPr>
          <p:nvPr/>
        </p:nvCxnSpPr>
        <p:spPr>
          <a:xfrm>
            <a:off x="2912709" y="5799344"/>
            <a:ext cx="1928322" cy="293861"/>
          </a:xfrm>
          <a:prstGeom prst="straightConnector1">
            <a:avLst/>
          </a:prstGeom>
          <a:ln w="19050" cap="rnd">
            <a:solidFill>
              <a:schemeClr val="accent2">
                <a:lumMod val="75000"/>
              </a:schemeClr>
            </a:solidFill>
            <a:round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73A678-7BB5-EF2D-5155-7E002127F2C5}"/>
              </a:ext>
            </a:extLst>
          </p:cNvPr>
          <p:cNvSpPr txBox="1"/>
          <p:nvPr/>
        </p:nvSpPr>
        <p:spPr>
          <a:xfrm>
            <a:off x="5029200" y="4213392"/>
            <a:ext cx="1280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Tag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AB5E59-2C25-CC09-7FA4-8A97B86428FD}"/>
              </a:ext>
            </a:extLst>
          </p:cNvPr>
          <p:cNvSpPr txBox="1"/>
          <p:nvPr/>
        </p:nvSpPr>
        <p:spPr>
          <a:xfrm>
            <a:off x="5943600" y="5893150"/>
            <a:ext cx="1280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Tag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1E3C40-6484-1322-E450-DD92EB11D8BA}"/>
              </a:ext>
            </a:extLst>
          </p:cNvPr>
          <p:cNvSpPr txBox="1"/>
          <p:nvPr/>
        </p:nvSpPr>
        <p:spPr>
          <a:xfrm>
            <a:off x="3124200" y="5202679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~10-20 cm</a:t>
            </a:r>
          </a:p>
        </p:txBody>
      </p:sp>
    </p:spTree>
    <p:extLst>
      <p:ext uri="{BB962C8B-B14F-4D97-AF65-F5344CB8AC3E}">
        <p14:creationId xmlns:p14="http://schemas.microsoft.com/office/powerpoint/2010/main" val="23563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B043-A9E7-FDB8-877E-2A7FF899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B04D5-86D0-CC66-414C-DA714CB0E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1649399"/>
          </a:xfrm>
        </p:spPr>
        <p:txBody>
          <a:bodyPr/>
          <a:lstStyle/>
          <a:p>
            <a:r>
              <a:rPr lang="en-US" dirty="0"/>
              <a:t>Rui Cao et.al [2,3,4] study the link budget for a close-range backscatter system.</a:t>
            </a:r>
          </a:p>
          <a:p>
            <a:r>
              <a:rPr lang="en-US" dirty="0"/>
              <a:t>Rui Cao et.al [4,5] propose to use a DSSS/OFDM signal waveform for carrying tag backscatter data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66EA7-1796-6CA6-64ED-2C9AEB047F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BDF30-8C8A-97EF-5BBC-BC0F002CA2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6B665A-1507-DE4E-A96D-9BEAC7D788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40" name="Graphic 39" descr="Ecommerce with solid fill">
            <a:extLst>
              <a:ext uri="{FF2B5EF4-FFF2-40B4-BE49-F238E27FC236}">
                <a16:creationId xmlns:a16="http://schemas.microsoft.com/office/drawing/2014/main" id="{F2674047-4CFA-ACB6-4B2E-A5D364236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8600" y="4041351"/>
            <a:ext cx="1406101" cy="1406101"/>
          </a:xfrm>
          <a:prstGeom prst="rect">
            <a:avLst/>
          </a:prstGeom>
        </p:spPr>
      </p:pic>
      <p:pic>
        <p:nvPicPr>
          <p:cNvPr id="41" name="Picture 2" descr="Image result for RFID tag">
            <a:extLst>
              <a:ext uri="{FF2B5EF4-FFF2-40B4-BE49-F238E27FC236}">
                <a16:creationId xmlns:a16="http://schemas.microsoft.com/office/drawing/2014/main" id="{0BCE733C-6554-F8BF-457D-7C097E9C6E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547477" y="5486400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E5A422C1-A76A-08E9-BF2B-41FB8408A4C3}"/>
              </a:ext>
            </a:extLst>
          </p:cNvPr>
          <p:cNvGrpSpPr/>
          <p:nvPr/>
        </p:nvGrpSpPr>
        <p:grpSpPr>
          <a:xfrm>
            <a:off x="1634701" y="5819221"/>
            <a:ext cx="7322511" cy="386376"/>
            <a:chOff x="1066341" y="3059196"/>
            <a:chExt cx="7322511" cy="38637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E0007C9-C014-EDBF-BE2D-47E3DBA1B642}"/>
                </a:ext>
              </a:extLst>
            </p:cNvPr>
            <p:cNvGrpSpPr/>
            <p:nvPr/>
          </p:nvGrpSpPr>
          <p:grpSpPr>
            <a:xfrm>
              <a:off x="4324490" y="3074726"/>
              <a:ext cx="815185" cy="367238"/>
              <a:chOff x="5786581" y="3320478"/>
              <a:chExt cx="815185" cy="367238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5DD72AF-F0AA-37A5-D8E3-E2B41B8A01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021C1B2-10BC-F55C-E5EC-553381EF6D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7055AB0B-BBB3-4DB3-9854-AAB77176F628}"/>
                </a:ext>
              </a:extLst>
            </p:cNvPr>
            <p:cNvCxnSpPr>
              <a:cxnSpLocks/>
            </p:cNvCxnSpPr>
            <p:nvPr/>
          </p:nvCxnSpPr>
          <p:spPr>
            <a:xfrm>
              <a:off x="1887788" y="3061210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5B73684-F523-B87F-C857-57A23095B3FE}"/>
                </a:ext>
              </a:extLst>
            </p:cNvPr>
            <p:cNvCxnSpPr>
              <a:cxnSpLocks/>
            </p:cNvCxnSpPr>
            <p:nvPr/>
          </p:nvCxnSpPr>
          <p:spPr>
            <a:xfrm>
              <a:off x="1884680" y="306176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A65F0E83-FFD2-77A3-553E-DE6E850AC14B}"/>
                </a:ext>
              </a:extLst>
            </p:cNvPr>
            <p:cNvCxnSpPr>
              <a:cxnSpLocks/>
            </p:cNvCxnSpPr>
            <p:nvPr/>
          </p:nvCxnSpPr>
          <p:spPr>
            <a:xfrm>
              <a:off x="2699150" y="3061716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3641AE-26CC-6C02-A7B6-7206C09C1E1B}"/>
                </a:ext>
              </a:extLst>
            </p:cNvPr>
            <p:cNvCxnSpPr>
              <a:cxnSpLocks/>
            </p:cNvCxnSpPr>
            <p:nvPr/>
          </p:nvCxnSpPr>
          <p:spPr>
            <a:xfrm>
              <a:off x="2698582" y="306430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313E7CAF-57B4-B32B-506D-DEE06EC37E8B}"/>
                </a:ext>
              </a:extLst>
            </p:cNvPr>
            <p:cNvCxnSpPr>
              <a:cxnSpLocks/>
            </p:cNvCxnSpPr>
            <p:nvPr/>
          </p:nvCxnSpPr>
          <p:spPr>
            <a:xfrm>
              <a:off x="3509717" y="3066662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6326C59-7EFA-B724-ABA0-001894D4BE90}"/>
                </a:ext>
              </a:extLst>
            </p:cNvPr>
            <p:cNvCxnSpPr>
              <a:cxnSpLocks/>
            </p:cNvCxnSpPr>
            <p:nvPr/>
          </p:nvCxnSpPr>
          <p:spPr>
            <a:xfrm>
              <a:off x="3509149" y="306924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F293A28-D556-43E4-C820-86236253E6DC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41" y="306176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or: Elbow 50">
              <a:extLst>
                <a:ext uri="{FF2B5EF4-FFF2-40B4-BE49-F238E27FC236}">
                  <a16:creationId xmlns:a16="http://schemas.microsoft.com/office/drawing/2014/main" id="{9303B521-B9EC-A245-51F4-C7C2BA3DF956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41" y="3059196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9E82BBF-2365-ED82-A38F-979109872E74}"/>
                </a:ext>
              </a:extLst>
            </p:cNvPr>
            <p:cNvCxnSpPr>
              <a:cxnSpLocks/>
            </p:cNvCxnSpPr>
            <p:nvPr/>
          </p:nvCxnSpPr>
          <p:spPr>
            <a:xfrm>
              <a:off x="4324490" y="307619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DE3633B-411A-7CED-057D-EB18EC3012AF}"/>
                </a:ext>
              </a:extLst>
            </p:cNvPr>
            <p:cNvGrpSpPr/>
            <p:nvPr/>
          </p:nvGrpSpPr>
          <p:grpSpPr>
            <a:xfrm>
              <a:off x="5138320" y="3074726"/>
              <a:ext cx="814773" cy="368710"/>
              <a:chOff x="5786993" y="3320478"/>
              <a:chExt cx="814773" cy="368710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962F6E2-7572-0BC3-16D2-6D0BB574D9C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993" y="3689188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6E1AE23F-196A-2C5E-0A58-6AECB050C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8239A20-75C8-DA23-3494-E565A8C3F644}"/>
                </a:ext>
              </a:extLst>
            </p:cNvPr>
            <p:cNvCxnSpPr>
              <a:cxnSpLocks/>
            </p:cNvCxnSpPr>
            <p:nvPr/>
          </p:nvCxnSpPr>
          <p:spPr>
            <a:xfrm>
              <a:off x="5137908" y="307619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562D6637-F5CB-0B52-96B0-1575AF972D51}"/>
                </a:ext>
              </a:extLst>
            </p:cNvPr>
            <p:cNvGrpSpPr/>
            <p:nvPr/>
          </p:nvGrpSpPr>
          <p:grpSpPr>
            <a:xfrm>
              <a:off x="5953760" y="3078334"/>
              <a:ext cx="815185" cy="367238"/>
              <a:chOff x="5786581" y="3320478"/>
              <a:chExt cx="815185" cy="367238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ACFED1F8-4684-1251-8791-7F410C26F1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5A94EEA-7E9D-DB94-51F4-F9943FCEC9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B30238F-5BCC-374B-3DDA-47FCF173BB6C}"/>
                </a:ext>
              </a:extLst>
            </p:cNvPr>
            <p:cNvGrpSpPr/>
            <p:nvPr/>
          </p:nvGrpSpPr>
          <p:grpSpPr>
            <a:xfrm>
              <a:off x="6764587" y="3074726"/>
              <a:ext cx="814773" cy="368710"/>
              <a:chOff x="5786993" y="3320478"/>
              <a:chExt cx="814773" cy="368710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7CD19A54-769D-74CA-F848-7508021E7F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993" y="3689188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79C9E400-E7D0-FD33-09BC-898BA9E502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9458AD4-E66F-DB4C-995E-22C248A9A834}"/>
                </a:ext>
              </a:extLst>
            </p:cNvPr>
            <p:cNvGrpSpPr/>
            <p:nvPr/>
          </p:nvGrpSpPr>
          <p:grpSpPr>
            <a:xfrm>
              <a:off x="7573667" y="3073254"/>
              <a:ext cx="815185" cy="367238"/>
              <a:chOff x="5786581" y="3320478"/>
              <a:chExt cx="815185" cy="367238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2F758DD-2840-37BD-2DA8-7A63658693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A15ABF0B-C261-2C50-6544-96A1E435CA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8" name="Table 41">
            <a:extLst>
              <a:ext uri="{FF2B5EF4-FFF2-40B4-BE49-F238E27FC236}">
                <a16:creationId xmlns:a16="http://schemas.microsoft.com/office/drawing/2014/main" id="{5411B63E-DE6F-F2C1-DB33-C19E7CF3B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03294"/>
              </p:ext>
            </p:extLst>
          </p:nvPr>
        </p:nvGraphicFramePr>
        <p:xfrm>
          <a:off x="1623942" y="4053388"/>
          <a:ext cx="7332858" cy="138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76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242021381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2582812071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13820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69" name="TextBox 68">
            <a:extLst>
              <a:ext uri="{FF2B5EF4-FFF2-40B4-BE49-F238E27FC236}">
                <a16:creationId xmlns:a16="http://schemas.microsoft.com/office/drawing/2014/main" id="{E08DA4C3-3D4A-AFE0-841C-1583B8AD50FC}"/>
              </a:ext>
            </a:extLst>
          </p:cNvPr>
          <p:cNvSpPr txBox="1"/>
          <p:nvPr/>
        </p:nvSpPr>
        <p:spPr>
          <a:xfrm>
            <a:off x="2420890" y="6249808"/>
            <a:ext cx="1143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Bit[0]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4D7563E-581B-5B5E-5EB8-9A65EA28D8C3}"/>
              </a:ext>
            </a:extLst>
          </p:cNvPr>
          <p:cNvSpPr txBox="1"/>
          <p:nvPr/>
        </p:nvSpPr>
        <p:spPr>
          <a:xfrm>
            <a:off x="6521453" y="6263607"/>
            <a:ext cx="1143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Bit[1]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503122A-28DB-0CFF-A0F5-45AA28DAB4B3}"/>
              </a:ext>
            </a:extLst>
          </p:cNvPr>
          <p:cNvSpPr txBox="1"/>
          <p:nvPr/>
        </p:nvSpPr>
        <p:spPr>
          <a:xfrm>
            <a:off x="6114066" y="5925220"/>
            <a:ext cx="48750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6FB7E2-27EA-0381-7DE3-1E0DABB4838D}"/>
              </a:ext>
            </a:extLst>
          </p:cNvPr>
          <p:cNvSpPr txBox="1"/>
          <p:nvPr/>
        </p:nvSpPr>
        <p:spPr>
          <a:xfrm>
            <a:off x="7239000" y="6608737"/>
            <a:ext cx="2023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(Figure adapted from [4])</a:t>
            </a:r>
          </a:p>
        </p:txBody>
      </p:sp>
    </p:spTree>
    <p:extLst>
      <p:ext uri="{BB962C8B-B14F-4D97-AF65-F5344CB8AC3E}">
        <p14:creationId xmlns:p14="http://schemas.microsoft.com/office/powerpoint/2010/main" val="245106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BE4A-42EE-0EF2-CE8B-FF3C56B74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Dominant Tx to Rx leakage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F5B88-7A08-4704-01CC-D5E0B7E4A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9405-5069-448D-A1FB-1F4631CEF0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2411D9-AAC8-841B-66EE-091E55884F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2" descr="Image result for RFID tag">
            <a:extLst>
              <a:ext uri="{FF2B5EF4-FFF2-40B4-BE49-F238E27FC236}">
                <a16:creationId xmlns:a16="http://schemas.microsoft.com/office/drawing/2014/main" id="{C40D875E-8B2F-B529-0ABE-2A5767F374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161258" y="2286000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30DC678-9A56-7AE7-7AE6-589F4B99A597}"/>
              </a:ext>
            </a:extLst>
          </p:cNvPr>
          <p:cNvCxnSpPr>
            <a:cxnSpLocks/>
          </p:cNvCxnSpPr>
          <p:nvPr/>
        </p:nvCxnSpPr>
        <p:spPr>
          <a:xfrm>
            <a:off x="1861388" y="2286000"/>
            <a:ext cx="2262433" cy="301657"/>
          </a:xfrm>
          <a:prstGeom prst="straightConnector1">
            <a:avLst/>
          </a:prstGeom>
          <a:ln w="19050" cap="rnd">
            <a:solidFill>
              <a:srgbClr val="FF0000"/>
            </a:solidFill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2C42DA-2DA3-5E01-CC5E-A1392FEFB26D}"/>
              </a:ext>
            </a:extLst>
          </p:cNvPr>
          <p:cNvCxnSpPr>
            <a:cxnSpLocks/>
          </p:cNvCxnSpPr>
          <p:nvPr/>
        </p:nvCxnSpPr>
        <p:spPr>
          <a:xfrm flipH="1">
            <a:off x="1832308" y="3086684"/>
            <a:ext cx="2262433" cy="251334"/>
          </a:xfrm>
          <a:prstGeom prst="straightConnector1">
            <a:avLst/>
          </a:prstGeom>
          <a:ln w="19050" cap="rnd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7993B5A-E938-8116-EA77-061965A619C4}"/>
              </a:ext>
            </a:extLst>
          </p:cNvPr>
          <p:cNvSpPr/>
          <p:nvPr/>
        </p:nvSpPr>
        <p:spPr>
          <a:xfrm>
            <a:off x="1765791" y="2397029"/>
            <a:ext cx="499820" cy="754493"/>
          </a:xfrm>
          <a:custGeom>
            <a:avLst/>
            <a:gdLst>
              <a:gd name="connsiteX0" fmla="*/ 0 w 499820"/>
              <a:gd name="connsiteY0" fmla="*/ 0 h 754493"/>
              <a:gd name="connsiteX1" fmla="*/ 499620 w 499820"/>
              <a:gd name="connsiteY1" fmla="*/ 339365 h 754493"/>
              <a:gd name="connsiteX2" fmla="*/ 65987 w 499820"/>
              <a:gd name="connsiteY2" fmla="*/ 725864 h 754493"/>
              <a:gd name="connsiteX3" fmla="*/ 75414 w 499820"/>
              <a:gd name="connsiteY3" fmla="*/ 725864 h 754493"/>
              <a:gd name="connsiteX4" fmla="*/ 75414 w 499820"/>
              <a:gd name="connsiteY4" fmla="*/ 725864 h 754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820" h="754493">
                <a:moveTo>
                  <a:pt x="0" y="0"/>
                </a:moveTo>
                <a:cubicBezTo>
                  <a:pt x="244311" y="109194"/>
                  <a:pt x="488622" y="218388"/>
                  <a:pt x="499620" y="339365"/>
                </a:cubicBezTo>
                <a:cubicBezTo>
                  <a:pt x="510618" y="460342"/>
                  <a:pt x="65987" y="725864"/>
                  <a:pt x="65987" y="725864"/>
                </a:cubicBezTo>
                <a:cubicBezTo>
                  <a:pt x="-4714" y="790281"/>
                  <a:pt x="75414" y="725864"/>
                  <a:pt x="75414" y="725864"/>
                </a:cubicBezTo>
                <a:lnTo>
                  <a:pt x="75414" y="725864"/>
                </a:lnTo>
              </a:path>
            </a:pathLst>
          </a:cu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473E54-8988-FEF6-17DB-026247504E2A}"/>
              </a:ext>
            </a:extLst>
          </p:cNvPr>
          <p:cNvCxnSpPr>
            <a:cxnSpLocks/>
          </p:cNvCxnSpPr>
          <p:nvPr/>
        </p:nvCxnSpPr>
        <p:spPr>
          <a:xfrm>
            <a:off x="1447800" y="5566746"/>
            <a:ext cx="2202256" cy="0"/>
          </a:xfrm>
          <a:prstGeom prst="line">
            <a:avLst/>
          </a:prstGeom>
          <a:ln w="15875">
            <a:headEnd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F77FC9F-BEC1-E0A6-EBAC-25C77A6085C0}"/>
              </a:ext>
            </a:extLst>
          </p:cNvPr>
          <p:cNvSpPr/>
          <p:nvPr/>
        </p:nvSpPr>
        <p:spPr>
          <a:xfrm>
            <a:off x="1646364" y="4295466"/>
            <a:ext cx="1747520" cy="1295056"/>
          </a:xfrm>
          <a:custGeom>
            <a:avLst/>
            <a:gdLst>
              <a:gd name="connsiteX0" fmla="*/ 0 w 1747520"/>
              <a:gd name="connsiteY0" fmla="*/ 1254416 h 1295056"/>
              <a:gd name="connsiteX1" fmla="*/ 10160 w 1747520"/>
              <a:gd name="connsiteY1" fmla="*/ 1081696 h 1295056"/>
              <a:gd name="connsiteX2" fmla="*/ 20320 w 1747520"/>
              <a:gd name="connsiteY2" fmla="*/ 959776 h 1295056"/>
              <a:gd name="connsiteX3" fmla="*/ 30480 w 1747520"/>
              <a:gd name="connsiteY3" fmla="*/ 654976 h 1295056"/>
              <a:gd name="connsiteX4" fmla="*/ 40640 w 1747520"/>
              <a:gd name="connsiteY4" fmla="*/ 614336 h 1295056"/>
              <a:gd name="connsiteX5" fmla="*/ 60960 w 1747520"/>
              <a:gd name="connsiteY5" fmla="*/ 502576 h 1295056"/>
              <a:gd name="connsiteX6" fmla="*/ 243840 w 1747520"/>
              <a:gd name="connsiteY6" fmla="*/ 248576 h 1295056"/>
              <a:gd name="connsiteX7" fmla="*/ 335280 w 1747520"/>
              <a:gd name="connsiteY7" fmla="*/ 157136 h 1295056"/>
              <a:gd name="connsiteX8" fmla="*/ 396240 w 1747520"/>
              <a:gd name="connsiteY8" fmla="*/ 126656 h 1295056"/>
              <a:gd name="connsiteX9" fmla="*/ 497840 w 1747520"/>
              <a:gd name="connsiteY9" fmla="*/ 65696 h 1295056"/>
              <a:gd name="connsiteX10" fmla="*/ 640080 w 1747520"/>
              <a:gd name="connsiteY10" fmla="*/ 35216 h 1295056"/>
              <a:gd name="connsiteX11" fmla="*/ 701040 w 1747520"/>
              <a:gd name="connsiteY11" fmla="*/ 14896 h 1295056"/>
              <a:gd name="connsiteX12" fmla="*/ 1148080 w 1747520"/>
              <a:gd name="connsiteY12" fmla="*/ 14896 h 1295056"/>
              <a:gd name="connsiteX13" fmla="*/ 1310640 w 1747520"/>
              <a:gd name="connsiteY13" fmla="*/ 35216 h 1295056"/>
              <a:gd name="connsiteX14" fmla="*/ 1371600 w 1747520"/>
              <a:gd name="connsiteY14" fmla="*/ 45376 h 1295056"/>
              <a:gd name="connsiteX15" fmla="*/ 1432560 w 1747520"/>
              <a:gd name="connsiteY15" fmla="*/ 75856 h 1295056"/>
              <a:gd name="connsiteX16" fmla="*/ 1483360 w 1747520"/>
              <a:gd name="connsiteY16" fmla="*/ 96176 h 1295056"/>
              <a:gd name="connsiteX17" fmla="*/ 1584960 w 1747520"/>
              <a:gd name="connsiteY17" fmla="*/ 228256 h 1295056"/>
              <a:gd name="connsiteX18" fmla="*/ 1615440 w 1747520"/>
              <a:gd name="connsiteY18" fmla="*/ 319696 h 1295056"/>
              <a:gd name="connsiteX19" fmla="*/ 1635760 w 1747520"/>
              <a:gd name="connsiteY19" fmla="*/ 787056 h 1295056"/>
              <a:gd name="connsiteX20" fmla="*/ 1686560 w 1747520"/>
              <a:gd name="connsiteY20" fmla="*/ 919136 h 1295056"/>
              <a:gd name="connsiteX21" fmla="*/ 1696720 w 1747520"/>
              <a:gd name="connsiteY21" fmla="*/ 959776 h 1295056"/>
              <a:gd name="connsiteX22" fmla="*/ 1727200 w 1747520"/>
              <a:gd name="connsiteY22" fmla="*/ 1030896 h 1295056"/>
              <a:gd name="connsiteX23" fmla="*/ 1737360 w 1747520"/>
              <a:gd name="connsiteY23" fmla="*/ 1102016 h 1295056"/>
              <a:gd name="connsiteX24" fmla="*/ 1747520 w 1747520"/>
              <a:gd name="connsiteY24" fmla="*/ 1295056 h 129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47520" h="1295056">
                <a:moveTo>
                  <a:pt x="0" y="1254416"/>
                </a:moveTo>
                <a:cubicBezTo>
                  <a:pt x="3387" y="1196843"/>
                  <a:pt x="6192" y="1139232"/>
                  <a:pt x="10160" y="1081696"/>
                </a:cubicBezTo>
                <a:cubicBezTo>
                  <a:pt x="12966" y="1041012"/>
                  <a:pt x="18380" y="1000511"/>
                  <a:pt x="20320" y="959776"/>
                </a:cubicBezTo>
                <a:cubicBezTo>
                  <a:pt x="25155" y="858235"/>
                  <a:pt x="24511" y="756457"/>
                  <a:pt x="30480" y="654976"/>
                </a:cubicBezTo>
                <a:cubicBezTo>
                  <a:pt x="31300" y="641037"/>
                  <a:pt x="38142" y="628074"/>
                  <a:pt x="40640" y="614336"/>
                </a:cubicBezTo>
                <a:cubicBezTo>
                  <a:pt x="45150" y="589533"/>
                  <a:pt x="49438" y="531381"/>
                  <a:pt x="60960" y="502576"/>
                </a:cubicBezTo>
                <a:cubicBezTo>
                  <a:pt x="97521" y="411173"/>
                  <a:pt x="187724" y="304692"/>
                  <a:pt x="243840" y="248576"/>
                </a:cubicBezTo>
                <a:cubicBezTo>
                  <a:pt x="274320" y="218096"/>
                  <a:pt x="301620" y="184064"/>
                  <a:pt x="335280" y="157136"/>
                </a:cubicBezTo>
                <a:cubicBezTo>
                  <a:pt x="353020" y="142944"/>
                  <a:pt x="376439" y="137794"/>
                  <a:pt x="396240" y="126656"/>
                </a:cubicBezTo>
                <a:cubicBezTo>
                  <a:pt x="430663" y="107293"/>
                  <a:pt x="459865" y="76546"/>
                  <a:pt x="497840" y="65696"/>
                </a:cubicBezTo>
                <a:cubicBezTo>
                  <a:pt x="591986" y="38797"/>
                  <a:pt x="544552" y="48863"/>
                  <a:pt x="640080" y="35216"/>
                </a:cubicBezTo>
                <a:cubicBezTo>
                  <a:pt x="660400" y="28443"/>
                  <a:pt x="680260" y="20091"/>
                  <a:pt x="701040" y="14896"/>
                </a:cubicBezTo>
                <a:cubicBezTo>
                  <a:pt x="832304" y="-17920"/>
                  <a:pt x="1095632" y="13516"/>
                  <a:pt x="1148080" y="14896"/>
                </a:cubicBezTo>
                <a:lnTo>
                  <a:pt x="1310640" y="35216"/>
                </a:lnTo>
                <a:cubicBezTo>
                  <a:pt x="1331051" y="37999"/>
                  <a:pt x="1352057" y="38862"/>
                  <a:pt x="1371600" y="45376"/>
                </a:cubicBezTo>
                <a:cubicBezTo>
                  <a:pt x="1393153" y="52560"/>
                  <a:pt x="1411878" y="66455"/>
                  <a:pt x="1432560" y="75856"/>
                </a:cubicBezTo>
                <a:cubicBezTo>
                  <a:pt x="1449163" y="83403"/>
                  <a:pt x="1466427" y="89403"/>
                  <a:pt x="1483360" y="96176"/>
                </a:cubicBezTo>
                <a:cubicBezTo>
                  <a:pt x="1511414" y="128906"/>
                  <a:pt x="1565169" y="185846"/>
                  <a:pt x="1584960" y="228256"/>
                </a:cubicBezTo>
                <a:cubicBezTo>
                  <a:pt x="1598547" y="257371"/>
                  <a:pt x="1605280" y="289216"/>
                  <a:pt x="1615440" y="319696"/>
                </a:cubicBezTo>
                <a:cubicBezTo>
                  <a:pt x="1644388" y="551279"/>
                  <a:pt x="1611586" y="267316"/>
                  <a:pt x="1635760" y="787056"/>
                </a:cubicBezTo>
                <a:cubicBezTo>
                  <a:pt x="1639831" y="874583"/>
                  <a:pt x="1659299" y="810090"/>
                  <a:pt x="1686560" y="919136"/>
                </a:cubicBezTo>
                <a:cubicBezTo>
                  <a:pt x="1689947" y="932683"/>
                  <a:pt x="1691817" y="946701"/>
                  <a:pt x="1696720" y="959776"/>
                </a:cubicBezTo>
                <a:cubicBezTo>
                  <a:pt x="1772048" y="1160652"/>
                  <a:pt x="1676740" y="879517"/>
                  <a:pt x="1727200" y="1030896"/>
                </a:cubicBezTo>
                <a:cubicBezTo>
                  <a:pt x="1730587" y="1054603"/>
                  <a:pt x="1735450" y="1078145"/>
                  <a:pt x="1737360" y="1102016"/>
                </a:cubicBezTo>
                <a:cubicBezTo>
                  <a:pt x="1747708" y="1231364"/>
                  <a:pt x="1747520" y="1226999"/>
                  <a:pt x="1747520" y="1295056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4AA7DE-F881-ED4D-5A83-660B8385E9FE}"/>
              </a:ext>
            </a:extLst>
          </p:cNvPr>
          <p:cNvSpPr/>
          <p:nvPr/>
        </p:nvSpPr>
        <p:spPr>
          <a:xfrm rot="21420716">
            <a:off x="1659193" y="5052198"/>
            <a:ext cx="1717047" cy="579120"/>
          </a:xfrm>
          <a:custGeom>
            <a:avLst/>
            <a:gdLst>
              <a:gd name="connsiteX0" fmla="*/ 0 w 1717047"/>
              <a:gd name="connsiteY0" fmla="*/ 467360 h 579120"/>
              <a:gd name="connsiteX1" fmla="*/ 20320 w 1717047"/>
              <a:gd name="connsiteY1" fmla="*/ 223520 h 579120"/>
              <a:gd name="connsiteX2" fmla="*/ 101600 w 1717047"/>
              <a:gd name="connsiteY2" fmla="*/ 142240 h 579120"/>
              <a:gd name="connsiteX3" fmla="*/ 172720 w 1717047"/>
              <a:gd name="connsiteY3" fmla="*/ 101600 h 579120"/>
              <a:gd name="connsiteX4" fmla="*/ 223520 w 1717047"/>
              <a:gd name="connsiteY4" fmla="*/ 71120 h 579120"/>
              <a:gd name="connsiteX5" fmla="*/ 345440 w 1717047"/>
              <a:gd name="connsiteY5" fmla="*/ 30480 h 579120"/>
              <a:gd name="connsiteX6" fmla="*/ 457200 w 1717047"/>
              <a:gd name="connsiteY6" fmla="*/ 0 h 579120"/>
              <a:gd name="connsiteX7" fmla="*/ 873760 w 1717047"/>
              <a:gd name="connsiteY7" fmla="*/ 10160 h 579120"/>
              <a:gd name="connsiteX8" fmla="*/ 924560 w 1717047"/>
              <a:gd name="connsiteY8" fmla="*/ 20320 h 579120"/>
              <a:gd name="connsiteX9" fmla="*/ 985520 w 1717047"/>
              <a:gd name="connsiteY9" fmla="*/ 30480 h 579120"/>
              <a:gd name="connsiteX10" fmla="*/ 1056640 w 1717047"/>
              <a:gd name="connsiteY10" fmla="*/ 50800 h 579120"/>
              <a:gd name="connsiteX11" fmla="*/ 1188720 w 1717047"/>
              <a:gd name="connsiteY11" fmla="*/ 60960 h 579120"/>
              <a:gd name="connsiteX12" fmla="*/ 1270000 w 1717047"/>
              <a:gd name="connsiteY12" fmla="*/ 71120 h 579120"/>
              <a:gd name="connsiteX13" fmla="*/ 1310640 w 1717047"/>
              <a:gd name="connsiteY13" fmla="*/ 91440 h 579120"/>
              <a:gd name="connsiteX14" fmla="*/ 1391920 w 1717047"/>
              <a:gd name="connsiteY14" fmla="*/ 111760 h 579120"/>
              <a:gd name="connsiteX15" fmla="*/ 1493520 w 1717047"/>
              <a:gd name="connsiteY15" fmla="*/ 162560 h 579120"/>
              <a:gd name="connsiteX16" fmla="*/ 1595120 w 1717047"/>
              <a:gd name="connsiteY16" fmla="*/ 233680 h 579120"/>
              <a:gd name="connsiteX17" fmla="*/ 1625600 w 1717047"/>
              <a:gd name="connsiteY17" fmla="*/ 243840 h 579120"/>
              <a:gd name="connsiteX18" fmla="*/ 1686560 w 1717047"/>
              <a:gd name="connsiteY18" fmla="*/ 325120 h 579120"/>
              <a:gd name="connsiteX19" fmla="*/ 1706880 w 1717047"/>
              <a:gd name="connsiteY19" fmla="*/ 386080 h 579120"/>
              <a:gd name="connsiteX20" fmla="*/ 1717040 w 1717047"/>
              <a:gd name="connsiteY20" fmla="*/ 57912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7047" h="579120">
                <a:moveTo>
                  <a:pt x="0" y="467360"/>
                </a:moveTo>
                <a:cubicBezTo>
                  <a:pt x="6773" y="386080"/>
                  <a:pt x="5982" y="303812"/>
                  <a:pt x="20320" y="223520"/>
                </a:cubicBezTo>
                <a:cubicBezTo>
                  <a:pt x="25035" y="197113"/>
                  <a:pt x="87234" y="153014"/>
                  <a:pt x="101600" y="142240"/>
                </a:cubicBezTo>
                <a:cubicBezTo>
                  <a:pt x="138095" y="114868"/>
                  <a:pt x="129328" y="125707"/>
                  <a:pt x="172720" y="101600"/>
                </a:cubicBezTo>
                <a:cubicBezTo>
                  <a:pt x="189982" y="92010"/>
                  <a:pt x="205260" y="78639"/>
                  <a:pt x="223520" y="71120"/>
                </a:cubicBezTo>
                <a:cubicBezTo>
                  <a:pt x="263132" y="54809"/>
                  <a:pt x="304800" y="44027"/>
                  <a:pt x="345440" y="30480"/>
                </a:cubicBezTo>
                <a:cubicBezTo>
                  <a:pt x="422783" y="4699"/>
                  <a:pt x="385397" y="14361"/>
                  <a:pt x="457200" y="0"/>
                </a:cubicBezTo>
                <a:lnTo>
                  <a:pt x="873760" y="10160"/>
                </a:lnTo>
                <a:cubicBezTo>
                  <a:pt x="891012" y="10910"/>
                  <a:pt x="907570" y="17231"/>
                  <a:pt x="924560" y="20320"/>
                </a:cubicBezTo>
                <a:cubicBezTo>
                  <a:pt x="944828" y="24005"/>
                  <a:pt x="965447" y="25848"/>
                  <a:pt x="985520" y="30480"/>
                </a:cubicBezTo>
                <a:cubicBezTo>
                  <a:pt x="1009544" y="36024"/>
                  <a:pt x="1032257" y="47143"/>
                  <a:pt x="1056640" y="50800"/>
                </a:cubicBezTo>
                <a:cubicBezTo>
                  <a:pt x="1100308" y="57350"/>
                  <a:pt x="1144762" y="56774"/>
                  <a:pt x="1188720" y="60960"/>
                </a:cubicBezTo>
                <a:cubicBezTo>
                  <a:pt x="1215901" y="63549"/>
                  <a:pt x="1242907" y="67733"/>
                  <a:pt x="1270000" y="71120"/>
                </a:cubicBezTo>
                <a:cubicBezTo>
                  <a:pt x="1283547" y="77893"/>
                  <a:pt x="1296719" y="85474"/>
                  <a:pt x="1310640" y="91440"/>
                </a:cubicBezTo>
                <a:cubicBezTo>
                  <a:pt x="1337976" y="103156"/>
                  <a:pt x="1362103" y="105797"/>
                  <a:pt x="1391920" y="111760"/>
                </a:cubicBezTo>
                <a:cubicBezTo>
                  <a:pt x="1464498" y="160146"/>
                  <a:pt x="1429188" y="146477"/>
                  <a:pt x="1493520" y="162560"/>
                </a:cubicBezTo>
                <a:cubicBezTo>
                  <a:pt x="1523962" y="185391"/>
                  <a:pt x="1562956" y="215811"/>
                  <a:pt x="1595120" y="233680"/>
                </a:cubicBezTo>
                <a:cubicBezTo>
                  <a:pt x="1604482" y="238881"/>
                  <a:pt x="1615440" y="240453"/>
                  <a:pt x="1625600" y="243840"/>
                </a:cubicBezTo>
                <a:cubicBezTo>
                  <a:pt x="1657796" y="276036"/>
                  <a:pt x="1665520" y="278831"/>
                  <a:pt x="1686560" y="325120"/>
                </a:cubicBezTo>
                <a:cubicBezTo>
                  <a:pt x="1695423" y="344619"/>
                  <a:pt x="1706880" y="386080"/>
                  <a:pt x="1706880" y="386080"/>
                </a:cubicBezTo>
                <a:cubicBezTo>
                  <a:pt x="1717674" y="558780"/>
                  <a:pt x="1717040" y="494348"/>
                  <a:pt x="1717040" y="5791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4B323A-A10F-27D4-E898-527854FBB660}"/>
              </a:ext>
            </a:extLst>
          </p:cNvPr>
          <p:cNvCxnSpPr/>
          <p:nvPr/>
        </p:nvCxnSpPr>
        <p:spPr>
          <a:xfrm>
            <a:off x="3518003" y="4470215"/>
            <a:ext cx="0" cy="772160"/>
          </a:xfrm>
          <a:prstGeom prst="straightConnector1">
            <a:avLst/>
          </a:prstGeom>
          <a:ln w="19050" cap="rnd">
            <a:solidFill>
              <a:schemeClr val="tx1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DD7356F-43E2-9DAC-1097-FFE1EF39A014}"/>
              </a:ext>
            </a:extLst>
          </p:cNvPr>
          <p:cNvSpPr txBox="1"/>
          <p:nvPr/>
        </p:nvSpPr>
        <p:spPr>
          <a:xfrm>
            <a:off x="913113" y="5672114"/>
            <a:ext cx="3962840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Leakage 30 dB higher than tag signal power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7" name="Graphic 16" descr="Ecommerce with solid fill">
            <a:extLst>
              <a:ext uri="{FF2B5EF4-FFF2-40B4-BE49-F238E27FC236}">
                <a16:creationId xmlns:a16="http://schemas.microsoft.com/office/drawing/2014/main" id="{9DF9E3E8-BD8D-DBF1-CCEE-744B6CDA7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2071224"/>
            <a:ext cx="1406101" cy="140610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C03B979-4836-E400-0578-18C57F0354FF}"/>
              </a:ext>
            </a:extLst>
          </p:cNvPr>
          <p:cNvSpPr txBox="1"/>
          <p:nvPr/>
        </p:nvSpPr>
        <p:spPr>
          <a:xfrm>
            <a:off x="1662938" y="6093220"/>
            <a:ext cx="636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self interference cancellation at the reader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45A00CD-C5C6-1F51-7092-0CEA4228234A}"/>
              </a:ext>
            </a:extLst>
          </p:cNvPr>
          <p:cNvCxnSpPr>
            <a:cxnSpLocks/>
          </p:cNvCxnSpPr>
          <p:nvPr/>
        </p:nvCxnSpPr>
        <p:spPr>
          <a:xfrm flipH="1" flipV="1">
            <a:off x="1844033" y="2184328"/>
            <a:ext cx="2451457" cy="32539"/>
          </a:xfrm>
          <a:prstGeom prst="straightConnector1">
            <a:avLst/>
          </a:prstGeom>
          <a:ln w="19050" cap="rnd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2B1BE4-A542-DC00-1232-5245F6C8D645}"/>
              </a:ext>
            </a:extLst>
          </p:cNvPr>
          <p:cNvSpPr txBox="1"/>
          <p:nvPr/>
        </p:nvSpPr>
        <p:spPr>
          <a:xfrm>
            <a:off x="2389713" y="1794926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~10-20 cm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5CAD5C8-02B3-8761-4C2F-E8455BDE263E}"/>
              </a:ext>
            </a:extLst>
          </p:cNvPr>
          <p:cNvCxnSpPr>
            <a:cxnSpLocks/>
          </p:cNvCxnSpPr>
          <p:nvPr/>
        </p:nvCxnSpPr>
        <p:spPr>
          <a:xfrm>
            <a:off x="6484544" y="5578259"/>
            <a:ext cx="2126056" cy="0"/>
          </a:xfrm>
          <a:prstGeom prst="line">
            <a:avLst/>
          </a:prstGeom>
          <a:ln w="15875">
            <a:headEnd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F0DF2F3-DEE0-BC31-3E61-C6696B0C5BC9}"/>
              </a:ext>
            </a:extLst>
          </p:cNvPr>
          <p:cNvSpPr/>
          <p:nvPr/>
        </p:nvSpPr>
        <p:spPr>
          <a:xfrm>
            <a:off x="6683108" y="5449635"/>
            <a:ext cx="1747520" cy="152399"/>
          </a:xfrm>
          <a:custGeom>
            <a:avLst/>
            <a:gdLst>
              <a:gd name="connsiteX0" fmla="*/ 0 w 1747520"/>
              <a:gd name="connsiteY0" fmla="*/ 1254416 h 1295056"/>
              <a:gd name="connsiteX1" fmla="*/ 10160 w 1747520"/>
              <a:gd name="connsiteY1" fmla="*/ 1081696 h 1295056"/>
              <a:gd name="connsiteX2" fmla="*/ 20320 w 1747520"/>
              <a:gd name="connsiteY2" fmla="*/ 959776 h 1295056"/>
              <a:gd name="connsiteX3" fmla="*/ 30480 w 1747520"/>
              <a:gd name="connsiteY3" fmla="*/ 654976 h 1295056"/>
              <a:gd name="connsiteX4" fmla="*/ 40640 w 1747520"/>
              <a:gd name="connsiteY4" fmla="*/ 614336 h 1295056"/>
              <a:gd name="connsiteX5" fmla="*/ 60960 w 1747520"/>
              <a:gd name="connsiteY5" fmla="*/ 502576 h 1295056"/>
              <a:gd name="connsiteX6" fmla="*/ 243840 w 1747520"/>
              <a:gd name="connsiteY6" fmla="*/ 248576 h 1295056"/>
              <a:gd name="connsiteX7" fmla="*/ 335280 w 1747520"/>
              <a:gd name="connsiteY7" fmla="*/ 157136 h 1295056"/>
              <a:gd name="connsiteX8" fmla="*/ 396240 w 1747520"/>
              <a:gd name="connsiteY8" fmla="*/ 126656 h 1295056"/>
              <a:gd name="connsiteX9" fmla="*/ 497840 w 1747520"/>
              <a:gd name="connsiteY9" fmla="*/ 65696 h 1295056"/>
              <a:gd name="connsiteX10" fmla="*/ 640080 w 1747520"/>
              <a:gd name="connsiteY10" fmla="*/ 35216 h 1295056"/>
              <a:gd name="connsiteX11" fmla="*/ 701040 w 1747520"/>
              <a:gd name="connsiteY11" fmla="*/ 14896 h 1295056"/>
              <a:gd name="connsiteX12" fmla="*/ 1148080 w 1747520"/>
              <a:gd name="connsiteY12" fmla="*/ 14896 h 1295056"/>
              <a:gd name="connsiteX13" fmla="*/ 1310640 w 1747520"/>
              <a:gd name="connsiteY13" fmla="*/ 35216 h 1295056"/>
              <a:gd name="connsiteX14" fmla="*/ 1371600 w 1747520"/>
              <a:gd name="connsiteY14" fmla="*/ 45376 h 1295056"/>
              <a:gd name="connsiteX15" fmla="*/ 1432560 w 1747520"/>
              <a:gd name="connsiteY15" fmla="*/ 75856 h 1295056"/>
              <a:gd name="connsiteX16" fmla="*/ 1483360 w 1747520"/>
              <a:gd name="connsiteY16" fmla="*/ 96176 h 1295056"/>
              <a:gd name="connsiteX17" fmla="*/ 1584960 w 1747520"/>
              <a:gd name="connsiteY17" fmla="*/ 228256 h 1295056"/>
              <a:gd name="connsiteX18" fmla="*/ 1615440 w 1747520"/>
              <a:gd name="connsiteY18" fmla="*/ 319696 h 1295056"/>
              <a:gd name="connsiteX19" fmla="*/ 1635760 w 1747520"/>
              <a:gd name="connsiteY19" fmla="*/ 787056 h 1295056"/>
              <a:gd name="connsiteX20" fmla="*/ 1686560 w 1747520"/>
              <a:gd name="connsiteY20" fmla="*/ 919136 h 1295056"/>
              <a:gd name="connsiteX21" fmla="*/ 1696720 w 1747520"/>
              <a:gd name="connsiteY21" fmla="*/ 959776 h 1295056"/>
              <a:gd name="connsiteX22" fmla="*/ 1727200 w 1747520"/>
              <a:gd name="connsiteY22" fmla="*/ 1030896 h 1295056"/>
              <a:gd name="connsiteX23" fmla="*/ 1737360 w 1747520"/>
              <a:gd name="connsiteY23" fmla="*/ 1102016 h 1295056"/>
              <a:gd name="connsiteX24" fmla="*/ 1747520 w 1747520"/>
              <a:gd name="connsiteY24" fmla="*/ 1295056 h 129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47520" h="1295056">
                <a:moveTo>
                  <a:pt x="0" y="1254416"/>
                </a:moveTo>
                <a:cubicBezTo>
                  <a:pt x="3387" y="1196843"/>
                  <a:pt x="6192" y="1139232"/>
                  <a:pt x="10160" y="1081696"/>
                </a:cubicBezTo>
                <a:cubicBezTo>
                  <a:pt x="12966" y="1041012"/>
                  <a:pt x="18380" y="1000511"/>
                  <a:pt x="20320" y="959776"/>
                </a:cubicBezTo>
                <a:cubicBezTo>
                  <a:pt x="25155" y="858235"/>
                  <a:pt x="24511" y="756457"/>
                  <a:pt x="30480" y="654976"/>
                </a:cubicBezTo>
                <a:cubicBezTo>
                  <a:pt x="31300" y="641037"/>
                  <a:pt x="38142" y="628074"/>
                  <a:pt x="40640" y="614336"/>
                </a:cubicBezTo>
                <a:cubicBezTo>
                  <a:pt x="45150" y="589533"/>
                  <a:pt x="49438" y="531381"/>
                  <a:pt x="60960" y="502576"/>
                </a:cubicBezTo>
                <a:cubicBezTo>
                  <a:pt x="97521" y="411173"/>
                  <a:pt x="187724" y="304692"/>
                  <a:pt x="243840" y="248576"/>
                </a:cubicBezTo>
                <a:cubicBezTo>
                  <a:pt x="274320" y="218096"/>
                  <a:pt x="301620" y="184064"/>
                  <a:pt x="335280" y="157136"/>
                </a:cubicBezTo>
                <a:cubicBezTo>
                  <a:pt x="353020" y="142944"/>
                  <a:pt x="376439" y="137794"/>
                  <a:pt x="396240" y="126656"/>
                </a:cubicBezTo>
                <a:cubicBezTo>
                  <a:pt x="430663" y="107293"/>
                  <a:pt x="459865" y="76546"/>
                  <a:pt x="497840" y="65696"/>
                </a:cubicBezTo>
                <a:cubicBezTo>
                  <a:pt x="591986" y="38797"/>
                  <a:pt x="544552" y="48863"/>
                  <a:pt x="640080" y="35216"/>
                </a:cubicBezTo>
                <a:cubicBezTo>
                  <a:pt x="660400" y="28443"/>
                  <a:pt x="680260" y="20091"/>
                  <a:pt x="701040" y="14896"/>
                </a:cubicBezTo>
                <a:cubicBezTo>
                  <a:pt x="832304" y="-17920"/>
                  <a:pt x="1095632" y="13516"/>
                  <a:pt x="1148080" y="14896"/>
                </a:cubicBezTo>
                <a:lnTo>
                  <a:pt x="1310640" y="35216"/>
                </a:lnTo>
                <a:cubicBezTo>
                  <a:pt x="1331051" y="37999"/>
                  <a:pt x="1352057" y="38862"/>
                  <a:pt x="1371600" y="45376"/>
                </a:cubicBezTo>
                <a:cubicBezTo>
                  <a:pt x="1393153" y="52560"/>
                  <a:pt x="1411878" y="66455"/>
                  <a:pt x="1432560" y="75856"/>
                </a:cubicBezTo>
                <a:cubicBezTo>
                  <a:pt x="1449163" y="83403"/>
                  <a:pt x="1466427" y="89403"/>
                  <a:pt x="1483360" y="96176"/>
                </a:cubicBezTo>
                <a:cubicBezTo>
                  <a:pt x="1511414" y="128906"/>
                  <a:pt x="1565169" y="185846"/>
                  <a:pt x="1584960" y="228256"/>
                </a:cubicBezTo>
                <a:cubicBezTo>
                  <a:pt x="1598547" y="257371"/>
                  <a:pt x="1605280" y="289216"/>
                  <a:pt x="1615440" y="319696"/>
                </a:cubicBezTo>
                <a:cubicBezTo>
                  <a:pt x="1644388" y="551279"/>
                  <a:pt x="1611586" y="267316"/>
                  <a:pt x="1635760" y="787056"/>
                </a:cubicBezTo>
                <a:cubicBezTo>
                  <a:pt x="1639831" y="874583"/>
                  <a:pt x="1659299" y="810090"/>
                  <a:pt x="1686560" y="919136"/>
                </a:cubicBezTo>
                <a:cubicBezTo>
                  <a:pt x="1689947" y="932683"/>
                  <a:pt x="1691817" y="946701"/>
                  <a:pt x="1696720" y="959776"/>
                </a:cubicBezTo>
                <a:cubicBezTo>
                  <a:pt x="1772048" y="1160652"/>
                  <a:pt x="1676740" y="879517"/>
                  <a:pt x="1727200" y="1030896"/>
                </a:cubicBezTo>
                <a:cubicBezTo>
                  <a:pt x="1730587" y="1054603"/>
                  <a:pt x="1735450" y="1078145"/>
                  <a:pt x="1737360" y="1102016"/>
                </a:cubicBezTo>
                <a:cubicBezTo>
                  <a:pt x="1747708" y="1231364"/>
                  <a:pt x="1747520" y="1226999"/>
                  <a:pt x="1747520" y="1295056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535430F-C7DB-4212-220E-ADC83E296BBE}"/>
              </a:ext>
            </a:extLst>
          </p:cNvPr>
          <p:cNvSpPr/>
          <p:nvPr/>
        </p:nvSpPr>
        <p:spPr>
          <a:xfrm rot="21355576">
            <a:off x="6660685" y="5083915"/>
            <a:ext cx="1717047" cy="579120"/>
          </a:xfrm>
          <a:custGeom>
            <a:avLst/>
            <a:gdLst>
              <a:gd name="connsiteX0" fmla="*/ 0 w 1717047"/>
              <a:gd name="connsiteY0" fmla="*/ 467360 h 579120"/>
              <a:gd name="connsiteX1" fmla="*/ 20320 w 1717047"/>
              <a:gd name="connsiteY1" fmla="*/ 223520 h 579120"/>
              <a:gd name="connsiteX2" fmla="*/ 101600 w 1717047"/>
              <a:gd name="connsiteY2" fmla="*/ 142240 h 579120"/>
              <a:gd name="connsiteX3" fmla="*/ 172720 w 1717047"/>
              <a:gd name="connsiteY3" fmla="*/ 101600 h 579120"/>
              <a:gd name="connsiteX4" fmla="*/ 223520 w 1717047"/>
              <a:gd name="connsiteY4" fmla="*/ 71120 h 579120"/>
              <a:gd name="connsiteX5" fmla="*/ 345440 w 1717047"/>
              <a:gd name="connsiteY5" fmla="*/ 30480 h 579120"/>
              <a:gd name="connsiteX6" fmla="*/ 457200 w 1717047"/>
              <a:gd name="connsiteY6" fmla="*/ 0 h 579120"/>
              <a:gd name="connsiteX7" fmla="*/ 873760 w 1717047"/>
              <a:gd name="connsiteY7" fmla="*/ 10160 h 579120"/>
              <a:gd name="connsiteX8" fmla="*/ 924560 w 1717047"/>
              <a:gd name="connsiteY8" fmla="*/ 20320 h 579120"/>
              <a:gd name="connsiteX9" fmla="*/ 985520 w 1717047"/>
              <a:gd name="connsiteY9" fmla="*/ 30480 h 579120"/>
              <a:gd name="connsiteX10" fmla="*/ 1056640 w 1717047"/>
              <a:gd name="connsiteY10" fmla="*/ 50800 h 579120"/>
              <a:gd name="connsiteX11" fmla="*/ 1188720 w 1717047"/>
              <a:gd name="connsiteY11" fmla="*/ 60960 h 579120"/>
              <a:gd name="connsiteX12" fmla="*/ 1270000 w 1717047"/>
              <a:gd name="connsiteY12" fmla="*/ 71120 h 579120"/>
              <a:gd name="connsiteX13" fmla="*/ 1310640 w 1717047"/>
              <a:gd name="connsiteY13" fmla="*/ 91440 h 579120"/>
              <a:gd name="connsiteX14" fmla="*/ 1391920 w 1717047"/>
              <a:gd name="connsiteY14" fmla="*/ 111760 h 579120"/>
              <a:gd name="connsiteX15" fmla="*/ 1493520 w 1717047"/>
              <a:gd name="connsiteY15" fmla="*/ 162560 h 579120"/>
              <a:gd name="connsiteX16" fmla="*/ 1595120 w 1717047"/>
              <a:gd name="connsiteY16" fmla="*/ 233680 h 579120"/>
              <a:gd name="connsiteX17" fmla="*/ 1625600 w 1717047"/>
              <a:gd name="connsiteY17" fmla="*/ 243840 h 579120"/>
              <a:gd name="connsiteX18" fmla="*/ 1686560 w 1717047"/>
              <a:gd name="connsiteY18" fmla="*/ 325120 h 579120"/>
              <a:gd name="connsiteX19" fmla="*/ 1706880 w 1717047"/>
              <a:gd name="connsiteY19" fmla="*/ 386080 h 579120"/>
              <a:gd name="connsiteX20" fmla="*/ 1717040 w 1717047"/>
              <a:gd name="connsiteY20" fmla="*/ 57912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7047" h="579120">
                <a:moveTo>
                  <a:pt x="0" y="467360"/>
                </a:moveTo>
                <a:cubicBezTo>
                  <a:pt x="6773" y="386080"/>
                  <a:pt x="5982" y="303812"/>
                  <a:pt x="20320" y="223520"/>
                </a:cubicBezTo>
                <a:cubicBezTo>
                  <a:pt x="25035" y="197113"/>
                  <a:pt x="87234" y="153014"/>
                  <a:pt x="101600" y="142240"/>
                </a:cubicBezTo>
                <a:cubicBezTo>
                  <a:pt x="138095" y="114868"/>
                  <a:pt x="129328" y="125707"/>
                  <a:pt x="172720" y="101600"/>
                </a:cubicBezTo>
                <a:cubicBezTo>
                  <a:pt x="189982" y="92010"/>
                  <a:pt x="205260" y="78639"/>
                  <a:pt x="223520" y="71120"/>
                </a:cubicBezTo>
                <a:cubicBezTo>
                  <a:pt x="263132" y="54809"/>
                  <a:pt x="304800" y="44027"/>
                  <a:pt x="345440" y="30480"/>
                </a:cubicBezTo>
                <a:cubicBezTo>
                  <a:pt x="422783" y="4699"/>
                  <a:pt x="385397" y="14361"/>
                  <a:pt x="457200" y="0"/>
                </a:cubicBezTo>
                <a:lnTo>
                  <a:pt x="873760" y="10160"/>
                </a:lnTo>
                <a:cubicBezTo>
                  <a:pt x="891012" y="10910"/>
                  <a:pt x="907570" y="17231"/>
                  <a:pt x="924560" y="20320"/>
                </a:cubicBezTo>
                <a:cubicBezTo>
                  <a:pt x="944828" y="24005"/>
                  <a:pt x="965447" y="25848"/>
                  <a:pt x="985520" y="30480"/>
                </a:cubicBezTo>
                <a:cubicBezTo>
                  <a:pt x="1009544" y="36024"/>
                  <a:pt x="1032257" y="47143"/>
                  <a:pt x="1056640" y="50800"/>
                </a:cubicBezTo>
                <a:cubicBezTo>
                  <a:pt x="1100308" y="57350"/>
                  <a:pt x="1144762" y="56774"/>
                  <a:pt x="1188720" y="60960"/>
                </a:cubicBezTo>
                <a:cubicBezTo>
                  <a:pt x="1215901" y="63549"/>
                  <a:pt x="1242907" y="67733"/>
                  <a:pt x="1270000" y="71120"/>
                </a:cubicBezTo>
                <a:cubicBezTo>
                  <a:pt x="1283547" y="77893"/>
                  <a:pt x="1296719" y="85474"/>
                  <a:pt x="1310640" y="91440"/>
                </a:cubicBezTo>
                <a:cubicBezTo>
                  <a:pt x="1337976" y="103156"/>
                  <a:pt x="1362103" y="105797"/>
                  <a:pt x="1391920" y="111760"/>
                </a:cubicBezTo>
                <a:cubicBezTo>
                  <a:pt x="1464498" y="160146"/>
                  <a:pt x="1429188" y="146477"/>
                  <a:pt x="1493520" y="162560"/>
                </a:cubicBezTo>
                <a:cubicBezTo>
                  <a:pt x="1523962" y="185391"/>
                  <a:pt x="1562956" y="215811"/>
                  <a:pt x="1595120" y="233680"/>
                </a:cubicBezTo>
                <a:cubicBezTo>
                  <a:pt x="1604482" y="238881"/>
                  <a:pt x="1615440" y="240453"/>
                  <a:pt x="1625600" y="243840"/>
                </a:cubicBezTo>
                <a:cubicBezTo>
                  <a:pt x="1657796" y="276036"/>
                  <a:pt x="1665520" y="278831"/>
                  <a:pt x="1686560" y="325120"/>
                </a:cubicBezTo>
                <a:cubicBezTo>
                  <a:pt x="1695423" y="344619"/>
                  <a:pt x="1706880" y="386080"/>
                  <a:pt x="1706880" y="386080"/>
                </a:cubicBezTo>
                <a:cubicBezTo>
                  <a:pt x="1717674" y="558780"/>
                  <a:pt x="1717040" y="494348"/>
                  <a:pt x="1717040" y="5791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71B9E5-6ABB-88B6-2FA2-C78366058D15}"/>
              </a:ext>
            </a:extLst>
          </p:cNvPr>
          <p:cNvSpPr txBox="1"/>
          <p:nvPr/>
        </p:nvSpPr>
        <p:spPr>
          <a:xfrm>
            <a:off x="6095153" y="5656051"/>
            <a:ext cx="3658447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Leakage below the tag signal power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E02B6B-6133-714B-EA13-170D35412D14}"/>
              </a:ext>
            </a:extLst>
          </p:cNvPr>
          <p:cNvSpPr txBox="1"/>
          <p:nvPr/>
        </p:nvSpPr>
        <p:spPr>
          <a:xfrm>
            <a:off x="3535355" y="4625462"/>
            <a:ext cx="77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dB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BD8A7236-1171-A544-1B64-B08B92831BC2}"/>
              </a:ext>
            </a:extLst>
          </p:cNvPr>
          <p:cNvSpPr/>
          <p:nvPr/>
        </p:nvSpPr>
        <p:spPr bwMode="auto">
          <a:xfrm>
            <a:off x="4852940" y="4968898"/>
            <a:ext cx="978408" cy="484632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2BE15C-6BFB-A2F7-F7C6-75E7305CD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641492"/>
              </p:ext>
            </p:extLst>
          </p:nvPr>
        </p:nvGraphicFramePr>
        <p:xfrm>
          <a:off x="4996121" y="1521383"/>
          <a:ext cx="4757479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819">
                  <a:extLst>
                    <a:ext uri="{9D8B030D-6E8A-4147-A177-3AD203B41FA5}">
                      <a16:colId xmlns:a16="http://schemas.microsoft.com/office/drawing/2014/main" val="3375803140"/>
                    </a:ext>
                  </a:extLst>
                </a:gridCol>
                <a:gridCol w="2571660">
                  <a:extLst>
                    <a:ext uri="{9D8B030D-6E8A-4147-A177-3AD203B41FA5}">
                      <a16:colId xmlns:a16="http://schemas.microsoft.com/office/drawing/2014/main" val="372252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/ Ratio(dB/dBm)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95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240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to Rx Isolation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80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Leakage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-20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526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Two-way Pathloss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96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Tag conversion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742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Backscatter signal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-50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62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33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E88C-682D-B1B6-5893-4AE3FA4F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with self interference cancellation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23F8E-3A53-347C-CDEE-7BBAF4DFC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Wi-Fi signals are wideband signals, we need a wideband canceller. Wideband canceller’s performance is dependent on the accuracy of the channel estimate.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Digital self interference cancellation cannot remove the Tx non-linearity. The residual non-linearity in the leaked signal after cancellation increases the noise power at the receiver.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7E6A8-6960-0C1B-9493-75580E6098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E245C-C46B-17FD-AB98-B04D64BA6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D47F50-5F07-2C3B-A201-3C2DCE01F0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4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D942-6436-0CCB-70A6-5B7D3324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Frequency translation at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D017-1D5B-6D78-459B-57D319AAC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translation support in RFID standard[6] to avoid overlap between Tx signal and the tag response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frequency translation idea for AMP tags to avoid cancellation at the AMP reader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8A2CB-DDE2-3340-345F-5DCDCB976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86AA8-9816-3A88-B669-5096899CB8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6DE79-2F38-D55B-4EC8-52B3E505A1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EFA197-3BE7-478D-BFCB-26F396290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95" y="2971800"/>
            <a:ext cx="8907118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7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4D79-2867-3C4E-887B-ED99A0B2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modulation on the AMP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AF138-93A4-A888-6CD8-E6562165D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51" y="1832879"/>
            <a:ext cx="8288868" cy="1231928"/>
          </a:xfrm>
        </p:spPr>
        <p:txBody>
          <a:bodyPr/>
          <a:lstStyle/>
          <a:p>
            <a:r>
              <a:rPr lang="en-US" dirty="0"/>
              <a:t>RFID miller sub-carrier modulation[6] – Each tag bit is multiplied by a square wave M times the symbol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1FCB3-4952-5743-42A3-03BB53657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A30C-0922-E571-C9C8-3077AA9C04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3F8DA7-6A14-FF0A-9EAA-1671C88956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439466-9817-C114-5CCF-AA77D4F7C1D2}"/>
              </a:ext>
            </a:extLst>
          </p:cNvPr>
          <p:cNvCxnSpPr>
            <a:cxnSpLocks/>
          </p:cNvCxnSpPr>
          <p:nvPr/>
        </p:nvCxnSpPr>
        <p:spPr>
          <a:xfrm>
            <a:off x="3925806" y="4284498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8CF8C77-9E20-8AE4-4762-7597A6EA5CDC}"/>
              </a:ext>
            </a:extLst>
          </p:cNvPr>
          <p:cNvCxnSpPr>
            <a:cxnSpLocks/>
          </p:cNvCxnSpPr>
          <p:nvPr/>
        </p:nvCxnSpPr>
        <p:spPr>
          <a:xfrm>
            <a:off x="3937485" y="4288271"/>
            <a:ext cx="0" cy="4808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D25D86-0B63-A3E4-CD38-C4DDB753F778}"/>
              </a:ext>
            </a:extLst>
          </p:cNvPr>
          <p:cNvCxnSpPr>
            <a:cxnSpLocks/>
          </p:cNvCxnSpPr>
          <p:nvPr/>
        </p:nvCxnSpPr>
        <p:spPr>
          <a:xfrm>
            <a:off x="4331721" y="4284239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993597F-CF18-0E91-0C07-1751BC9CDE48}"/>
              </a:ext>
            </a:extLst>
          </p:cNvPr>
          <p:cNvCxnSpPr>
            <a:cxnSpLocks/>
          </p:cNvCxnSpPr>
          <p:nvPr/>
        </p:nvCxnSpPr>
        <p:spPr>
          <a:xfrm>
            <a:off x="4331721" y="4771912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8CC008-22EF-4165-18B4-338EE07563BE}"/>
              </a:ext>
            </a:extLst>
          </p:cNvPr>
          <p:cNvCxnSpPr>
            <a:cxnSpLocks/>
          </p:cNvCxnSpPr>
          <p:nvPr/>
        </p:nvCxnSpPr>
        <p:spPr>
          <a:xfrm>
            <a:off x="4747841" y="4315781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C2DAF4-5799-1FAB-F4CE-076007928495}"/>
              </a:ext>
            </a:extLst>
          </p:cNvPr>
          <p:cNvCxnSpPr>
            <a:cxnSpLocks/>
          </p:cNvCxnSpPr>
          <p:nvPr/>
        </p:nvCxnSpPr>
        <p:spPr>
          <a:xfrm>
            <a:off x="5143550" y="4769143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DA30348-E489-2D68-8DA9-E6765B1CE113}"/>
              </a:ext>
            </a:extLst>
          </p:cNvPr>
          <p:cNvCxnSpPr>
            <a:cxnSpLocks/>
          </p:cNvCxnSpPr>
          <p:nvPr/>
        </p:nvCxnSpPr>
        <p:spPr>
          <a:xfrm>
            <a:off x="4736492" y="4199648"/>
            <a:ext cx="674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9FB51E-704E-F061-7F00-A7ECCB1234EC}"/>
              </a:ext>
            </a:extLst>
          </p:cNvPr>
          <p:cNvCxnSpPr>
            <a:cxnSpLocks/>
          </p:cNvCxnSpPr>
          <p:nvPr/>
        </p:nvCxnSpPr>
        <p:spPr>
          <a:xfrm>
            <a:off x="5147306" y="4199648"/>
            <a:ext cx="0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FB2038-1EBD-1AD8-98E4-E1680D5C085E}"/>
              </a:ext>
            </a:extLst>
          </p:cNvPr>
          <p:cNvCxnSpPr>
            <a:cxnSpLocks/>
          </p:cNvCxnSpPr>
          <p:nvPr/>
        </p:nvCxnSpPr>
        <p:spPr>
          <a:xfrm flipH="1">
            <a:off x="5543023" y="4199648"/>
            <a:ext cx="5503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71A49BD-D864-6D50-E451-8B1D3095BB3F}"/>
              </a:ext>
            </a:extLst>
          </p:cNvPr>
          <p:cNvCxnSpPr>
            <a:cxnSpLocks/>
          </p:cNvCxnSpPr>
          <p:nvPr/>
        </p:nvCxnSpPr>
        <p:spPr>
          <a:xfrm>
            <a:off x="3925806" y="4183110"/>
            <a:ext cx="1617217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BFF9F5-200F-40E2-ADC2-34865EDBA8BB}"/>
              </a:ext>
            </a:extLst>
          </p:cNvPr>
          <p:cNvCxnSpPr>
            <a:cxnSpLocks/>
          </p:cNvCxnSpPr>
          <p:nvPr/>
        </p:nvCxnSpPr>
        <p:spPr>
          <a:xfrm flipH="1">
            <a:off x="3921581" y="4315781"/>
            <a:ext cx="9054" cy="561019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4DDFC7D-3AD0-FD8B-EC4E-CDC064F1D029}"/>
              </a:ext>
            </a:extLst>
          </p:cNvPr>
          <p:cNvCxnSpPr>
            <a:cxnSpLocks/>
          </p:cNvCxnSpPr>
          <p:nvPr/>
        </p:nvCxnSpPr>
        <p:spPr>
          <a:xfrm>
            <a:off x="4736492" y="4315781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D8B037-27A0-2CCA-E50D-AF737DFE8DDF}"/>
              </a:ext>
            </a:extLst>
          </p:cNvPr>
          <p:cNvCxnSpPr>
            <a:cxnSpLocks/>
          </p:cNvCxnSpPr>
          <p:nvPr/>
        </p:nvCxnSpPr>
        <p:spPr>
          <a:xfrm>
            <a:off x="5156227" y="4301341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658699F-8D48-B695-47F5-86B412B9A55A}"/>
              </a:ext>
            </a:extLst>
          </p:cNvPr>
          <p:cNvSpPr txBox="1"/>
          <p:nvPr/>
        </p:nvSpPr>
        <p:spPr>
          <a:xfrm>
            <a:off x="3937485" y="3719142"/>
            <a:ext cx="1486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 time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A77169F-3873-9A89-5153-9D0C10B8B0AB}"/>
              </a:ext>
            </a:extLst>
          </p:cNvPr>
          <p:cNvCxnSpPr>
            <a:cxnSpLocks/>
          </p:cNvCxnSpPr>
          <p:nvPr/>
        </p:nvCxnSpPr>
        <p:spPr bwMode="auto">
          <a:xfrm>
            <a:off x="1143000" y="3530451"/>
            <a:ext cx="0" cy="7909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8C5DE7A-60A4-4C0D-7155-55BFB1E8A4D4}"/>
              </a:ext>
            </a:extLst>
          </p:cNvPr>
          <p:cNvGrpSpPr/>
          <p:nvPr/>
        </p:nvGrpSpPr>
        <p:grpSpPr>
          <a:xfrm>
            <a:off x="3200400" y="4207024"/>
            <a:ext cx="303452" cy="296149"/>
            <a:chOff x="3547683" y="4026591"/>
            <a:chExt cx="303452" cy="296149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394D66C-F314-3E56-221E-F6B216E6D3F2}"/>
                </a:ext>
              </a:extLst>
            </p:cNvPr>
            <p:cNvSpPr/>
            <p:nvPr/>
          </p:nvSpPr>
          <p:spPr bwMode="auto">
            <a:xfrm>
              <a:off x="3547683" y="4026591"/>
              <a:ext cx="303452" cy="296149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DC75F77-073D-3E70-610C-A9516E87A94C}"/>
                </a:ext>
              </a:extLst>
            </p:cNvPr>
            <p:cNvCxnSpPr>
              <a:cxnSpLocks/>
              <a:stCxn id="35" idx="1"/>
              <a:endCxn id="35" idx="5"/>
            </p:cNvCxnSpPr>
            <p:nvPr/>
          </p:nvCxnSpPr>
          <p:spPr bwMode="auto">
            <a:xfrm>
              <a:off x="3592123" y="4069961"/>
              <a:ext cx="214572" cy="2094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03C4B48-5764-BDDC-2DB3-A5A9CD28AD0E}"/>
                </a:ext>
              </a:extLst>
            </p:cNvPr>
            <p:cNvCxnSpPr>
              <a:cxnSpLocks/>
              <a:stCxn id="35" idx="7"/>
              <a:endCxn id="35" idx="3"/>
            </p:cNvCxnSpPr>
            <p:nvPr/>
          </p:nvCxnSpPr>
          <p:spPr bwMode="auto">
            <a:xfrm flipH="1">
              <a:off x="3592123" y="4069961"/>
              <a:ext cx="214572" cy="2094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CE6550B-E3BE-4B70-8725-C10655F6E64F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3000" y="4321448"/>
            <a:ext cx="16278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D238B12-814A-AA1B-5DBE-61569ACA676B}"/>
              </a:ext>
            </a:extLst>
          </p:cNvPr>
          <p:cNvCxnSpPr>
            <a:cxnSpLocks/>
          </p:cNvCxnSpPr>
          <p:nvPr/>
        </p:nvCxnSpPr>
        <p:spPr bwMode="auto">
          <a:xfrm>
            <a:off x="1143000" y="4876800"/>
            <a:ext cx="0" cy="740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8C2BAA6-C667-FFB2-4CB5-7D89B4CF2C8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3000" y="5616848"/>
            <a:ext cx="16278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16CFD5D-F46C-D51B-7180-0E817EA71E50}"/>
              </a:ext>
            </a:extLst>
          </p:cNvPr>
          <p:cNvCxnSpPr>
            <a:cxnSpLocks/>
          </p:cNvCxnSpPr>
          <p:nvPr/>
        </p:nvCxnSpPr>
        <p:spPr bwMode="auto">
          <a:xfrm>
            <a:off x="1143000" y="3799335"/>
            <a:ext cx="162788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AE51D32-DDCA-A095-9DCE-359B5CB1B6CC}"/>
              </a:ext>
            </a:extLst>
          </p:cNvPr>
          <p:cNvSpPr txBox="1"/>
          <p:nvPr/>
        </p:nvSpPr>
        <p:spPr>
          <a:xfrm>
            <a:off x="252969" y="3622682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C3BEB0F-E6BD-D469-A349-655BA6D4BC0E}"/>
              </a:ext>
            </a:extLst>
          </p:cNvPr>
          <p:cNvSpPr txBox="1"/>
          <p:nvPr/>
        </p:nvSpPr>
        <p:spPr>
          <a:xfrm>
            <a:off x="252023" y="4932469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Data-1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F5C3D1B-EC71-77C3-012F-5CE327E8545A}"/>
              </a:ext>
            </a:extLst>
          </p:cNvPr>
          <p:cNvCxnSpPr>
            <a:cxnSpLocks/>
          </p:cNvCxnSpPr>
          <p:nvPr/>
        </p:nvCxnSpPr>
        <p:spPr bwMode="auto">
          <a:xfrm>
            <a:off x="1143000" y="5616848"/>
            <a:ext cx="162788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9CC9007-B36A-C34A-C448-167CEFB3971E}"/>
              </a:ext>
            </a:extLst>
          </p:cNvPr>
          <p:cNvSpPr txBox="1"/>
          <p:nvPr/>
        </p:nvSpPr>
        <p:spPr>
          <a:xfrm>
            <a:off x="4398020" y="3130341"/>
            <a:ext cx="77777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 = 2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E894680-FF9C-4DF9-1C83-8BF2FBD1F54B}"/>
              </a:ext>
            </a:extLst>
          </p:cNvPr>
          <p:cNvCxnSpPr>
            <a:cxnSpLocks/>
          </p:cNvCxnSpPr>
          <p:nvPr/>
        </p:nvCxnSpPr>
        <p:spPr bwMode="auto">
          <a:xfrm>
            <a:off x="7772400" y="3530451"/>
            <a:ext cx="0" cy="736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57CB77D-6017-671C-74D4-89B6ABE9D091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2400" y="4267200"/>
            <a:ext cx="182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5A5A076-73AD-30E7-50AE-B8A50335513E}"/>
              </a:ext>
            </a:extLst>
          </p:cNvPr>
          <p:cNvCxnSpPr>
            <a:cxnSpLocks/>
          </p:cNvCxnSpPr>
          <p:nvPr/>
        </p:nvCxnSpPr>
        <p:spPr>
          <a:xfrm>
            <a:off x="7776625" y="3777194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A58B944-417D-49D7-0F9C-C782D3B14752}"/>
              </a:ext>
            </a:extLst>
          </p:cNvPr>
          <p:cNvCxnSpPr>
            <a:cxnSpLocks/>
          </p:cNvCxnSpPr>
          <p:nvPr/>
        </p:nvCxnSpPr>
        <p:spPr>
          <a:xfrm>
            <a:off x="8182540" y="3777194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3DB90A-35F2-E3C6-61BA-15D50D9D7963}"/>
              </a:ext>
            </a:extLst>
          </p:cNvPr>
          <p:cNvCxnSpPr>
            <a:cxnSpLocks/>
          </p:cNvCxnSpPr>
          <p:nvPr/>
        </p:nvCxnSpPr>
        <p:spPr>
          <a:xfrm>
            <a:off x="7790389" y="3780340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19F12A0-B95E-D6DF-4C19-E3FC2F7F7B1C}"/>
              </a:ext>
            </a:extLst>
          </p:cNvPr>
          <p:cNvCxnSpPr>
            <a:cxnSpLocks/>
          </p:cNvCxnSpPr>
          <p:nvPr/>
        </p:nvCxnSpPr>
        <p:spPr>
          <a:xfrm>
            <a:off x="8182540" y="4250394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BF245FF-6FC9-50EA-A33B-3BF1DF5E6BAB}"/>
              </a:ext>
            </a:extLst>
          </p:cNvPr>
          <p:cNvCxnSpPr>
            <a:cxnSpLocks/>
          </p:cNvCxnSpPr>
          <p:nvPr/>
        </p:nvCxnSpPr>
        <p:spPr>
          <a:xfrm>
            <a:off x="8584141" y="3777194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D7CD66A-8AD2-5B68-2D1F-592E123ABD76}"/>
              </a:ext>
            </a:extLst>
          </p:cNvPr>
          <p:cNvCxnSpPr>
            <a:cxnSpLocks/>
          </p:cNvCxnSpPr>
          <p:nvPr/>
        </p:nvCxnSpPr>
        <p:spPr>
          <a:xfrm>
            <a:off x="8584141" y="3786408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CFEB61E-B8CD-6380-01B6-C92DDDEE74F7}"/>
              </a:ext>
            </a:extLst>
          </p:cNvPr>
          <p:cNvCxnSpPr>
            <a:cxnSpLocks/>
          </p:cNvCxnSpPr>
          <p:nvPr/>
        </p:nvCxnSpPr>
        <p:spPr>
          <a:xfrm>
            <a:off x="8990056" y="3799335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A7E9289-1FA8-FE31-EF3D-346990F9EC5A}"/>
              </a:ext>
            </a:extLst>
          </p:cNvPr>
          <p:cNvSpPr txBox="1"/>
          <p:nvPr/>
        </p:nvSpPr>
        <p:spPr>
          <a:xfrm>
            <a:off x="6809874" y="3660028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Data-0</a:t>
            </a: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6BF6A67-31D3-5781-F2E5-7B14D9331122}"/>
              </a:ext>
            </a:extLst>
          </p:cNvPr>
          <p:cNvSpPr/>
          <p:nvPr/>
        </p:nvSpPr>
        <p:spPr bwMode="auto">
          <a:xfrm>
            <a:off x="5859375" y="4262098"/>
            <a:ext cx="757234" cy="484632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780C4F-2E12-637A-509A-E57BFBCED792}"/>
              </a:ext>
            </a:extLst>
          </p:cNvPr>
          <p:cNvCxnSpPr>
            <a:cxnSpLocks/>
          </p:cNvCxnSpPr>
          <p:nvPr/>
        </p:nvCxnSpPr>
        <p:spPr>
          <a:xfrm flipH="1">
            <a:off x="3719506" y="4786245"/>
            <a:ext cx="1922326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8F77D5D-87CA-4713-9D16-060E1ADB9EE0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753843"/>
            <a:ext cx="0" cy="740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2887E96-DFE3-8E13-7036-5BCE08C116FF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2400" y="5493891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43A630C7-90AF-C1A4-6511-57A12F52D13F}"/>
              </a:ext>
            </a:extLst>
          </p:cNvPr>
          <p:cNvSpPr txBox="1"/>
          <p:nvPr/>
        </p:nvSpPr>
        <p:spPr>
          <a:xfrm>
            <a:off x="6881423" y="4809512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Data-1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2529BB5-D75F-717F-61EA-9A166BF028C4}"/>
              </a:ext>
            </a:extLst>
          </p:cNvPr>
          <p:cNvCxnSpPr>
            <a:cxnSpLocks/>
          </p:cNvCxnSpPr>
          <p:nvPr/>
        </p:nvCxnSpPr>
        <p:spPr bwMode="auto">
          <a:xfrm>
            <a:off x="7772400" y="5493891"/>
            <a:ext cx="175260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98049FB-612E-038F-5934-C06DAD3DFE78}"/>
              </a:ext>
            </a:extLst>
          </p:cNvPr>
          <p:cNvCxnSpPr>
            <a:cxnSpLocks/>
          </p:cNvCxnSpPr>
          <p:nvPr/>
        </p:nvCxnSpPr>
        <p:spPr>
          <a:xfrm>
            <a:off x="8990056" y="4284239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21A689B-2C3B-DE53-6B37-DFB90D0C46BD}"/>
              </a:ext>
            </a:extLst>
          </p:cNvPr>
          <p:cNvCxnSpPr>
            <a:cxnSpLocks/>
          </p:cNvCxnSpPr>
          <p:nvPr/>
        </p:nvCxnSpPr>
        <p:spPr>
          <a:xfrm>
            <a:off x="1143000" y="3581400"/>
            <a:ext cx="1617217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73D5F0E-E471-37B6-3D0C-4F52D7DCB658}"/>
              </a:ext>
            </a:extLst>
          </p:cNvPr>
          <p:cNvSpPr txBox="1"/>
          <p:nvPr/>
        </p:nvSpPr>
        <p:spPr>
          <a:xfrm>
            <a:off x="1154679" y="3117432"/>
            <a:ext cx="1486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 time</a:t>
            </a:r>
          </a:p>
        </p:txBody>
      </p:sp>
    </p:spTree>
    <p:extLst>
      <p:ext uri="{BB962C8B-B14F-4D97-AF65-F5344CB8AC3E}">
        <p14:creationId xmlns:p14="http://schemas.microsoft.com/office/powerpoint/2010/main" val="380899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F5EB-A41D-442B-DEEB-1FEBFF301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working principle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58479-3C8B-EB4E-A4AF-DF6E5AD472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68EE5-7C15-1D2D-F2F9-7C3DC5B6DE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2A60BC-0FB0-6E8C-DA5E-0822D57733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5B96AFE3-EC7C-7F38-A135-651A9F92D6E9}"/>
              </a:ext>
            </a:extLst>
          </p:cNvPr>
          <p:cNvGrpSpPr/>
          <p:nvPr/>
        </p:nvGrpSpPr>
        <p:grpSpPr>
          <a:xfrm>
            <a:off x="635797" y="2005284"/>
            <a:ext cx="2049801" cy="1387631"/>
            <a:chOff x="635797" y="2487220"/>
            <a:chExt cx="2049801" cy="1387631"/>
          </a:xfrm>
        </p:grpSpPr>
        <p:pic>
          <p:nvPicPr>
            <p:cNvPr id="7" name="Picture 6" descr="A black line with arrows&#10;&#10;Description automatically generated">
              <a:extLst>
                <a:ext uri="{FF2B5EF4-FFF2-40B4-BE49-F238E27FC236}">
                  <a16:creationId xmlns:a16="http://schemas.microsoft.com/office/drawing/2014/main" id="{95C2BA7E-585B-DD1B-F435-A9DF1012BE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r="10225" b="19945"/>
            <a:stretch/>
          </p:blipFill>
          <p:spPr>
            <a:xfrm>
              <a:off x="635797" y="2487220"/>
              <a:ext cx="2049801" cy="1387631"/>
            </a:xfrm>
            <a:prstGeom prst="rect">
              <a:avLst/>
            </a:prstGeom>
          </p:spPr>
        </p:pic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3C5CEB7B-023D-BD42-70A7-0D837F981919}"/>
                </a:ext>
              </a:extLst>
            </p:cNvPr>
            <p:cNvSpPr txBox="1"/>
            <p:nvPr/>
          </p:nvSpPr>
          <p:spPr>
            <a:xfrm>
              <a:off x="1905000" y="2658552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pic>
        <p:nvPicPr>
          <p:cNvPr id="119" name="Picture 118" descr="A black line with a arrow pointing down&#10;&#10;Description automatically generated">
            <a:extLst>
              <a:ext uri="{FF2B5EF4-FFF2-40B4-BE49-F238E27FC236}">
                <a16:creationId xmlns:a16="http://schemas.microsoft.com/office/drawing/2014/main" id="{6F6988DF-F0B0-FF19-4713-0526064AE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360" y="3849545"/>
            <a:ext cx="1533647" cy="1789255"/>
          </a:xfrm>
          <a:prstGeom prst="rect">
            <a:avLst/>
          </a:prstGeom>
        </p:spPr>
      </p:pic>
      <p:pic>
        <p:nvPicPr>
          <p:cNvPr id="121" name="Picture 120" descr="A black line on a white background&#10;&#10;Description automatically generated">
            <a:extLst>
              <a:ext uri="{FF2B5EF4-FFF2-40B4-BE49-F238E27FC236}">
                <a16:creationId xmlns:a16="http://schemas.microsoft.com/office/drawing/2014/main" id="{CDAB7B97-254B-7F2C-609F-F1AC703275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8"/>
          <a:stretch/>
        </p:blipFill>
        <p:spPr>
          <a:xfrm>
            <a:off x="227860" y="3896993"/>
            <a:ext cx="1007320" cy="1293057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59B4DCE7-89A3-B090-3FCB-E47AEF677EE8}"/>
              </a:ext>
            </a:extLst>
          </p:cNvPr>
          <p:cNvCxnSpPr>
            <a:cxnSpLocks/>
            <a:stCxn id="7" idx="2"/>
            <a:endCxn id="121" idx="0"/>
          </p:cNvCxnSpPr>
          <p:nvPr/>
        </p:nvCxnSpPr>
        <p:spPr bwMode="auto">
          <a:xfrm flipH="1">
            <a:off x="731520" y="3392915"/>
            <a:ext cx="929178" cy="504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754714DD-D68A-F042-42CA-DF09E84BCBBA}"/>
              </a:ext>
            </a:extLst>
          </p:cNvPr>
          <p:cNvCxnSpPr>
            <a:cxnSpLocks/>
          </p:cNvCxnSpPr>
          <p:nvPr/>
        </p:nvCxnSpPr>
        <p:spPr bwMode="auto">
          <a:xfrm>
            <a:off x="1691299" y="3392981"/>
            <a:ext cx="794936" cy="5377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85BFE286-3A2C-B2EE-7538-F7A965D1496B}"/>
              </a:ext>
            </a:extLst>
          </p:cNvPr>
          <p:cNvSpPr txBox="1"/>
          <p:nvPr/>
        </p:nvSpPr>
        <p:spPr>
          <a:xfrm>
            <a:off x="694053" y="3301394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= 0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5D90EA1-172D-0661-1EAB-2F0057A050F9}"/>
              </a:ext>
            </a:extLst>
          </p:cNvPr>
          <p:cNvSpPr txBox="1"/>
          <p:nvPr/>
        </p:nvSpPr>
        <p:spPr>
          <a:xfrm>
            <a:off x="2216334" y="3359266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= 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23E16F7-6015-EC6F-6492-7279BEBDD47B}"/>
              </a:ext>
            </a:extLst>
          </p:cNvPr>
          <p:cNvSpPr txBox="1"/>
          <p:nvPr/>
        </p:nvSpPr>
        <p:spPr>
          <a:xfrm>
            <a:off x="-15918" y="5185484"/>
            <a:ext cx="20470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termination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: 0 degree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5F5AD097-DF23-3134-943E-27CE587D34FD}"/>
              </a:ext>
            </a:extLst>
          </p:cNvPr>
          <p:cNvSpPr txBox="1"/>
          <p:nvPr/>
        </p:nvSpPr>
        <p:spPr>
          <a:xfrm>
            <a:off x="2101569" y="5185484"/>
            <a:ext cx="2164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termination</a:t>
            </a:r>
          </a:p>
          <a:p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: 180 degree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E9BC032-0CC4-D7DE-CDAF-E3D6A1B72DFE}"/>
              </a:ext>
            </a:extLst>
          </p:cNvPr>
          <p:cNvCxnSpPr/>
          <p:nvPr/>
        </p:nvCxnSpPr>
        <p:spPr bwMode="auto">
          <a:xfrm>
            <a:off x="4202425" y="2171544"/>
            <a:ext cx="0" cy="41395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F9D3089-8F02-19AC-F725-D472B880482B}"/>
              </a:ext>
            </a:extLst>
          </p:cNvPr>
          <p:cNvGrpSpPr/>
          <p:nvPr/>
        </p:nvGrpSpPr>
        <p:grpSpPr>
          <a:xfrm>
            <a:off x="4287090" y="1952417"/>
            <a:ext cx="2049801" cy="1387631"/>
            <a:chOff x="635797" y="2487220"/>
            <a:chExt cx="2049801" cy="1387631"/>
          </a:xfrm>
        </p:grpSpPr>
        <p:pic>
          <p:nvPicPr>
            <p:cNvPr id="149" name="Picture 148" descr="A black line with arrows&#10;&#10;Description automatically generated">
              <a:extLst>
                <a:ext uri="{FF2B5EF4-FFF2-40B4-BE49-F238E27FC236}">
                  <a16:creationId xmlns:a16="http://schemas.microsoft.com/office/drawing/2014/main" id="{AD8872D6-9FD1-35F0-23B4-76E78FB219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r="10225" b="19945"/>
            <a:stretch/>
          </p:blipFill>
          <p:spPr>
            <a:xfrm>
              <a:off x="635797" y="2487220"/>
              <a:ext cx="2049801" cy="1387631"/>
            </a:xfrm>
            <a:prstGeom prst="rect">
              <a:avLst/>
            </a:prstGeom>
          </p:spPr>
        </p:pic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77BE56DC-EAB5-6155-78C0-9C4F26CF0A06}"/>
                </a:ext>
              </a:extLst>
            </p:cNvPr>
            <p:cNvSpPr txBox="1"/>
            <p:nvPr/>
          </p:nvSpPr>
          <p:spPr>
            <a:xfrm>
              <a:off x="1905000" y="2658552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A99E143-B694-08CF-B0BE-952C663B7B65}"/>
              </a:ext>
            </a:extLst>
          </p:cNvPr>
          <p:cNvCxnSpPr>
            <a:cxnSpLocks/>
          </p:cNvCxnSpPr>
          <p:nvPr/>
        </p:nvCxnSpPr>
        <p:spPr>
          <a:xfrm>
            <a:off x="7543847" y="4881164"/>
            <a:ext cx="6209" cy="37769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0782011E-E55B-A2E5-69CF-049E8F05E4F6}"/>
              </a:ext>
            </a:extLst>
          </p:cNvPr>
          <p:cNvCxnSpPr>
            <a:cxnSpLocks/>
          </p:cNvCxnSpPr>
          <p:nvPr/>
        </p:nvCxnSpPr>
        <p:spPr>
          <a:xfrm>
            <a:off x="8175595" y="5091050"/>
            <a:ext cx="0" cy="167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58B5C71A-7EA7-53C3-D92A-81D82C2D9A0A}"/>
              </a:ext>
            </a:extLst>
          </p:cNvPr>
          <p:cNvCxnSpPr>
            <a:cxnSpLocks/>
          </p:cNvCxnSpPr>
          <p:nvPr/>
        </p:nvCxnSpPr>
        <p:spPr>
          <a:xfrm flipV="1">
            <a:off x="7628367" y="5206834"/>
            <a:ext cx="491471" cy="897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3F7CA0F8-1EFD-8AED-8B79-2D9438E600F8}"/>
              </a:ext>
            </a:extLst>
          </p:cNvPr>
          <p:cNvSpPr txBox="1"/>
          <p:nvPr/>
        </p:nvSpPr>
        <p:spPr>
          <a:xfrm>
            <a:off x="7727780" y="5169247"/>
            <a:ext cx="245961" cy="41857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</a:t>
            </a:r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7139BF5F-31B2-4453-8A8A-1FA9EA82C11C}"/>
              </a:ext>
            </a:extLst>
          </p:cNvPr>
          <p:cNvGrpSpPr/>
          <p:nvPr/>
        </p:nvGrpSpPr>
        <p:grpSpPr>
          <a:xfrm>
            <a:off x="6559067" y="1737495"/>
            <a:ext cx="2981932" cy="1243813"/>
            <a:chOff x="6559067" y="1737495"/>
            <a:chExt cx="2981932" cy="1243813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2B75718A-B891-E698-FA82-A5D9A92FB7C7}"/>
                </a:ext>
              </a:extLst>
            </p:cNvPr>
            <p:cNvSpPr txBox="1"/>
            <p:nvPr/>
          </p:nvSpPr>
          <p:spPr>
            <a:xfrm>
              <a:off x="6559067" y="2462720"/>
              <a:ext cx="406479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I</a:t>
              </a:r>
              <a:endParaRPr kumimoji="0" lang="en-US" sz="20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D4F518EC-703E-3A09-270B-41899B3EB949}"/>
                </a:ext>
              </a:extLst>
            </p:cNvPr>
            <p:cNvCxnSpPr>
              <a:cxnSpLocks/>
            </p:cNvCxnSpPr>
            <p:nvPr/>
          </p:nvCxnSpPr>
          <p:spPr>
            <a:xfrm>
              <a:off x="7111952" y="2389006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0E34C9F5-F2EC-95E2-3749-03F324854A43}"/>
                </a:ext>
              </a:extLst>
            </p:cNvPr>
            <p:cNvCxnSpPr>
              <a:cxnSpLocks/>
            </p:cNvCxnSpPr>
            <p:nvPr/>
          </p:nvCxnSpPr>
          <p:spPr>
            <a:xfrm>
              <a:off x="7123631" y="2392779"/>
              <a:ext cx="0" cy="48087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9CAD2BAC-09B1-15FB-B15B-9B6DBBE05FD0}"/>
                </a:ext>
              </a:extLst>
            </p:cNvPr>
            <p:cNvCxnSpPr>
              <a:cxnSpLocks/>
            </p:cNvCxnSpPr>
            <p:nvPr/>
          </p:nvCxnSpPr>
          <p:spPr>
            <a:xfrm>
              <a:off x="7517867" y="2388747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A34A934F-7282-2C85-1E5F-C4986A80BD32}"/>
                </a:ext>
              </a:extLst>
            </p:cNvPr>
            <p:cNvCxnSpPr>
              <a:cxnSpLocks/>
            </p:cNvCxnSpPr>
            <p:nvPr/>
          </p:nvCxnSpPr>
          <p:spPr>
            <a:xfrm>
              <a:off x="7517867" y="2876420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746C30D2-A352-E70C-4A3B-063D4233A945}"/>
                </a:ext>
              </a:extLst>
            </p:cNvPr>
            <p:cNvCxnSpPr>
              <a:cxnSpLocks/>
            </p:cNvCxnSpPr>
            <p:nvPr/>
          </p:nvCxnSpPr>
          <p:spPr>
            <a:xfrm>
              <a:off x="7933987" y="2420289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DDA1ADDA-1DAA-98A6-69D3-CB0E4548544B}"/>
                </a:ext>
              </a:extLst>
            </p:cNvPr>
            <p:cNvCxnSpPr>
              <a:cxnSpLocks/>
            </p:cNvCxnSpPr>
            <p:nvPr/>
          </p:nvCxnSpPr>
          <p:spPr>
            <a:xfrm>
              <a:off x="8329696" y="2873651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7F2ABA63-BD8B-251C-BC72-ECC969AFBAFD}"/>
                </a:ext>
              </a:extLst>
            </p:cNvPr>
            <p:cNvCxnSpPr>
              <a:cxnSpLocks/>
            </p:cNvCxnSpPr>
            <p:nvPr/>
          </p:nvCxnSpPr>
          <p:spPr>
            <a:xfrm>
              <a:off x="7922638" y="2304156"/>
              <a:ext cx="674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8FE7ABEA-9DC9-0C8B-1679-8788241FABC6}"/>
                </a:ext>
              </a:extLst>
            </p:cNvPr>
            <p:cNvCxnSpPr>
              <a:cxnSpLocks/>
            </p:cNvCxnSpPr>
            <p:nvPr/>
          </p:nvCxnSpPr>
          <p:spPr>
            <a:xfrm>
              <a:off x="8333452" y="2304156"/>
              <a:ext cx="0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8A95C54D-9FF3-CA63-BEFD-2D9FC003A0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29169" y="2304156"/>
              <a:ext cx="5503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49E5BC13-E136-90D9-7BE5-164D1EB8BED3}"/>
                </a:ext>
              </a:extLst>
            </p:cNvPr>
            <p:cNvCxnSpPr>
              <a:cxnSpLocks/>
            </p:cNvCxnSpPr>
            <p:nvPr/>
          </p:nvCxnSpPr>
          <p:spPr>
            <a:xfrm>
              <a:off x="7111952" y="2206487"/>
              <a:ext cx="810686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0F8962E4-424A-36A0-A116-0DD9C81EAA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07727" y="2420289"/>
              <a:ext cx="9054" cy="561019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09BFAD6B-180E-F2B7-C2CB-142B4BF2DDC8}"/>
                </a:ext>
              </a:extLst>
            </p:cNvPr>
            <p:cNvCxnSpPr>
              <a:cxnSpLocks/>
            </p:cNvCxnSpPr>
            <p:nvPr/>
          </p:nvCxnSpPr>
          <p:spPr>
            <a:xfrm>
              <a:off x="7922638" y="2420289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A942849F-6BBF-68C1-DFDA-FC0B1AC36CBD}"/>
                </a:ext>
              </a:extLst>
            </p:cNvPr>
            <p:cNvCxnSpPr>
              <a:cxnSpLocks/>
            </p:cNvCxnSpPr>
            <p:nvPr/>
          </p:nvCxnSpPr>
          <p:spPr>
            <a:xfrm>
              <a:off x="8342373" y="2405849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A3ADA920-BE42-56F0-6E99-461A8EE3A9B2}"/>
                </a:ext>
              </a:extLst>
            </p:cNvPr>
            <p:cNvCxnSpPr>
              <a:cxnSpLocks/>
            </p:cNvCxnSpPr>
            <p:nvPr/>
          </p:nvCxnSpPr>
          <p:spPr>
            <a:xfrm>
              <a:off x="8729169" y="2417444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419743E5-FAED-5C37-A57D-6CFF831ECC43}"/>
                </a:ext>
              </a:extLst>
            </p:cNvPr>
            <p:cNvCxnSpPr>
              <a:cxnSpLocks/>
            </p:cNvCxnSpPr>
            <p:nvPr/>
          </p:nvCxnSpPr>
          <p:spPr>
            <a:xfrm>
              <a:off x="8742683" y="2400280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C3A9D118-6385-314D-61E4-EBB9ABB5DDEB}"/>
                </a:ext>
              </a:extLst>
            </p:cNvPr>
            <p:cNvCxnSpPr>
              <a:cxnSpLocks/>
            </p:cNvCxnSpPr>
            <p:nvPr/>
          </p:nvCxnSpPr>
          <p:spPr>
            <a:xfrm>
              <a:off x="9135084" y="2417444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24DF5033-3C86-1E2D-51C9-F84A0BEB38C0}"/>
                </a:ext>
              </a:extLst>
            </p:cNvPr>
            <p:cNvCxnSpPr>
              <a:cxnSpLocks/>
            </p:cNvCxnSpPr>
            <p:nvPr/>
          </p:nvCxnSpPr>
          <p:spPr>
            <a:xfrm>
              <a:off x="9135084" y="2902348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801BECF0-AEF1-AC70-E09D-D1D8A36AFEFE}"/>
                </a:ext>
              </a:extLst>
            </p:cNvPr>
            <p:cNvSpPr txBox="1"/>
            <p:nvPr/>
          </p:nvSpPr>
          <p:spPr>
            <a:xfrm>
              <a:off x="7167072" y="1737495"/>
              <a:ext cx="574196" cy="4827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1/f</a:t>
              </a:r>
            </a:p>
          </p:txBody>
        </p:sp>
      </p:grpSp>
      <p:sp>
        <p:nvSpPr>
          <p:cNvPr id="260" name="TextBox 259">
            <a:extLst>
              <a:ext uri="{FF2B5EF4-FFF2-40B4-BE49-F238E27FC236}">
                <a16:creationId xmlns:a16="http://schemas.microsoft.com/office/drawing/2014/main" id="{0597B7B7-AE3D-7615-C649-AD7132DACAEF}"/>
              </a:ext>
            </a:extLst>
          </p:cNvPr>
          <p:cNvSpPr txBox="1"/>
          <p:nvPr/>
        </p:nvSpPr>
        <p:spPr>
          <a:xfrm>
            <a:off x="5065864" y="3496883"/>
            <a:ext cx="3331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RF switch acts like a mixer</a:t>
            </a:r>
          </a:p>
        </p:txBody>
      </p: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0E6F68D0-DE06-BE4A-E0AC-C58FCB005D9D}"/>
              </a:ext>
            </a:extLst>
          </p:cNvPr>
          <p:cNvCxnSpPr>
            <a:cxnSpLocks/>
          </p:cNvCxnSpPr>
          <p:nvPr/>
        </p:nvCxnSpPr>
        <p:spPr>
          <a:xfrm flipV="1">
            <a:off x="4688376" y="5091050"/>
            <a:ext cx="1121513" cy="10948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263" name="Trapezoid 262">
            <a:extLst>
              <a:ext uri="{FF2B5EF4-FFF2-40B4-BE49-F238E27FC236}">
                <a16:creationId xmlns:a16="http://schemas.microsoft.com/office/drawing/2014/main" id="{EB8E1F12-EDB1-624D-466D-1BC4A8CA8E15}"/>
              </a:ext>
            </a:extLst>
          </p:cNvPr>
          <p:cNvSpPr/>
          <p:nvPr/>
        </p:nvSpPr>
        <p:spPr>
          <a:xfrm>
            <a:off x="4926476" y="4466131"/>
            <a:ext cx="728033" cy="624919"/>
          </a:xfrm>
          <a:prstGeom prst="trapezoid">
            <a:avLst/>
          </a:prstGeom>
          <a:solidFill>
            <a:srgbClr val="92D050"/>
          </a:solidFill>
          <a:ln w="10795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AE072A-4C75-66DF-2470-D90118B5E40E}"/>
              </a:ext>
            </a:extLst>
          </p:cNvPr>
          <p:cNvCxnSpPr>
            <a:cxnSpLocks/>
          </p:cNvCxnSpPr>
          <p:nvPr/>
        </p:nvCxnSpPr>
        <p:spPr>
          <a:xfrm>
            <a:off x="7120162" y="5100075"/>
            <a:ext cx="2023838" cy="2663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274" name="Trapezoid 273">
            <a:extLst>
              <a:ext uri="{FF2B5EF4-FFF2-40B4-BE49-F238E27FC236}">
                <a16:creationId xmlns:a16="http://schemas.microsoft.com/office/drawing/2014/main" id="{BB7C19F6-522B-7B4C-D64E-FF8FAE25C45B}"/>
              </a:ext>
            </a:extLst>
          </p:cNvPr>
          <p:cNvSpPr/>
          <p:nvPr/>
        </p:nvSpPr>
        <p:spPr>
          <a:xfrm>
            <a:off x="7264535" y="4480481"/>
            <a:ext cx="523766" cy="624919"/>
          </a:xfrm>
          <a:prstGeom prst="trapezoid">
            <a:avLst/>
          </a:prstGeom>
          <a:solidFill>
            <a:srgbClr val="EC9595"/>
          </a:solidFill>
          <a:ln w="10795" cap="flat" cmpd="sng" algn="ctr">
            <a:solidFill>
              <a:srgbClr val="EC959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75" name="Trapezoid 274">
            <a:extLst>
              <a:ext uri="{FF2B5EF4-FFF2-40B4-BE49-F238E27FC236}">
                <a16:creationId xmlns:a16="http://schemas.microsoft.com/office/drawing/2014/main" id="{2855120A-4360-435F-9FFA-442DD756B8F1}"/>
              </a:ext>
            </a:extLst>
          </p:cNvPr>
          <p:cNvSpPr/>
          <p:nvPr/>
        </p:nvSpPr>
        <p:spPr>
          <a:xfrm>
            <a:off x="8583002" y="4480481"/>
            <a:ext cx="523766" cy="624919"/>
          </a:xfrm>
          <a:prstGeom prst="trapezoid">
            <a:avLst/>
          </a:prstGeom>
          <a:solidFill>
            <a:srgbClr val="EC9595"/>
          </a:solidFill>
          <a:ln w="10795" cap="flat" cmpd="sng" algn="ctr">
            <a:solidFill>
              <a:srgbClr val="EC959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34C16F66-8D48-0DE8-3570-7B5A943FB782}"/>
              </a:ext>
            </a:extLst>
          </p:cNvPr>
          <p:cNvCxnSpPr>
            <a:cxnSpLocks/>
          </p:cNvCxnSpPr>
          <p:nvPr/>
        </p:nvCxnSpPr>
        <p:spPr>
          <a:xfrm>
            <a:off x="8844885" y="5101581"/>
            <a:ext cx="0" cy="167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C1D3CCAD-82EF-E689-BF68-D3D863257806}"/>
              </a:ext>
            </a:extLst>
          </p:cNvPr>
          <p:cNvCxnSpPr>
            <a:cxnSpLocks/>
          </p:cNvCxnSpPr>
          <p:nvPr/>
        </p:nvCxnSpPr>
        <p:spPr>
          <a:xfrm flipV="1">
            <a:off x="8257237" y="5205937"/>
            <a:ext cx="491471" cy="897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290" name="TextBox 289">
            <a:extLst>
              <a:ext uri="{FF2B5EF4-FFF2-40B4-BE49-F238E27FC236}">
                <a16:creationId xmlns:a16="http://schemas.microsoft.com/office/drawing/2014/main" id="{6AB4708E-F2B3-13DD-47D2-B60CD5FC1E68}"/>
              </a:ext>
            </a:extLst>
          </p:cNvPr>
          <p:cNvSpPr txBox="1"/>
          <p:nvPr/>
        </p:nvSpPr>
        <p:spPr>
          <a:xfrm>
            <a:off x="8379991" y="5153662"/>
            <a:ext cx="245961" cy="41857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</a:t>
            </a:r>
          </a:p>
        </p:txBody>
      </p:sp>
      <p:sp>
        <p:nvSpPr>
          <p:cNvPr id="292" name="Arrow: Right 291">
            <a:extLst>
              <a:ext uri="{FF2B5EF4-FFF2-40B4-BE49-F238E27FC236}">
                <a16:creationId xmlns:a16="http://schemas.microsoft.com/office/drawing/2014/main" id="{8EF94762-E664-C701-3F86-320328EBBA69}"/>
              </a:ext>
            </a:extLst>
          </p:cNvPr>
          <p:cNvSpPr/>
          <p:nvPr/>
        </p:nvSpPr>
        <p:spPr bwMode="auto">
          <a:xfrm>
            <a:off x="6168379" y="4585549"/>
            <a:ext cx="807473" cy="306357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5093C2F2-217D-407B-14EA-8A58DBBB3D99}"/>
              </a:ext>
            </a:extLst>
          </p:cNvPr>
          <p:cNvSpPr txBox="1"/>
          <p:nvPr/>
        </p:nvSpPr>
        <p:spPr>
          <a:xfrm>
            <a:off x="4584098" y="5393440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spectrum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0E88679-C53E-A563-B7FD-DACBFF2F7DBE}"/>
              </a:ext>
            </a:extLst>
          </p:cNvPr>
          <p:cNvSpPr txBox="1"/>
          <p:nvPr/>
        </p:nvSpPr>
        <p:spPr>
          <a:xfrm>
            <a:off x="7526418" y="5439607"/>
            <a:ext cx="1644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Backscattered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spectrum</a:t>
            </a:r>
          </a:p>
        </p:txBody>
      </p:sp>
    </p:spTree>
    <p:extLst>
      <p:ext uri="{BB962C8B-B14F-4D97-AF65-F5344CB8AC3E}">
        <p14:creationId xmlns:p14="http://schemas.microsoft.com/office/powerpoint/2010/main" val="265055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E68B-26F7-C786-3577-C79D7990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Excitation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41AF3-1FF9-12BE-051F-856AC47FD5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D18E-01AE-3233-E0BC-AF9945604F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4D118-7188-AA23-0230-75C6AB21AA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B2416FD-EB15-BD33-619C-CD02EAAE765A}"/>
              </a:ext>
            </a:extLst>
          </p:cNvPr>
          <p:cNvGrpSpPr/>
          <p:nvPr/>
        </p:nvGrpSpPr>
        <p:grpSpPr>
          <a:xfrm>
            <a:off x="1541936" y="2101988"/>
            <a:ext cx="7641336" cy="3176505"/>
            <a:chOff x="1069848" y="1508767"/>
            <a:chExt cx="9546336" cy="401470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8775C01-E2A6-877C-C9BC-94BC0F17196F}"/>
                </a:ext>
              </a:extLst>
            </p:cNvPr>
            <p:cNvCxnSpPr>
              <a:cxnSpLocks/>
            </p:cNvCxnSpPr>
            <p:nvPr/>
          </p:nvCxnSpPr>
          <p:spPr>
            <a:xfrm>
              <a:off x="1069848" y="3240546"/>
              <a:ext cx="9546336" cy="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DCD47F59-B251-E7EC-F833-5F0A5EE2220A}"/>
                </a:ext>
              </a:extLst>
            </p:cNvPr>
            <p:cNvSpPr/>
            <p:nvPr/>
          </p:nvSpPr>
          <p:spPr>
            <a:xfrm>
              <a:off x="5256476" y="2024394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 #4</a:t>
              </a:r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BD6BE99D-8B7E-CA12-94ED-87998076986F}"/>
                </a:ext>
              </a:extLst>
            </p:cNvPr>
            <p:cNvSpPr/>
            <p:nvPr/>
          </p:nvSpPr>
          <p:spPr>
            <a:xfrm>
              <a:off x="4342076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 #3</a:t>
              </a:r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B67B56E3-E0A7-35F4-99B7-4C2BCF70BC7E}"/>
                </a:ext>
              </a:extLst>
            </p:cNvPr>
            <p:cNvSpPr/>
            <p:nvPr/>
          </p:nvSpPr>
          <p:spPr>
            <a:xfrm>
              <a:off x="6530293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#5</a:t>
              </a:r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3EE15B89-DD6C-BEC5-89CC-505DF3368A41}"/>
                </a:ext>
              </a:extLst>
            </p:cNvPr>
            <p:cNvSpPr/>
            <p:nvPr/>
          </p:nvSpPr>
          <p:spPr>
            <a:xfrm>
              <a:off x="7508701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#6</a:t>
              </a:r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7AB332FC-3C53-3BAD-58A9-72783C8B6F95}"/>
                </a:ext>
              </a:extLst>
            </p:cNvPr>
            <p:cNvSpPr/>
            <p:nvPr/>
          </p:nvSpPr>
          <p:spPr>
            <a:xfrm>
              <a:off x="8586216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#7</a:t>
              </a:r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04E07DCD-C42B-3DD7-B457-9C0006F1CC45}"/>
                </a:ext>
              </a:extLst>
            </p:cNvPr>
            <p:cNvSpPr/>
            <p:nvPr/>
          </p:nvSpPr>
          <p:spPr>
            <a:xfrm>
              <a:off x="3360866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#2</a:t>
              </a: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5A5BDD78-E84B-717B-8F59-8A5DF7B0DA28}"/>
                </a:ext>
              </a:extLst>
            </p:cNvPr>
            <p:cNvSpPr/>
            <p:nvPr/>
          </p:nvSpPr>
          <p:spPr>
            <a:xfrm>
              <a:off x="2247298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#1</a:t>
              </a:r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DC062B65-31C2-EF6A-704F-2FF5265DDC6D}"/>
                </a:ext>
              </a:extLst>
            </p:cNvPr>
            <p:cNvSpPr/>
            <p:nvPr/>
          </p:nvSpPr>
          <p:spPr>
            <a:xfrm>
              <a:off x="9564624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#8</a:t>
              </a:r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678ABF53-7559-5CBD-C452-0A7C4A366873}"/>
                </a:ext>
              </a:extLst>
            </p:cNvPr>
            <p:cNvSpPr/>
            <p:nvPr/>
          </p:nvSpPr>
          <p:spPr>
            <a:xfrm>
              <a:off x="1253989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#0</a:t>
              </a:r>
            </a:p>
          </p:txBody>
        </p:sp>
        <p:sp>
          <p:nvSpPr>
            <p:cNvPr id="18" name="Left Brace 17">
              <a:extLst>
                <a:ext uri="{FF2B5EF4-FFF2-40B4-BE49-F238E27FC236}">
                  <a16:creationId xmlns:a16="http://schemas.microsoft.com/office/drawing/2014/main" id="{F3F29DA9-51CE-1151-FD28-1699CC0CCE58}"/>
                </a:ext>
              </a:extLst>
            </p:cNvPr>
            <p:cNvSpPr/>
            <p:nvPr/>
          </p:nvSpPr>
          <p:spPr>
            <a:xfrm rot="5400000">
              <a:off x="5651626" y="-2888870"/>
              <a:ext cx="201162" cy="8996435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A923D87E-0DAE-C235-9C7E-F3C4BC2BBA06}"/>
                </a:ext>
              </a:extLst>
            </p:cNvPr>
            <p:cNvSpPr/>
            <p:nvPr/>
          </p:nvSpPr>
          <p:spPr>
            <a:xfrm rot="16200000">
              <a:off x="5853123" y="2900836"/>
              <a:ext cx="77721" cy="1199188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FBBC30A-C625-0D3B-1F6F-7B745AB86275}"/>
                </a:ext>
              </a:extLst>
            </p:cNvPr>
            <p:cNvSpPr txBox="1"/>
            <p:nvPr/>
          </p:nvSpPr>
          <p:spPr>
            <a:xfrm>
              <a:off x="5421907" y="3555011"/>
              <a:ext cx="1013739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2.57 MHz</a:t>
              </a:r>
            </a:p>
          </p:txBody>
        </p:sp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F66A03AF-A25D-0295-DC66-115FF077F4BF}"/>
                </a:ext>
              </a:extLst>
            </p:cNvPr>
            <p:cNvSpPr/>
            <p:nvPr/>
          </p:nvSpPr>
          <p:spPr>
            <a:xfrm rot="16200000">
              <a:off x="3779206" y="3078737"/>
              <a:ext cx="77722" cy="914401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E59E0B-AFC9-021E-9496-EEDE875372F7}"/>
                </a:ext>
              </a:extLst>
            </p:cNvPr>
            <p:cNvSpPr txBox="1"/>
            <p:nvPr/>
          </p:nvSpPr>
          <p:spPr>
            <a:xfrm>
              <a:off x="3360866" y="3574799"/>
              <a:ext cx="1013739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2.03 MHz</a:t>
              </a:r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BEC1FA3F-B70C-00B4-4136-2A046AC28B42}"/>
                </a:ext>
              </a:extLst>
            </p:cNvPr>
            <p:cNvSpPr/>
            <p:nvPr/>
          </p:nvSpPr>
          <p:spPr>
            <a:xfrm>
              <a:off x="1253989" y="4307320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F0E9AC7B-5E58-AB7D-FFBD-D22AFCF00907}"/>
                </a:ext>
              </a:extLst>
            </p:cNvPr>
            <p:cNvSpPr/>
            <p:nvPr/>
          </p:nvSpPr>
          <p:spPr>
            <a:xfrm>
              <a:off x="6530293" y="424076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9DED4D1-3C8F-1133-8BDE-0990EE64037A}"/>
                </a:ext>
              </a:extLst>
            </p:cNvPr>
            <p:cNvSpPr txBox="1"/>
            <p:nvPr/>
          </p:nvSpPr>
          <p:spPr>
            <a:xfrm>
              <a:off x="2717741" y="4773688"/>
              <a:ext cx="1286250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Loaded RU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F222532-81D7-462F-7687-D26140856BFE}"/>
                </a:ext>
              </a:extLst>
            </p:cNvPr>
            <p:cNvSpPr txBox="1"/>
            <p:nvPr/>
          </p:nvSpPr>
          <p:spPr>
            <a:xfrm>
              <a:off x="7734243" y="4676869"/>
              <a:ext cx="1544334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Unloaded RU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5CD8FDF-1D6B-A93B-79F6-46CD2A4CA4A6}"/>
              </a:ext>
            </a:extLst>
          </p:cNvPr>
          <p:cNvSpPr txBox="1"/>
          <p:nvPr/>
        </p:nvSpPr>
        <p:spPr>
          <a:xfrm>
            <a:off x="4842609" y="1829222"/>
            <a:ext cx="778098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20 MHz</a:t>
            </a:r>
          </a:p>
        </p:txBody>
      </p:sp>
      <p:pic>
        <p:nvPicPr>
          <p:cNvPr id="27" name="Graphic 26" descr="Ecommerce with solid fill">
            <a:extLst>
              <a:ext uri="{FF2B5EF4-FFF2-40B4-BE49-F238E27FC236}">
                <a16:creationId xmlns:a16="http://schemas.microsoft.com/office/drawing/2014/main" id="{24BC4756-2BCA-D968-9A71-7EC90F258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5" y="2071224"/>
            <a:ext cx="1406101" cy="140610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3FEC230-842A-47D1-5D3C-2ADD39D218C4}"/>
              </a:ext>
            </a:extLst>
          </p:cNvPr>
          <p:cNvSpPr txBox="1"/>
          <p:nvPr/>
        </p:nvSpPr>
        <p:spPr>
          <a:xfrm>
            <a:off x="514192" y="5650282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Similar to OFDMA in HE and EHT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Smartphone has the capability to transmit a 2MHz RU [7] within 20MHz bandwidth.</a:t>
            </a:r>
          </a:p>
        </p:txBody>
      </p:sp>
    </p:spTree>
    <p:extLst>
      <p:ext uri="{BB962C8B-B14F-4D97-AF65-F5344CB8AC3E}">
        <p14:creationId xmlns:p14="http://schemas.microsoft.com/office/powerpoint/2010/main" val="9916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11313</TotalTime>
  <Words>1037</Words>
  <Application>Microsoft Office PowerPoint</Application>
  <PresentationFormat>Custom</PresentationFormat>
  <Paragraphs>242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Courier New</vt:lpstr>
      <vt:lpstr>Microsoft Sans Serif</vt:lpstr>
      <vt:lpstr>Times New Roman</vt:lpstr>
      <vt:lpstr>Office Theme</vt:lpstr>
      <vt:lpstr>Frequency translation backscatter</vt:lpstr>
      <vt:lpstr>Introduction</vt:lpstr>
      <vt:lpstr>Related contributions</vt:lpstr>
      <vt:lpstr>Problem: Dominant Tx to Rx leakage</vt:lpstr>
      <vt:lpstr>Challenges with self interference cancellation</vt:lpstr>
      <vt:lpstr>Proposed solution: Frequency translation at tag</vt:lpstr>
      <vt:lpstr>Proposed modulation on the AMP tag</vt:lpstr>
      <vt:lpstr>Tag working principle</vt:lpstr>
      <vt:lpstr>Excitation waveform</vt:lpstr>
      <vt:lpstr>OOK with frequency translation the AMP tag</vt:lpstr>
      <vt:lpstr>Unused tone EVM from 11 ax spec</vt:lpstr>
      <vt:lpstr>Achieving 32 dB cancellation </vt:lpstr>
      <vt:lpstr>AMP reader for OOK with frequency translation </vt:lpstr>
      <vt:lpstr>Summary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Manideep Dunna</cp:lastModifiedBy>
  <cp:revision>529</cp:revision>
  <cp:lastPrinted>2017-11-22T00:49:17Z</cp:lastPrinted>
  <dcterms:created xsi:type="dcterms:W3CDTF">2014-10-30T17:06:39Z</dcterms:created>
  <dcterms:modified xsi:type="dcterms:W3CDTF">2024-09-06T23:55:43Z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