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57" r:id="rId3"/>
    <p:sldId id="585" r:id="rId4"/>
    <p:sldId id="603" r:id="rId5"/>
    <p:sldId id="604" r:id="rId6"/>
    <p:sldId id="605" r:id="rId7"/>
    <p:sldId id="606" r:id="rId8"/>
    <p:sldId id="608" r:id="rId9"/>
    <p:sldId id="609" r:id="rId10"/>
    <p:sldId id="602" r:id="rId11"/>
    <p:sldId id="588" r:id="rId12"/>
    <p:sldId id="500" r:id="rId13"/>
    <p:sldId id="607" r:id="rId14"/>
    <p:sldId id="610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93875" autoAdjust="0"/>
  </p:normalViewPr>
  <p:slideViewPr>
    <p:cSldViewPr>
      <p:cViewPr varScale="1">
        <p:scale>
          <a:sx n="133" d="100"/>
          <a:sy n="133" d="100"/>
        </p:scale>
        <p:origin x="552" y="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37763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38371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5140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802.11-yy/1535r0r0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977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326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24744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59516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52602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62143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56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PPDU Design for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2024-09-09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A97A081E-C0FB-852E-5BE8-DD188ECE08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356953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US" altLang="zh-CN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 Ke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Shengjiang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Jinyu Zhang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Zhisong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Zuo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Other Remaining Issues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298543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Sync sequence design: length, structure, etc.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SIG field: length, structure and configuration information contained;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Rate: rate higher than 11ba is desired, e.g., 1Mbps, whether to support multiple rates;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Overall PPDU length;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Coding: convolutional or Manchester coding.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84108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637719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cs typeface="Times New Roman" panose="02020603050405020304" pitchFamily="18" charset="0"/>
              </a:rPr>
              <a:t>In this submission, we discuss the PPDU design issues for active transmission: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DL and UL PPDU should be differentiated for active transmission;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DL PPDU features with wide band legacy preamble followed by narrow band AMP segment;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UL PPDU is polled by the AP and contains only AMP segment;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Harmonized PPDU design is proposed;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Remaining issues including </a:t>
            </a:r>
            <a:r>
              <a:rPr lang="en-GB" altLang="zh-CN" sz="2000" dirty="0">
                <a:cs typeface="Times New Roman" panose="02020603050405020304" pitchFamily="18" charset="0"/>
              </a:rPr>
              <a:t>sync sequence design, SIG field, transmission rates, overall PPDU length, coding, etc..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r>
              <a:rPr lang="en-GB" altLang="zh-CN" sz="1600" dirty="0"/>
              <a:t>IEEE 802.11-24/1199r1 PHY Design for AMP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IEEE 802.11-24/1236r0 Close-Range Backscattering Waveform and Modulation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IEEE 802.11-24/0861r0 AMP DL PPDU consideration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IEEE 802.11-24/1213r1 2.4 GHz Downlink AMP PPDU Follow up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IEEE 802.11-24/1214r2 Carrier PPDU Discussion for Long-range Backscatter </a:t>
            </a:r>
            <a:r>
              <a:rPr lang="en-GB" altLang="zh-CN" sz="1600" dirty="0" err="1"/>
              <a:t>Operataion</a:t>
            </a:r>
            <a:endParaRPr lang="en-GB" altLang="zh-CN" sz="1600" dirty="0"/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en-GB" altLang="zh-CN" sz="1600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SP1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333020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that 11bp defines at least one mode of MAC/PHY that allows a RF-harvesting AMP-only device with active uplink communication in 2.4GHz, with the condition that this uplink communication can only be polled by the AP.</a:t>
            </a:r>
            <a:endParaRPr lang="en-US" altLang="zh-CN" sz="20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973761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SP2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545386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that 11bp defines the following PPDU components?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b="1" dirty="0">
                <a:cs typeface="Times New Roman" panose="02020603050405020304" pitchFamily="18" charset="0"/>
              </a:rPr>
              <a:t>preamble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b="1" dirty="0">
                <a:cs typeface="Times New Roman" panose="02020603050405020304" pitchFamily="18" charset="0"/>
              </a:rPr>
              <a:t>energizing symbols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b="1" dirty="0">
                <a:cs typeface="Times New Roman" panose="02020603050405020304" pitchFamily="18" charset="0"/>
              </a:rPr>
              <a:t>AMP synch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b="1" dirty="0">
                <a:cs typeface="Times New Roman" panose="02020603050405020304" pitchFamily="18" charset="0"/>
              </a:rPr>
              <a:t>AMP SIG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b="1" dirty="0">
                <a:cs typeface="Times New Roman" panose="02020603050405020304" pitchFamily="18" charset="0"/>
              </a:rPr>
              <a:t>AMP payload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b="1" dirty="0">
                <a:cs typeface="Times New Roman" panose="02020603050405020304" pitchFamily="18" charset="0"/>
              </a:rPr>
              <a:t>CW for backscattering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96793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the PPDU design issue and propose a harmonized PPDU design approach.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Recap of PPDU Design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513986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Issues such as legacy preamble design, AMP asymmetric UL/DL PPDU design, and coding are discussed in [1].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In [2], a DL PPDU structure is proposed that includes a wake/energize section, a control </a:t>
            </a:r>
            <a:r>
              <a:rPr lang="en-GB" sz="2200" dirty="0" err="1">
                <a:cs typeface="Times New Roman" panose="02020603050405020304" pitchFamily="18" charset="0"/>
              </a:rPr>
              <a:t>signaling</a:t>
            </a:r>
            <a:r>
              <a:rPr lang="en-GB" sz="2200" dirty="0">
                <a:cs typeface="Times New Roman" panose="02020603050405020304" pitchFamily="18" charset="0"/>
              </a:rPr>
              <a:t> section, and a backscattering data read section.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References [3]-[5] present an AMP DL PPDU structure featuring a wideband preamble followed by a narrowband AMP segment.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Key proposals: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For DL, a wideband legacy preamble combined with a narrowband AMP segment.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Consider including synchronization and SIG fields in the AMP segment.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The PPDU can also include a portion dedicated to backscattering.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PPDU Design Issue 1: DL/UL differentiation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227754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b="1" dirty="0">
                <a:cs typeface="Times New Roman" panose="02020603050405020304" pitchFamily="18" charset="0"/>
              </a:rPr>
              <a:t>Q</a:t>
            </a:r>
            <a:r>
              <a:rPr lang="en-GB" sz="2200" dirty="0">
                <a:cs typeface="Times New Roman" panose="02020603050405020304" pitchFamily="18" charset="0"/>
              </a:rPr>
              <a:t>: do we need to differentiate DL/UL PPDU format?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At least for active Tx, DL and UL formats are expected to be different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DL: legacy preamble + AMP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UL: AMP only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Power saving: AMP devices do not need to process UL PPDU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115C155-22A9-8D9D-EC8D-7F0D667FF72E}"/>
              </a:ext>
            </a:extLst>
          </p:cNvPr>
          <p:cNvSpPr txBox="1"/>
          <p:nvPr/>
        </p:nvSpPr>
        <p:spPr>
          <a:xfrm>
            <a:off x="2189204" y="3948499"/>
            <a:ext cx="553998" cy="914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en-GB" dirty="0"/>
              <a:t>Legacy Preamble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2CB860E-9447-B45F-A24B-3AC03667D78B}"/>
              </a:ext>
            </a:extLst>
          </p:cNvPr>
          <p:cNvSpPr txBox="1"/>
          <p:nvPr/>
        </p:nvSpPr>
        <p:spPr>
          <a:xfrm>
            <a:off x="2743202" y="4253299"/>
            <a:ext cx="40386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Narrow band AMP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6D7F719-BE7D-DF45-7DF6-78EFED051EC5}"/>
              </a:ext>
            </a:extLst>
          </p:cNvPr>
          <p:cNvSpPr txBox="1"/>
          <p:nvPr/>
        </p:nvSpPr>
        <p:spPr>
          <a:xfrm>
            <a:off x="1066800" y="4107051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DL</a:t>
            </a:r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CD1CB5-2127-18F2-B299-7F2B28E0FB3C}"/>
              </a:ext>
            </a:extLst>
          </p:cNvPr>
          <p:cNvSpPr txBox="1"/>
          <p:nvPr/>
        </p:nvSpPr>
        <p:spPr>
          <a:xfrm>
            <a:off x="1066800" y="532550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UL</a:t>
            </a:r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2D47727-5287-4840-7664-5E54DB808D88}"/>
              </a:ext>
            </a:extLst>
          </p:cNvPr>
          <p:cNvSpPr txBox="1"/>
          <p:nvPr/>
        </p:nvSpPr>
        <p:spPr>
          <a:xfrm>
            <a:off x="2708331" y="5417839"/>
            <a:ext cx="40386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</a:t>
            </a:r>
          </a:p>
        </p:txBody>
      </p:sp>
    </p:spTree>
    <p:extLst>
      <p:ext uri="{BB962C8B-B14F-4D97-AF65-F5344CB8AC3E}">
        <p14:creationId xmlns:p14="http://schemas.microsoft.com/office/powerpoint/2010/main" val="255808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PPDU Design Issue 1: DL/UL differentiation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373948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Definition of DL and UL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Clear for active transmission but unclear for backscattering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DL: AP wakes up/triggers/polls AMP STA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UL: AMP STA sends its own ID to AP via either active transmission or backscattering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For backscattering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DL: AP/energizer/assistant node sends CW to AMP STA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UL: AMP STA backscatters incoming CW, overlapping with CW part of DL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Harmonized UL PPDU format can be designed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47CFA2-3CE8-7DC6-91D7-CF000AD87FF6}"/>
              </a:ext>
            </a:extLst>
          </p:cNvPr>
          <p:cNvSpPr txBox="1"/>
          <p:nvPr/>
        </p:nvSpPr>
        <p:spPr>
          <a:xfrm>
            <a:off x="1813301" y="5254117"/>
            <a:ext cx="1295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Legacy preamble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E71AAF-3405-B130-FD9F-0179730C23B4}"/>
              </a:ext>
            </a:extLst>
          </p:cNvPr>
          <p:cNvSpPr txBox="1"/>
          <p:nvPr/>
        </p:nvSpPr>
        <p:spPr>
          <a:xfrm>
            <a:off x="3111929" y="5254004"/>
            <a:ext cx="456877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4324D2-A6C9-98F5-1299-66ABAEE5F7F2}"/>
              </a:ext>
            </a:extLst>
          </p:cNvPr>
          <p:cNvSpPr txBox="1"/>
          <p:nvPr/>
        </p:nvSpPr>
        <p:spPr>
          <a:xfrm>
            <a:off x="898901" y="516167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DL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FB63D-C3E1-39B9-4AB5-0E4C9123BB44}"/>
              </a:ext>
            </a:extLst>
          </p:cNvPr>
          <p:cNvSpPr txBox="1"/>
          <p:nvPr/>
        </p:nvSpPr>
        <p:spPr>
          <a:xfrm>
            <a:off x="905359" y="5719576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UL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519261-D9CE-9E33-1133-A39FEA1E0574}"/>
              </a:ext>
            </a:extLst>
          </p:cNvPr>
          <p:cNvSpPr txBox="1"/>
          <p:nvPr/>
        </p:nvSpPr>
        <p:spPr>
          <a:xfrm>
            <a:off x="3124199" y="5795459"/>
            <a:ext cx="456877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</a:t>
            </a:r>
          </a:p>
        </p:txBody>
      </p:sp>
    </p:spTree>
    <p:extLst>
      <p:ext uri="{BB962C8B-B14F-4D97-AF65-F5344CB8AC3E}">
        <p14:creationId xmlns:p14="http://schemas.microsoft.com/office/powerpoint/2010/main" val="480027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PPDU Design Issue 2: DL PPDU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289310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DL PPDU components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Legacy preamble with 20 MHz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AMP segment with narrow bandwidth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Sync part for DL synchronization: length 8/16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SIG part for PPDU configuration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Payload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D2DB93-01F5-C4E1-3BC0-8117D1218385}"/>
              </a:ext>
            </a:extLst>
          </p:cNvPr>
          <p:cNvSpPr txBox="1"/>
          <p:nvPr/>
        </p:nvSpPr>
        <p:spPr>
          <a:xfrm>
            <a:off x="1305732" y="4338997"/>
            <a:ext cx="553998" cy="914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en-GB" dirty="0"/>
              <a:t>Legacy Preamble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B0A56F-070E-1188-D79A-2238FD547147}"/>
              </a:ext>
            </a:extLst>
          </p:cNvPr>
          <p:cNvSpPr txBox="1"/>
          <p:nvPr/>
        </p:nvSpPr>
        <p:spPr>
          <a:xfrm>
            <a:off x="1859730" y="4643797"/>
            <a:ext cx="89380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B71743-77BF-A34E-020B-90EE309D89FC}"/>
              </a:ext>
            </a:extLst>
          </p:cNvPr>
          <p:cNvSpPr txBox="1"/>
          <p:nvPr/>
        </p:nvSpPr>
        <p:spPr>
          <a:xfrm>
            <a:off x="2753532" y="4647365"/>
            <a:ext cx="89380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EA12F1-E9B8-EFED-AC78-8F1EE4632BF2}"/>
              </a:ext>
            </a:extLst>
          </p:cNvPr>
          <p:cNvSpPr txBox="1"/>
          <p:nvPr/>
        </p:nvSpPr>
        <p:spPr>
          <a:xfrm>
            <a:off x="3657600" y="4648200"/>
            <a:ext cx="41148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Payload</a:t>
            </a:r>
          </a:p>
        </p:txBody>
      </p:sp>
    </p:spTree>
    <p:extLst>
      <p:ext uri="{BB962C8B-B14F-4D97-AF65-F5344CB8AC3E}">
        <p14:creationId xmlns:p14="http://schemas.microsoft.com/office/powerpoint/2010/main" val="531195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PPDU Design Issue 2: UL PPDU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473975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UL PPDU components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UL active transmission is based on AP polling without legacy preamble.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2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2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2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Only AMP segment with narrow bandwidth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BW depends on maximum clock offset, e.g., 2.4MHz offset for 1000ppm clock offset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SIG field is optional if AP configures UL PPDU when polling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B0A56F-070E-1188-D79A-2238FD547147}"/>
              </a:ext>
            </a:extLst>
          </p:cNvPr>
          <p:cNvSpPr txBox="1"/>
          <p:nvPr/>
        </p:nvSpPr>
        <p:spPr>
          <a:xfrm>
            <a:off x="1943679" y="5908380"/>
            <a:ext cx="89380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B71743-77BF-A34E-020B-90EE309D89FC}"/>
              </a:ext>
            </a:extLst>
          </p:cNvPr>
          <p:cNvSpPr txBox="1"/>
          <p:nvPr/>
        </p:nvSpPr>
        <p:spPr>
          <a:xfrm>
            <a:off x="2837481" y="5911948"/>
            <a:ext cx="89380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EA12F1-E9B8-EFED-AC78-8F1EE4632BF2}"/>
              </a:ext>
            </a:extLst>
          </p:cNvPr>
          <p:cNvSpPr txBox="1"/>
          <p:nvPr/>
        </p:nvSpPr>
        <p:spPr>
          <a:xfrm>
            <a:off x="3741549" y="5912783"/>
            <a:ext cx="41148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Payload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886BCCD-3DF8-438B-794B-DEBC66EA24A5}"/>
              </a:ext>
            </a:extLst>
          </p:cNvPr>
          <p:cNvCxnSpPr/>
          <p:nvPr/>
        </p:nvCxnSpPr>
        <p:spPr bwMode="auto">
          <a:xfrm>
            <a:off x="1524000" y="3429000"/>
            <a:ext cx="631426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F1562DED-C6AF-4BD3-057C-EED20CA2819F}"/>
              </a:ext>
            </a:extLst>
          </p:cNvPr>
          <p:cNvSpPr txBox="1"/>
          <p:nvPr/>
        </p:nvSpPr>
        <p:spPr>
          <a:xfrm>
            <a:off x="2015352" y="3150215"/>
            <a:ext cx="1794648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AP polls AMP STA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82EBFC-ED75-F7D5-945D-D35734FDF482}"/>
              </a:ext>
            </a:extLst>
          </p:cNvPr>
          <p:cNvSpPr txBox="1"/>
          <p:nvPr/>
        </p:nvSpPr>
        <p:spPr>
          <a:xfrm>
            <a:off x="4185446" y="3148854"/>
            <a:ext cx="2601907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STA UL Tx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9E1EF0B-174B-324C-58BA-D1CE9014D671}"/>
              </a:ext>
            </a:extLst>
          </p:cNvPr>
          <p:cNvCxnSpPr/>
          <p:nvPr/>
        </p:nvCxnSpPr>
        <p:spPr bwMode="auto">
          <a:xfrm flipV="1">
            <a:off x="1905000" y="2971800"/>
            <a:ext cx="0" cy="4509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816344E-5687-FD2C-388E-A8C7A8C61030}"/>
              </a:ext>
            </a:extLst>
          </p:cNvPr>
          <p:cNvSpPr txBox="1"/>
          <p:nvPr/>
        </p:nvSpPr>
        <p:spPr>
          <a:xfrm>
            <a:off x="1277173" y="2584343"/>
            <a:ext cx="14763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AP reserves channel</a:t>
            </a:r>
          </a:p>
        </p:txBody>
      </p:sp>
    </p:spTree>
    <p:extLst>
      <p:ext uri="{BB962C8B-B14F-4D97-AF65-F5344CB8AC3E}">
        <p14:creationId xmlns:p14="http://schemas.microsoft.com/office/powerpoint/2010/main" val="2406703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Harmonized PPDU Design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427809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Instead of defining multiple PPDU formats, multiple PPDU components can be defined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P1: Legacy preamble part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P2: Energizing symbols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P3: AMP sync part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P4: AMP SIG filed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P5: AMP payload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P6: CW for backscattering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Every PPDU component can be optionally contained or removed and one PPDU format can be a combination of multiple components to serve one or multiple use cases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6F59CB6-26E5-B3C0-02AC-B2581905B99D}"/>
              </a:ext>
            </a:extLst>
          </p:cNvPr>
          <p:cNvSpPr txBox="1"/>
          <p:nvPr/>
        </p:nvSpPr>
        <p:spPr>
          <a:xfrm>
            <a:off x="3368148" y="5579506"/>
            <a:ext cx="1143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SYNC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E7FFF5-22E2-C043-17C2-2E32E376EF9F}"/>
              </a:ext>
            </a:extLst>
          </p:cNvPr>
          <p:cNvSpPr txBox="1"/>
          <p:nvPr/>
        </p:nvSpPr>
        <p:spPr>
          <a:xfrm>
            <a:off x="4511874" y="5578804"/>
            <a:ext cx="89380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SIG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E824DF-E727-8886-538E-0D24B67EAC4D}"/>
              </a:ext>
            </a:extLst>
          </p:cNvPr>
          <p:cNvSpPr txBox="1"/>
          <p:nvPr/>
        </p:nvSpPr>
        <p:spPr>
          <a:xfrm>
            <a:off x="5405676" y="5578804"/>
            <a:ext cx="193593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Payload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F97AEE1-611C-D640-B2B7-9F0418F8224B}"/>
              </a:ext>
            </a:extLst>
          </p:cNvPr>
          <p:cNvSpPr txBox="1"/>
          <p:nvPr/>
        </p:nvSpPr>
        <p:spPr>
          <a:xfrm>
            <a:off x="7341606" y="5575688"/>
            <a:ext cx="108667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CW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FBC8346-62D1-9879-2123-89C1069B4C61}"/>
              </a:ext>
            </a:extLst>
          </p:cNvPr>
          <p:cNvSpPr txBox="1"/>
          <p:nvPr/>
        </p:nvSpPr>
        <p:spPr>
          <a:xfrm>
            <a:off x="950347" y="5483356"/>
            <a:ext cx="89380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Legacy preamble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56D7158-A5FE-687D-8104-B584E94AF6A6}"/>
              </a:ext>
            </a:extLst>
          </p:cNvPr>
          <p:cNvSpPr txBox="1"/>
          <p:nvPr/>
        </p:nvSpPr>
        <p:spPr>
          <a:xfrm>
            <a:off x="1844149" y="5578804"/>
            <a:ext cx="1524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Energizing symbols</a:t>
            </a:r>
          </a:p>
        </p:txBody>
      </p:sp>
    </p:spTree>
    <p:extLst>
      <p:ext uri="{BB962C8B-B14F-4D97-AF65-F5344CB8AC3E}">
        <p14:creationId xmlns:p14="http://schemas.microsoft.com/office/powerpoint/2010/main" val="1307508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Harmonized PPDU Design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353943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More flexible and easier to specify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cs typeface="Times New Roman" panose="02020603050405020304" pitchFamily="18" charset="0"/>
              </a:rPr>
              <a:t>Some examples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A: P3+P4+P5 for UL active transmission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B: P1+P3+P4+P5 for DL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C: P1+P2+P3+P4+ P5+P6 for backscattering</a:t>
            </a: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802.11-24/1535r0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2023</a:t>
            </a:r>
            <a:endParaRPr lang="en-GB" sz="1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295C1A-9463-C26F-A885-E388E66C8153}"/>
              </a:ext>
            </a:extLst>
          </p:cNvPr>
          <p:cNvSpPr txBox="1"/>
          <p:nvPr/>
        </p:nvSpPr>
        <p:spPr>
          <a:xfrm>
            <a:off x="2590800" y="2743200"/>
            <a:ext cx="1143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SYNC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FF80D7-F0D1-B848-38FD-34F13C8FD0EA}"/>
              </a:ext>
            </a:extLst>
          </p:cNvPr>
          <p:cNvSpPr txBox="1"/>
          <p:nvPr/>
        </p:nvSpPr>
        <p:spPr>
          <a:xfrm>
            <a:off x="3734526" y="2742498"/>
            <a:ext cx="89380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SIG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4E716B-AFB3-8793-9A18-D3924473CF70}"/>
              </a:ext>
            </a:extLst>
          </p:cNvPr>
          <p:cNvSpPr txBox="1"/>
          <p:nvPr/>
        </p:nvSpPr>
        <p:spPr>
          <a:xfrm>
            <a:off x="4628328" y="2742498"/>
            <a:ext cx="193593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Payload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F7DC73-F79A-305C-F1DF-53A31CDCFED7}"/>
              </a:ext>
            </a:extLst>
          </p:cNvPr>
          <p:cNvSpPr txBox="1"/>
          <p:nvPr/>
        </p:nvSpPr>
        <p:spPr>
          <a:xfrm>
            <a:off x="3429000" y="3886200"/>
            <a:ext cx="1143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SYNC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31E156-945C-0095-0D99-FFD46DE148F9}"/>
              </a:ext>
            </a:extLst>
          </p:cNvPr>
          <p:cNvSpPr txBox="1"/>
          <p:nvPr/>
        </p:nvSpPr>
        <p:spPr>
          <a:xfrm>
            <a:off x="4572726" y="3885498"/>
            <a:ext cx="89380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SIG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694B8A0-7C64-E200-D1A2-F55C557CE733}"/>
              </a:ext>
            </a:extLst>
          </p:cNvPr>
          <p:cNvSpPr txBox="1"/>
          <p:nvPr/>
        </p:nvSpPr>
        <p:spPr>
          <a:xfrm>
            <a:off x="5466528" y="3885498"/>
            <a:ext cx="193593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Payload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3B2D370-2B3B-4476-E19D-AA01C67075DC}"/>
              </a:ext>
            </a:extLst>
          </p:cNvPr>
          <p:cNvSpPr txBox="1"/>
          <p:nvPr/>
        </p:nvSpPr>
        <p:spPr>
          <a:xfrm>
            <a:off x="2534835" y="3793164"/>
            <a:ext cx="89380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Legacy preamble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0A59F0D-7759-C810-F236-3A7FC966BB01}"/>
              </a:ext>
            </a:extLst>
          </p:cNvPr>
          <p:cNvSpPr txBox="1"/>
          <p:nvPr/>
        </p:nvSpPr>
        <p:spPr>
          <a:xfrm>
            <a:off x="3565629" y="5170419"/>
            <a:ext cx="1143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SYNC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3332F1A-9674-EF95-4FA6-5E8A9926A4F1}"/>
              </a:ext>
            </a:extLst>
          </p:cNvPr>
          <p:cNvSpPr txBox="1"/>
          <p:nvPr/>
        </p:nvSpPr>
        <p:spPr>
          <a:xfrm>
            <a:off x="4709355" y="5169717"/>
            <a:ext cx="89380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SIG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526CC8D-F615-C6D5-FBE4-B89EE08510BC}"/>
              </a:ext>
            </a:extLst>
          </p:cNvPr>
          <p:cNvSpPr txBox="1"/>
          <p:nvPr/>
        </p:nvSpPr>
        <p:spPr>
          <a:xfrm>
            <a:off x="5603157" y="5169717"/>
            <a:ext cx="193593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AMP Payload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86A23A1-E083-803A-2CBB-8D857D8F39F9}"/>
              </a:ext>
            </a:extLst>
          </p:cNvPr>
          <p:cNvSpPr txBox="1"/>
          <p:nvPr/>
        </p:nvSpPr>
        <p:spPr>
          <a:xfrm>
            <a:off x="7539087" y="5166601"/>
            <a:ext cx="108667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CW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6D8B223-2869-956B-7228-CBC1C87CEA81}"/>
              </a:ext>
            </a:extLst>
          </p:cNvPr>
          <p:cNvSpPr txBox="1"/>
          <p:nvPr/>
        </p:nvSpPr>
        <p:spPr>
          <a:xfrm>
            <a:off x="1147828" y="5074269"/>
            <a:ext cx="89380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Legacy preamble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FA1C079-B7F2-DA7D-ADAE-A70187CA771B}"/>
              </a:ext>
            </a:extLst>
          </p:cNvPr>
          <p:cNvSpPr txBox="1"/>
          <p:nvPr/>
        </p:nvSpPr>
        <p:spPr>
          <a:xfrm>
            <a:off x="2041630" y="5169717"/>
            <a:ext cx="1524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Energizing symbols</a:t>
            </a:r>
          </a:p>
        </p:txBody>
      </p:sp>
    </p:spTree>
    <p:extLst>
      <p:ext uri="{BB962C8B-B14F-4D97-AF65-F5344CB8AC3E}">
        <p14:creationId xmlns:p14="http://schemas.microsoft.com/office/powerpoint/2010/main" val="738200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1057</Words>
  <Application>Microsoft Office PowerPoint</Application>
  <PresentationFormat>On-screen Show (4:3)</PresentationFormat>
  <Paragraphs>225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Wingdings</vt:lpstr>
      <vt:lpstr>ACcord Submission Template</vt:lpstr>
      <vt:lpstr>PPDU Design for AMP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1930</cp:revision>
  <cp:lastPrinted>1998-02-10T13:28:00Z</cp:lastPrinted>
  <dcterms:created xsi:type="dcterms:W3CDTF">2009-12-02T19:05:00Z</dcterms:created>
  <dcterms:modified xsi:type="dcterms:W3CDTF">2024-09-05T11:10:01Z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