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622" r:id="rId4"/>
    <p:sldId id="619" r:id="rId5"/>
    <p:sldId id="620" r:id="rId6"/>
    <p:sldId id="623" r:id="rId7"/>
    <p:sldId id="588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7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440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453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179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585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Trigger based AMP communications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231848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238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Sep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Chuanfeng He </a:t>
            </a:r>
            <a:r>
              <a:rPr lang="en-GB" dirty="0"/>
              <a:t>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trigger based communications for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Potential transmission from AMP STA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301621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transmission during scanning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Probe request for active scanning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transmission during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</a:t>
            </a:r>
            <a:r>
              <a:rPr lang="en-US" altLang="zh-CN" sz="2000" dirty="0"/>
              <a:t>uthentication and association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Authentication/Association request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transmission during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data transaction</a:t>
            </a:r>
            <a:endParaRPr lang="en-US" altLang="zh-CN" sz="2000" dirty="0"/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Data transmission from AMP STA. For inventory case, AMP STAs transmit ID information for AP collection.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13448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Restriction of AMP STA autonomous transmission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9392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 can not perform legacy channel access through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either virtual carrier sense or physical carrier sense mechanism.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can not demodulate legacy signal, since it can only support simple modulation scheme, like OOK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.</a:t>
            </a: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 can not  send legacy preamble or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NAV setting frame.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</a:t>
            </a:r>
            <a:r>
              <a:rPr lang="zh-CN" altLang="en-US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compatible</a:t>
            </a:r>
            <a:r>
              <a:rPr lang="zh-CN" altLang="en-US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STA</a:t>
            </a:r>
            <a:r>
              <a:rPr lang="zh-CN" altLang="en-US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to</a:t>
            </a:r>
            <a:r>
              <a:rPr lang="zh-CN" altLang="en-US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perform</a:t>
            </a:r>
            <a:r>
              <a:rPr lang="zh-CN" altLang="en-US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channel</a:t>
            </a:r>
            <a:r>
              <a:rPr lang="zh-CN" altLang="en-US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access.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STA to protect its TXOP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5428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Trigger based AMP communications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7853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STA with backscatter, transmission is not autonomous and can only be excited by carrier wave from AP or energizer.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STA with active transmitter, autonomous transmission is not supported. The transmission of AMP STA can only be initialized by trigger from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AP performs channel access and shares its TXOP to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One trigger can initialize transmission from one or multiple AMP STAs, which can be </a:t>
            </a:r>
            <a:r>
              <a:rPr lang="en-US" altLang="zh-CN" sz="2000" kern="0" dirty="0" err="1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TDMed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, </a:t>
            </a:r>
            <a:r>
              <a:rPr lang="en-US" altLang="zh-CN" sz="2000" kern="0" dirty="0" err="1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FDMed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 or </a:t>
            </a:r>
            <a:r>
              <a:rPr lang="en-US" altLang="zh-CN" sz="2000" kern="0" dirty="0" err="1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CDMed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. </a:t>
            </a: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FAE1F8C-1017-4062-B35E-B1F704E8C9B1}"/>
              </a:ext>
            </a:extLst>
          </p:cNvPr>
          <p:cNvSpPr txBox="1"/>
          <p:nvPr/>
        </p:nvSpPr>
        <p:spPr>
          <a:xfrm>
            <a:off x="5562600" y="4367620"/>
            <a:ext cx="34671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An example of trigger based TDM transmission from multiple AMP STA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STA1-3 wake up and monitor trigger from AP when powered on. 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Trigger schedules resources for  transmission from potential AMP STAs.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STAs obtain resources, timing information, and perform  data transmission using corresponding resource.</a:t>
            </a:r>
            <a:endParaRPr lang="zh-CN" altLang="en-US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79F0B02-B42F-45D0-93FC-D4D7AEDFB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067690"/>
            <a:ext cx="3981277" cy="20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5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Role of trigger for AMP STA transmission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40120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Trigger can initialize transmission from AMP STA with backscatter and active transmitter.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Known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transmission request from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Predicted potential 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transmission request from AMP STA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Trigger can convey information for transmission from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TXOP sharing information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for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AMP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data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transmission, e.g. time/frequency resource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Recommended MCS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Timing information for synchronization and duty cycle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Other necessary BSS parameters, e.g. trigger interval, security related information, …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44761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23083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Transmission from AMP STA can only be initialized by trigger.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Trigger conveys information for AMP STA transmission. The trigger at least includes following necessary information: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TXOP sharing and resource grant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Timing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Trigger interval</a:t>
            </a: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https://development.standards.ieee.org/myproject-web/app#viewpar/11414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1534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6121</TotalTime>
  <Words>601</Words>
  <Application>Microsoft Office PowerPoint</Application>
  <PresentationFormat>全屏显示(4:3)</PresentationFormat>
  <Paragraphs>105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ACcord Submission Template</vt:lpstr>
      <vt:lpstr>Trigger based AMP communications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2029</cp:revision>
  <cp:lastPrinted>1998-02-10T13:28:00Z</cp:lastPrinted>
  <dcterms:created xsi:type="dcterms:W3CDTF">2009-12-02T19:05:00Z</dcterms:created>
  <dcterms:modified xsi:type="dcterms:W3CDTF">2024-09-05T10:21:43Z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