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622" r:id="rId4"/>
    <p:sldId id="619" r:id="rId5"/>
    <p:sldId id="620" r:id="rId6"/>
    <p:sldId id="623" r:id="rId7"/>
    <p:sldId id="588" r:id="rId8"/>
    <p:sldId id="50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3875" autoAdjust="0"/>
  </p:normalViewPr>
  <p:slideViewPr>
    <p:cSldViewPr>
      <p:cViewPr varScale="1">
        <p:scale>
          <a:sx n="114" d="100"/>
          <a:sy n="114" d="100"/>
        </p:scale>
        <p:origin x="172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0440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9453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5179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9585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4260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Trigger based AMP communications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2024-09-08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231848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 He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hechuanfeng@oppo.com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2385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1534r0</a:t>
            </a:r>
            <a:endParaRPr lang="en-SG" sz="18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 2024</a:t>
            </a:r>
            <a:endParaRPr lang="en-GB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Sep</a:t>
            </a:r>
            <a:r>
              <a:rPr lang="en-US" dirty="0"/>
              <a:t>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dirty="0"/>
              <a:t>Chuanfeng He </a:t>
            </a:r>
            <a:r>
              <a:rPr lang="en-GB" dirty="0"/>
              <a:t>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discuss trigger based communications for AMP.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</a:t>
            </a:r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IEEE 802.11-24/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1534r0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Potential transmission from AMP STA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846948" cy="301621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STA transmission during scanning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Probe request for active scanning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STA transmission during </a:t>
            </a: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</a:t>
            </a:r>
            <a:r>
              <a:rPr lang="en-US" altLang="zh-CN" sz="2000" dirty="0"/>
              <a:t>uthentication and association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Authentication/Association request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STA transmission during </a:t>
            </a: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data transaction</a:t>
            </a:r>
            <a:endParaRPr lang="en-US" altLang="zh-CN" sz="2000" dirty="0"/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Data transmission from AMP STA. For inventory case, AMP STAs transmit ID information for AP collection.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altLang="zh-CN" sz="20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1534</a:t>
            </a:r>
            <a:r>
              <a:rPr lang="en-SG" sz="1800" b="1" dirty="0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13448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Restriction of AMP STA autonomous transmission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846948" cy="293926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STA  can not perform legacy channel access through </a:t>
            </a: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either virtual carrier sense or physical carrier sense mechanism.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STA can not demodulate legacy signal, since it can only support simple modulation scheme, like OOK</a:t>
            </a: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.</a:t>
            </a:r>
            <a:endParaRPr lang="en-GB" altLang="zh-CN" sz="20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STA  can not  send legacy preamble or </a:t>
            </a: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NAV setting frame.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For</a:t>
            </a:r>
            <a:r>
              <a:rPr lang="zh-CN" altLang="en-US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 </a:t>
            </a: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compatible</a:t>
            </a:r>
            <a:r>
              <a:rPr lang="zh-CN" altLang="en-US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 </a:t>
            </a: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STA</a:t>
            </a:r>
            <a:r>
              <a:rPr lang="zh-CN" altLang="en-US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 </a:t>
            </a: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to</a:t>
            </a:r>
            <a:r>
              <a:rPr lang="zh-CN" altLang="en-US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 </a:t>
            </a: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perform</a:t>
            </a:r>
            <a:r>
              <a:rPr lang="zh-CN" altLang="en-US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 </a:t>
            </a: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channel</a:t>
            </a:r>
            <a:r>
              <a:rPr lang="zh-CN" altLang="en-US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 </a:t>
            </a: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access.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For AMP STA to protect its TXOP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1534</a:t>
            </a:r>
            <a:r>
              <a:rPr lang="en-SG" sz="1800" b="1" dirty="0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55428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defPPr>
              <a:defRPr lang="en-US"/>
            </a:defPPr>
            <a:lvl1pPr marL="0" marR="0" indent="0" algn="ctr" defTabSz="412750" latinLnBrk="0">
              <a:lnSpc>
                <a:spcPct val="80000"/>
              </a:lnSpc>
              <a:buClrTx/>
              <a:buSzTx/>
              <a:buFontTx/>
              <a:buNone/>
              <a:defRPr sz="2700" b="1" i="0" u="none" strike="noStrike" cap="none" spc="0" baseline="0">
                <a:ln>
                  <a:noFill/>
                </a:ln>
                <a:solidFill>
                  <a:schemeClr val="tx2"/>
                </a:solidFill>
                <a:uFillTx/>
                <a:latin typeface="+mj-lt"/>
                <a:ea typeface="+mj-ea"/>
                <a:cs typeface="+mj-cs"/>
              </a:defRPr>
            </a:lvl1pPr>
            <a:lvl2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2pPr>
            <a:lvl3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3pPr>
            <a:lvl4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4pPr>
            <a:lvl5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5pPr>
            <a:lvl6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6pPr>
            <a:lvl7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7pPr>
            <a:lvl8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8pPr>
            <a:lvl9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9pPr>
          </a:lstStyle>
          <a:p>
            <a:r>
              <a:rPr lang="en-US" altLang="zh-CN" dirty="0"/>
              <a:t>Trigger based AMP communications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846948" cy="278537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For AMP STA with backscatter, transmission is not autonomous and can only be excited by carrier wave from AP or energizer.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For AMP STA with active transmitter, autonomous transmission is not supported. The transmission of AMP STA can only be initialized by trigger from AP.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  <a:cs typeface="Times New Roman" panose="02020603050405020304" pitchFamily="18" charset="0"/>
              </a:rPr>
              <a:t>AP performs channel access and shares its TXOP to AMP STA.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  <a:cs typeface="Times New Roman" panose="02020603050405020304" pitchFamily="18" charset="0"/>
              </a:rPr>
              <a:t>One trigger can initialize transmission from one or multiple AMP STAs, which can be </a:t>
            </a:r>
            <a:r>
              <a:rPr lang="en-US" altLang="zh-CN" sz="2000" kern="0" dirty="0" err="1">
                <a:solidFill>
                  <a:srgbClr val="000000"/>
                </a:solidFill>
                <a:ea typeface="OPPOSans M" panose="00020600040101010101" pitchFamily="18" charset="-122"/>
                <a:cs typeface="Times New Roman" panose="02020603050405020304" pitchFamily="18" charset="0"/>
              </a:rPr>
              <a:t>TDMed</a:t>
            </a: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  <a:cs typeface="Times New Roman" panose="02020603050405020304" pitchFamily="18" charset="0"/>
              </a:rPr>
              <a:t>, </a:t>
            </a:r>
            <a:r>
              <a:rPr lang="en-US" altLang="zh-CN" sz="2000" kern="0" dirty="0" err="1">
                <a:solidFill>
                  <a:srgbClr val="000000"/>
                </a:solidFill>
                <a:ea typeface="OPPOSans M" panose="00020600040101010101" pitchFamily="18" charset="-122"/>
                <a:cs typeface="Times New Roman" panose="02020603050405020304" pitchFamily="18" charset="0"/>
              </a:rPr>
              <a:t>FDMed</a:t>
            </a: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  <a:cs typeface="Times New Roman" panose="02020603050405020304" pitchFamily="18" charset="0"/>
              </a:rPr>
              <a:t> or </a:t>
            </a:r>
            <a:r>
              <a:rPr lang="en-US" altLang="zh-CN" sz="2000" kern="0" dirty="0" err="1">
                <a:solidFill>
                  <a:srgbClr val="000000"/>
                </a:solidFill>
                <a:ea typeface="OPPOSans M" panose="00020600040101010101" pitchFamily="18" charset="-122"/>
                <a:cs typeface="Times New Roman" panose="02020603050405020304" pitchFamily="18" charset="0"/>
              </a:rPr>
              <a:t>CDMed</a:t>
            </a: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  <a:cs typeface="Times New Roman" panose="02020603050405020304" pitchFamily="18" charset="0"/>
              </a:rPr>
              <a:t>. </a:t>
            </a:r>
            <a:endParaRPr lang="en-GB" altLang="zh-CN" sz="20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1534</a:t>
            </a:r>
            <a:r>
              <a:rPr lang="en-SG" sz="1800" b="1" dirty="0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 2024</a:t>
            </a:r>
            <a:endParaRPr lang="en-GB" sz="1800" b="1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3FAE1F8C-1017-4062-B35E-B1F704E8C9B1}"/>
              </a:ext>
            </a:extLst>
          </p:cNvPr>
          <p:cNvSpPr txBox="1"/>
          <p:nvPr/>
        </p:nvSpPr>
        <p:spPr>
          <a:xfrm>
            <a:off x="5562600" y="4367620"/>
            <a:ext cx="34671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An example of trigger based TDM transmission from multiple AMP STA</a:t>
            </a:r>
          </a:p>
          <a:p>
            <a:pPr marL="628650" lvl="2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STA1-3 wake up and monitor trigger from AP when powered on. </a:t>
            </a:r>
          </a:p>
          <a:p>
            <a:pPr marL="628650" lvl="2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Trigger schedules resources for  transmission from potential AMP STAs.</a:t>
            </a:r>
          </a:p>
          <a:p>
            <a:pPr marL="628650" lvl="2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STAs obtain resources, timing information, and perform  data transmission using corresponding resource.</a:t>
            </a:r>
            <a:endParaRPr lang="zh-CN" altLang="en-US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679F0B02-B42F-45D0-93FC-D4D7AEDFB5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4067690"/>
            <a:ext cx="3981277" cy="205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15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defPPr>
              <a:defRPr lang="en-US"/>
            </a:defPPr>
            <a:lvl1pPr marL="0" marR="0" indent="0" algn="ctr" defTabSz="412750" latinLnBrk="0">
              <a:lnSpc>
                <a:spcPct val="80000"/>
              </a:lnSpc>
              <a:buClrTx/>
              <a:buSzTx/>
              <a:buFontTx/>
              <a:buNone/>
              <a:defRPr sz="2700" b="1" i="0" u="none" strike="noStrike" cap="none" spc="0" baseline="0">
                <a:ln>
                  <a:noFill/>
                </a:ln>
                <a:solidFill>
                  <a:schemeClr val="tx2"/>
                </a:solidFill>
                <a:uFillTx/>
                <a:latin typeface="+mj-lt"/>
                <a:ea typeface="+mj-ea"/>
                <a:cs typeface="+mj-cs"/>
              </a:defRPr>
            </a:lvl1pPr>
            <a:lvl2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2pPr>
            <a:lvl3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3pPr>
            <a:lvl4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4pPr>
            <a:lvl5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5pPr>
            <a:lvl6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6pPr>
            <a:lvl7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7pPr>
            <a:lvl8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8pPr>
            <a:lvl9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9pPr>
          </a:lstStyle>
          <a:p>
            <a:r>
              <a:rPr lang="en-US" altLang="zh-CN" dirty="0"/>
              <a:t>Role of trigger for AMP STA transmission 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846948" cy="440120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Trigger can initialize transmission from AMP STA with backscatter and active transmitter.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  <a:cs typeface="Times New Roman" panose="02020603050405020304" pitchFamily="18" charset="0"/>
              </a:rPr>
              <a:t>Known </a:t>
            </a: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transmission request from AMP STA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  <a:cs typeface="Times New Roman" panose="02020603050405020304" pitchFamily="18" charset="0"/>
              </a:rPr>
              <a:t>Predicted potential </a:t>
            </a: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transmission request from AMP STA</a:t>
            </a:r>
            <a:endParaRPr lang="en-US" altLang="zh-CN" sz="2000" kern="0" dirty="0">
              <a:solidFill>
                <a:srgbClr val="000000"/>
              </a:solidFill>
              <a:ea typeface="OPPOSans M" panose="00020600040101010101" pitchFamily="18" charset="-122"/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Trigger can convey information for transmission from AMP STA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TXOP sharing information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Resource grant</a:t>
            </a:r>
            <a:r>
              <a:rPr lang="zh-CN" altLang="en-US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for</a:t>
            </a:r>
            <a:r>
              <a:rPr lang="zh-CN" altLang="en-US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AMP</a:t>
            </a:r>
            <a:r>
              <a:rPr lang="zh-CN" altLang="en-US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data</a:t>
            </a:r>
            <a:r>
              <a:rPr lang="zh-CN" altLang="en-US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transmission, e.g. time/frequency resource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Recommended MCS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Timing information for synchronization and duty cycle operation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Other necessary BSS parameters, e.g. trigger interval, security related information, …</a:t>
            </a:r>
            <a:endParaRPr lang="en-US" altLang="zh-CN" sz="20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1534</a:t>
            </a:r>
            <a:r>
              <a:rPr lang="en-SG" sz="1800" b="1" dirty="0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44761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Proposal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09600" y="1338393"/>
            <a:ext cx="7934260" cy="230832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Transmission from AMP STA can only be initialized by trigger.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Trigger conveys information for AMP STA transmission. The trigger at least includes following necessary information: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TXOP sharing and resource grant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Timing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Trigger interval</a:t>
            </a:r>
            <a:endParaRPr lang="en-US" altLang="zh-CN" sz="24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1534</a:t>
            </a:r>
            <a:r>
              <a:rPr lang="en-SG" sz="1800" b="1" dirty="0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00493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r>
              <a:rPr lang="en-US" altLang="zh-CN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https://development.standards.ieee.org/myproject-web/app#viewpar/11414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</a:t>
            </a:r>
            <a:r>
              <a:rPr lang="en-US" altLang="zh-CN" sz="1800" b="1" dirty="0">
                <a:solidFill>
                  <a:srgbClr val="000000"/>
                </a:solidFill>
                <a:latin typeface="+mn-lt"/>
              </a:rPr>
              <a:t>1534</a:t>
            </a:r>
            <a:r>
              <a:rPr lang="en-SG" sz="1800" b="1" dirty="0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6121</TotalTime>
  <Words>601</Words>
  <Application>Microsoft Office PowerPoint</Application>
  <PresentationFormat>全屏显示(4:3)</PresentationFormat>
  <Paragraphs>105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ACcord Submission Template</vt:lpstr>
      <vt:lpstr>Trigger based AMP communications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贺传峰(Chuanfeng HE)</cp:lastModifiedBy>
  <cp:revision>2029</cp:revision>
  <cp:lastPrinted>1998-02-10T13:28:00Z</cp:lastPrinted>
  <dcterms:created xsi:type="dcterms:W3CDTF">2009-12-02T19:05:00Z</dcterms:created>
  <dcterms:modified xsi:type="dcterms:W3CDTF">2024-09-05T10:21:43Z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