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71" r:id="rId4"/>
    <p:sldId id="269" r:id="rId5"/>
    <p:sldId id="262" r:id="rId6"/>
    <p:sldId id="266" r:id="rId7"/>
    <p:sldId id="267" r:id="rId8"/>
    <p:sldId id="268" r:id="rId9"/>
    <p:sldId id="270" r:id="rId10"/>
    <p:sldId id="26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250" d="100"/>
          <a:sy n="250" d="100"/>
        </p:scale>
        <p:origin x="192" y="4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Mark Rison, Samsung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Mark Rison, Samsung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Mark Rison, Samsung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Mark Rison, Samsung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Mark Rison, Samsung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9639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Mark Rison, Samsung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Mark Rison, Samsung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Mark Rison,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Mark Rison, Samsung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Mark Rison,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Mark Rison, Samsung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Mark Rison, Samsung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Mark Rison, Samsung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Mark Rison, Samsung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Mark Rison,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Mark Rison,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Mark Rison, Samsung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802.11-24/1531-r0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In-Device </a:t>
            </a:r>
            <a:r>
              <a:rPr lang="en-GB" dirty="0" err="1"/>
              <a:t>Coex</a:t>
            </a:r>
            <a:r>
              <a:rPr lang="en-GB" dirty="0"/>
              <a:t> – Non-periodic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2024-09-05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Mark Rison,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3843908"/>
              </p:ext>
            </p:extLst>
          </p:nvPr>
        </p:nvGraphicFramePr>
        <p:xfrm>
          <a:off x="995363" y="2419350"/>
          <a:ext cx="9280525" cy="234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8" name="Document" r:id="rId4" imgW="10448057" imgH="2651895" progId="Word.Document.8">
                  <p:embed/>
                </p:oleObj>
              </mc:Choice>
              <mc:Fallback>
                <p:oleObj name="Document" r:id="rId4" imgW="10448057" imgH="265189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9350"/>
                        <a:ext cx="9280525" cy="23479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[1] 11-23-0816-01-0uhr-enhancements-for-latency-sensitive-traffic-and-in-device-coexistence </a:t>
            </a:r>
          </a:p>
          <a:p>
            <a:pPr marL="0" indent="0">
              <a:buNone/>
            </a:pPr>
            <a:r>
              <a:rPr lang="en-US" altLang="zh-CN" dirty="0"/>
              <a:t>[2]11-23-0298-00-0uhr-improved-reliability-in-presence-of-interference</a:t>
            </a:r>
          </a:p>
          <a:p>
            <a:pPr marL="0" indent="0">
              <a:buNone/>
            </a:pPr>
            <a:r>
              <a:rPr lang="en-US" altLang="zh-CN" dirty="0"/>
              <a:t>[3] 11-23-1103-00-0uhr-in-device-interference-discussion</a:t>
            </a:r>
          </a:p>
          <a:p>
            <a:pPr marL="0" indent="0">
              <a:buNone/>
            </a:pPr>
            <a:r>
              <a:rPr lang="en-US" altLang="zh-CN" dirty="0"/>
              <a:t>[4] 11-23-1964-01-00bn-coexistence-protocols-for-uhr</a:t>
            </a:r>
          </a:p>
          <a:p>
            <a:r>
              <a:rPr lang="en-GB" dirty="0"/>
              <a:t>[5] 11-24-0420-02-00bn-enabling-flexible-coexistence-operation</a:t>
            </a:r>
          </a:p>
          <a:p>
            <a:r>
              <a:rPr lang="en-GB" dirty="0"/>
              <a:t>[6] 11-24-0543-01-00bn-coexistence-protocols-for-uhr-follow-up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Mark Rison,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Several contributions in </a:t>
            </a:r>
            <a:r>
              <a:rPr lang="en-GB" dirty="0" err="1"/>
              <a:t>TGbn</a:t>
            </a:r>
            <a:r>
              <a:rPr lang="en-GB" dirty="0"/>
              <a:t> discuss In-Device Coexistence. Typically split: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Periodic (known in advance, duration constant)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Non-Periodic (last minute, duration variable)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contribution proposes non-periodic IDC (NP-IDC) related signalling, within current TXOP, to improve performance for different use cases: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Non-AP STA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AP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P2P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Concurrent operation (a device operates multiple roles concurrently)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Mark Rison,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2697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Scenarios – Use cases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01578" y="1492152"/>
            <a:ext cx="10361084" cy="4803706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NP-IDC starts within current TXOP (and beyond)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DL TXOP initiated by AP – STA is available for a portion of the TXOP (and is not certain for how long it will be unavailable for)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DL TXOP initiated by AP – STA is available for a portion of the TXOP and knows/plans to be unavailable afterwards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NP-IDC event for concurrent P2P or Mobile AP within current TXOP (and beyond)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DL TXOP initiated by AP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STA also concurrently scheduled as a Mobile AP or P2P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Unavailability similar for Mobile AP or P2P – has to be signalled within TXOP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NP-IDC imminent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STA did not manage to get UL TXOP to announce/signal unavailability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If STA does not respond to ICF, AP will retry (not efficient)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Mark Rison,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55249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C8B5C-C815-4DB7-8D31-CEEAA030E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54967"/>
          </a:xfrm>
        </p:spPr>
        <p:txBody>
          <a:bodyPr/>
          <a:lstStyle/>
          <a:p>
            <a:r>
              <a:rPr lang="en-GB" dirty="0"/>
              <a:t>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D10D9-A407-4379-93A7-60AA780CA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4437112"/>
            <a:ext cx="10361084" cy="194421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Recipient (typically non-AP STA) can’t stop TXOP overlapping with NP-IDC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Recipient might not even know that an overlap will occur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That happens when the originator uses single protection (e.g. RTS duration covers CTS + A-MPDU + BA)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206A84-FF93-477B-9C9D-383AA31983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648301-2443-4D2A-9166-A147819DE75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Mark Rison,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2BDFE1-1973-4AC8-9EE9-0A19D937F9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F74CBA7-DD03-4D4B-A83E-EA26DA42C0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1904" y="1268760"/>
            <a:ext cx="8067675" cy="298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220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Recipient shortens TXOP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842392" y="4336517"/>
            <a:ext cx="10547392" cy="2138897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Originator always uses ICF and multiple protection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New signalling of some kind (capability, Action frame, OMN, etc.)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Recipient knows TXOP duration - Duration in ICR reduces TXOP duration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CF-End ensures medium released at end of shortened TXOP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“</a:t>
            </a:r>
            <a:r>
              <a:rPr lang="en-GB" dirty="0" err="1"/>
              <a:t>Coex</a:t>
            </a:r>
            <a:r>
              <a:rPr lang="en-GB" dirty="0"/>
              <a:t> Event End” may be communicated in one of the Response frames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Mark Rison,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8D4A72F-952B-4881-951F-8181833B33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9497" y="1445994"/>
            <a:ext cx="8352928" cy="2890523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BF02E-C031-4D92-858C-6E771DDD3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Non-AP STA that is also M-AP shortens TXOP</a:t>
            </a:r>
            <a:br>
              <a:rPr lang="en-GB" dirty="0"/>
            </a:br>
            <a:r>
              <a:rPr lang="en-GB" dirty="0"/>
              <a:t>and asks for TXOP sharing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450D27-9497-4165-BE95-5A00FA2B6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Duration in IRF reduces TXOP duration and asks for TXOP Sharing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CTS-to-self from M-AP device reserves medium around 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err="1"/>
              <a:t>inc.</a:t>
            </a:r>
            <a:r>
              <a:rPr lang="en-GB" dirty="0"/>
              <a:t> M-AP’s STAs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AC9761-BDF4-46A5-AACA-F3FA0DDA7A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C6EC1D-45E9-4F74-B22D-B8A31694D0A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Mark Rison,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3C33111-825D-4D93-9B8B-656CD80A1D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B1E9BEB-AE51-4BC8-92A1-CC78E506D2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3284" y="1705726"/>
            <a:ext cx="9284915" cy="3446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242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13AE5-59F4-4FA4-9760-A32C710B6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Non-AP STA shortens TXOP and signals PS mode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D658E-510F-4FD8-B9B4-00282EF798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Non-AP STA in PS mode at end of TXOP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BB90D8-996E-4C22-9157-34F27B5640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BCBF47-66CF-4780-AB32-631BB281175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Mark Rison,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DBCDF3-7016-4F26-AE18-49A3D32A680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7141AA8-409C-480B-A184-572EC7DE8F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1566862"/>
            <a:ext cx="10591800" cy="3724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114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FA71D-8552-4385-B966-C0A1C7C33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 signals complete unavailability</a:t>
            </a:r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1F44B-FB8B-481E-80EF-222D0D095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Ack confirms receipt of PM=1 signalling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else originator that didn’t </a:t>
            </a:r>
            <a:r>
              <a:rPr lang="en-GB" dirty="0" err="1"/>
              <a:t>rx</a:t>
            </a:r>
            <a:r>
              <a:rPr lang="en-GB" dirty="0"/>
              <a:t> CTS-EXT might retransmit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3D5257-C5CE-48DA-9ABB-2CC84120F9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1ED34C-8411-4866-AAD7-77C57DBC4A5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Mark Rison,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6986D5-C72A-4785-A602-9AFDCF3D52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6893CA4-3287-4856-BBEA-D7E83B6756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163" y="1514475"/>
            <a:ext cx="9785350" cy="3618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034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4E35E-4395-4954-B9B5-D1F89527D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should be signalled in ICR?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BBEB4-18DE-4C54-9FC3-C1CF723F1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Assumes that we can enhance IRF (or/and other response frames) in </a:t>
            </a:r>
            <a:r>
              <a:rPr lang="en-GB" dirty="0" err="1"/>
              <a:t>TGbn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Transition into Power Save mode, within TXOP or immediately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TXOP Sharing request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Peer </a:t>
            </a:r>
            <a:r>
              <a:rPr lang="en-GB" dirty="0" err="1"/>
              <a:t>Coex</a:t>
            </a:r>
            <a:r>
              <a:rPr lang="en-GB" dirty="0"/>
              <a:t> event: another STA in the BSS which has same unavailability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Covers concurrent P2P use cases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One-off “Local </a:t>
            </a:r>
            <a:r>
              <a:rPr lang="en-GB" dirty="0" err="1"/>
              <a:t>Coex</a:t>
            </a:r>
            <a:r>
              <a:rPr lang="en-GB" dirty="0"/>
              <a:t> element” to contain: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err="1"/>
              <a:t>Coex</a:t>
            </a:r>
            <a:r>
              <a:rPr lang="en-GB" dirty="0"/>
              <a:t> event start time (may be after end of TXOP from ICF)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err="1"/>
              <a:t>Coex</a:t>
            </a:r>
            <a:r>
              <a:rPr lang="en-GB" dirty="0"/>
              <a:t> event end time (may be after end of TXOP)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Or duration of </a:t>
            </a:r>
            <a:r>
              <a:rPr lang="en-GB" dirty="0" err="1"/>
              <a:t>Coex</a:t>
            </a:r>
            <a:r>
              <a:rPr lang="en-GB" dirty="0"/>
              <a:t> event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…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160C00-ACAC-4719-88DB-03AA9AEA385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A0EA9B-0193-4B01-9516-870F2048477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Mark Rison,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029A2E3-0BD4-4AC8-A7BB-D5FE7CC3B9A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3977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802-11-submission(3)</Template>
  <TotalTime>12619</TotalTime>
  <Words>660</Words>
  <Application>Microsoft Office PowerPoint</Application>
  <PresentationFormat>Widescreen</PresentationFormat>
  <Paragraphs>133</Paragraphs>
  <Slides>10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MS Gothic</vt:lpstr>
      <vt:lpstr>Arial</vt:lpstr>
      <vt:lpstr>Times New Roman</vt:lpstr>
      <vt:lpstr>Office Theme</vt:lpstr>
      <vt:lpstr>Document</vt:lpstr>
      <vt:lpstr>In-Device Coex – Non-periodic</vt:lpstr>
      <vt:lpstr>Abstract</vt:lpstr>
      <vt:lpstr>Scenarios – Use cases</vt:lpstr>
      <vt:lpstr>Problem</vt:lpstr>
      <vt:lpstr>Recipient shortens TXOP</vt:lpstr>
      <vt:lpstr>Non-AP STA that is also M-AP shortens TXOP and asks for TXOP sharing</vt:lpstr>
      <vt:lpstr>Non-AP STA shortens TXOP and signals PS mode</vt:lpstr>
      <vt:lpstr>STA signals complete unavailability</vt:lpstr>
      <vt:lpstr>What should be signalled in ICR?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Mark Rison;Michail Koundourakis</dc:creator>
  <cp:keywords/>
  <cp:lastModifiedBy>Michail Koundourakis</cp:lastModifiedBy>
  <cp:revision>48</cp:revision>
  <cp:lastPrinted>1601-01-01T00:00:00Z</cp:lastPrinted>
  <dcterms:created xsi:type="dcterms:W3CDTF">2024-06-11T14:10:52Z</dcterms:created>
  <dcterms:modified xsi:type="dcterms:W3CDTF">2024-09-05T09:37:19Z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