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910" r:id="rId3"/>
    <p:sldId id="968" r:id="rId4"/>
    <p:sldId id="966" r:id="rId5"/>
    <p:sldId id="951" r:id="rId6"/>
    <p:sldId id="967" r:id="rId7"/>
    <p:sldId id="954" r:id="rId8"/>
    <p:sldId id="947" r:id="rId9"/>
    <p:sldId id="959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anbin (G)" initials="q(" lastIdx="8" clrIdx="0">
    <p:extLst>
      <p:ext uri="{19B8F6BF-5375-455C-9EA6-DF929625EA0E}">
        <p15:presenceInfo xmlns:p15="http://schemas.microsoft.com/office/powerpoint/2012/main" userId="S-1-5-21-147214757-305610072-1517763936-89748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10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950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236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9/5/2024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1171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May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Sep.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62511" y="6475413"/>
            <a:ext cx="11814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802.11-24/</a:t>
            </a:r>
            <a:r>
              <a:rPr lang="en-US" altLang="zh-CN" sz="1800" b="1" dirty="0" smtClean="0"/>
              <a:t>1530</a:t>
            </a:r>
            <a:r>
              <a:rPr lang="en-GB" altLang="en-US" sz="1800" b="1" dirty="0" smtClean="0"/>
              <a:t>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Discussion of AMP-SIG Field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2024-09-xx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80545"/>
              </p:ext>
            </p:extLst>
          </p:nvPr>
        </p:nvGraphicFramePr>
        <p:xfrm>
          <a:off x="1053465" y="2942299"/>
          <a:ext cx="6934200" cy="17622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qianbin14@huawei.com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/>
                        <a:t>Singapore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Panpan</a:t>
                      </a:r>
                      <a:r>
                        <a:rPr lang="en-US" sz="1100" dirty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Wei Lin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David, </a:t>
                      </a:r>
                      <a:r>
                        <a:rPr lang="en-US" sz="1100" dirty="0" err="1"/>
                        <a:t>Xun</a:t>
                      </a:r>
                      <a:r>
                        <a:rPr lang="en-US" sz="1100" dirty="0"/>
                        <a:t>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16055624"/>
                  </a:ext>
                </a:extLst>
              </a:tr>
            </a:tbl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804471"/>
            <a:ext cx="7772400" cy="8302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altLang="zh-CN" sz="1800" dirty="0"/>
              <a:t>This contribution aims to discuss the necessity and benefits of including an AMP-SIG field in the AMP </a:t>
            </a:r>
            <a:r>
              <a:rPr lang="en-US" altLang="zh-CN" sz="1800" dirty="0" smtClean="0"/>
              <a:t>PPDU used for downlink data transmission within </a:t>
            </a:r>
            <a:r>
              <a:rPr lang="en-US" altLang="zh-CN" sz="1800" dirty="0"/>
              <a:t>the 2.4 GHz frequency band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905000"/>
            <a:ext cx="8363349" cy="41910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AMP </a:t>
            </a:r>
            <a:r>
              <a:rPr lang="en-US" altLang="zh-CN" sz="1600" dirty="0" smtClean="0"/>
              <a:t>PPDU for downlink data transmission has </a:t>
            </a:r>
            <a:r>
              <a:rPr lang="en-US" altLang="zh-CN" sz="1600" dirty="0"/>
              <a:t>been discussed in [1-4]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This PPDU </a:t>
            </a:r>
            <a:r>
              <a:rPr lang="en-US" altLang="zh-CN" sz="1600" dirty="0"/>
              <a:t>includes Wi-Fi Preamble field, AMP-Sync field and AMP-Data field, and may include an AMP-SIG field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The Wi-Fi Preamble field is based on OFDM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The AMP-Sync field and AMP-Data field are based on On-Off Keying (OOK)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The potential AMP-SIG field is also based on OOK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Recap: AMP </a:t>
            </a:r>
            <a:r>
              <a:rPr lang="en-US" altLang="zh-CN" dirty="0" smtClean="0">
                <a:solidFill>
                  <a:schemeClr val="tx1"/>
                </a:solidFill>
              </a:rPr>
              <a:t>PPDU for Downlink Data Transmission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607" y="4876800"/>
            <a:ext cx="5704762" cy="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691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28425" y="1785577"/>
                <a:ext cx="8363349" cy="4539023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600" dirty="0"/>
                  <a:t>WUR Basic PPDU format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r>
                  <a:rPr lang="en-US" altLang="zh-CN" sz="1600" dirty="0"/>
                  <a:t>WUR uses WUR-Sync field to indicate the data rate of the WUR-Data field</a:t>
                </a:r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For High Data Rate (HDR, 250 kbps), the WUR-Sync sequence is the bitwise complement of the 32-bit sequence </a:t>
                </a:r>
                <a14:m>
                  <m:oMath xmlns:m="http://schemas.openxmlformats.org/officeDocument/2006/math"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endParaRPr lang="en-US" altLang="zh-CN" sz="16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For Low Data Rate (LDR, 62.5 kbps), the WUR-Sync sequence is constructed by concatenating two copies of the 32-bit sequence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endParaRPr lang="en-US" altLang="zh-CN" sz="1600" dirty="0"/>
              </a:p>
              <a:p>
                <a:pPr lvl="1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altLang="zh-CN" sz="1600" dirty="0"/>
                  <a:t>This construction allows the WUR STA to use a single local sequence for correlation, reducing the complexity of the STA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altLang="zh-CN" sz="1600" dirty="0"/>
              </a:p>
              <a:p>
                <a:pPr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  <a:p>
                <a:pPr>
                  <a:lnSpc>
                    <a:spcPct val="150000"/>
                  </a:lnSpc>
                  <a:buFont typeface="Wingdings" panose="05000000000000000000" pitchFamily="2" charset="2"/>
                  <a:buChar char="n"/>
                </a:pPr>
                <a:endParaRPr lang="en-US" altLang="zh-CN" sz="16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8425" y="1785577"/>
                <a:ext cx="8363349" cy="4539023"/>
              </a:xfrm>
              <a:blipFill>
                <a:blip r:embed="rId2"/>
                <a:stretch>
                  <a:fillRect l="-292" r="-43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Recap: WUR 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438400"/>
            <a:ext cx="7085714" cy="4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777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828800"/>
            <a:ext cx="7806849" cy="44196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</a:t>
            </a:r>
            <a:r>
              <a:rPr lang="en-US" altLang="zh-CN" sz="1600" dirty="0" smtClean="0"/>
              <a:t>AMP PPDU for data transmission may </a:t>
            </a:r>
            <a:r>
              <a:rPr lang="en-US" altLang="zh-CN" sz="1600" dirty="0"/>
              <a:t>support various data rates for different AMP STA capabilities, including enhanced legacy 802.11 devices, active devices, and backscatter devices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Higher data </a:t>
            </a:r>
            <a:r>
              <a:rPr lang="en-US" altLang="zh-CN" sz="1400" dirty="0" smtClean="0"/>
              <a:t>rate (e.g., 1 Mbps) is </a:t>
            </a:r>
            <a:r>
              <a:rPr lang="en-US" altLang="zh-CN" sz="1400" dirty="0"/>
              <a:t>needed for enhanced legacy 802.11 devices and active </a:t>
            </a:r>
            <a:r>
              <a:rPr lang="en-US" altLang="zh-CN" sz="1400" dirty="0" smtClean="0"/>
              <a:t>devices, especially for </a:t>
            </a:r>
            <a:r>
              <a:rPr lang="en-US" altLang="zh-CN" sz="1400" dirty="0"/>
              <a:t>integrated energizer </a:t>
            </a:r>
            <a:r>
              <a:rPr lang="en-US" altLang="zh-CN" sz="1400" dirty="0" smtClean="0"/>
              <a:t>deployments [4]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Lower </a:t>
            </a:r>
            <a:r>
              <a:rPr lang="en-US" altLang="zh-CN" sz="1400" dirty="0"/>
              <a:t>data </a:t>
            </a:r>
            <a:r>
              <a:rPr lang="en-US" altLang="zh-CN" sz="1400" dirty="0" smtClean="0"/>
              <a:t>rates (e.g., 250 kbps and 62.5 kbps) are necessary </a:t>
            </a:r>
            <a:r>
              <a:rPr lang="en-US" altLang="zh-CN" sz="1400" dirty="0"/>
              <a:t>for </a:t>
            </a:r>
            <a:r>
              <a:rPr lang="en-US" altLang="zh-CN" sz="1400" dirty="0" smtClean="0"/>
              <a:t>backscatter devices, especially for separated </a:t>
            </a:r>
            <a:r>
              <a:rPr lang="en-US" altLang="zh-CN" sz="1400" dirty="0"/>
              <a:t>energizer </a:t>
            </a:r>
            <a:r>
              <a:rPr lang="en-US" altLang="zh-CN" sz="1400" dirty="0" smtClean="0"/>
              <a:t>deployments to meet the coverage requirement (e.g., several meters) [5]</a:t>
            </a:r>
            <a:endParaRPr lang="en-US" altLang="zh-CN" sz="14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Increasing the number of supported data rates complicates sync-based </a:t>
            </a:r>
            <a:r>
              <a:rPr lang="en-US" altLang="zh-CN" sz="1600" dirty="0" smtClean="0"/>
              <a:t>data rate </a:t>
            </a:r>
            <a:r>
              <a:rPr lang="en-US" altLang="zh-CN" sz="1600" dirty="0"/>
              <a:t>indication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This would require more sync sequences, potentially reducing Sync field reliability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AMP-SIG field can offer clear and reliable data rate indication, surpassing the limitations of sync sequences alone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Data Rate Indication Challenges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2600035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752600"/>
            <a:ext cx="7806849" cy="4648200"/>
          </a:xfrm>
        </p:spPr>
        <p:txBody>
          <a:bodyPr/>
          <a:lstStyle/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Improved data rate indication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Eliminates the need for complex </a:t>
            </a:r>
            <a:r>
              <a:rPr lang="en-US" altLang="zh-CN" sz="1400" dirty="0"/>
              <a:t>correlation or sequence matching processes, </a:t>
            </a:r>
            <a:r>
              <a:rPr lang="en-US" altLang="zh-CN" sz="1400" dirty="0" smtClean="0"/>
              <a:t>reducing </a:t>
            </a:r>
            <a:r>
              <a:rPr lang="en-US" altLang="zh-CN" sz="1400" dirty="0"/>
              <a:t>processing requirements and power </a:t>
            </a:r>
            <a:r>
              <a:rPr lang="en-US" altLang="zh-CN" sz="1400" dirty="0" smtClean="0"/>
              <a:t>consumption while enhancing </a:t>
            </a:r>
            <a:r>
              <a:rPr lang="en-US" altLang="zh-CN" sz="1400" dirty="0"/>
              <a:t>reliability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Inclusion of </a:t>
            </a:r>
            <a:r>
              <a:rPr lang="en-US" altLang="zh-CN" sz="1600" dirty="0" smtClean="0"/>
              <a:t>additional PHY </a:t>
            </a:r>
            <a:r>
              <a:rPr lang="en-US" altLang="zh-CN" sz="1600" dirty="0"/>
              <a:t>parameters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The SIG </a:t>
            </a:r>
            <a:r>
              <a:rPr lang="en-US" altLang="zh-CN" sz="1400" dirty="0"/>
              <a:t>field can carry </a:t>
            </a:r>
            <a:r>
              <a:rPr lang="en-US" altLang="zh-CN" sz="1400" dirty="0" smtClean="0"/>
              <a:t>critical parameters </a:t>
            </a:r>
            <a:r>
              <a:rPr lang="en-US" altLang="zh-CN" sz="1400" dirty="0"/>
              <a:t>like payload length and BSS color, which are </a:t>
            </a:r>
            <a:r>
              <a:rPr lang="en-US" altLang="zh-CN" sz="1400" dirty="0" smtClean="0"/>
              <a:t>essential for accurate interpretation </a:t>
            </a:r>
            <a:r>
              <a:rPr lang="en-US" altLang="zh-CN" sz="1400" dirty="0"/>
              <a:t>and </a:t>
            </a:r>
            <a:r>
              <a:rPr lang="en-US" altLang="zh-CN" sz="1400" dirty="0" smtClean="0"/>
              <a:t>decoding of </a:t>
            </a:r>
            <a:r>
              <a:rPr lang="en-US" altLang="zh-CN" sz="1400" dirty="0"/>
              <a:t>the </a:t>
            </a:r>
            <a:r>
              <a:rPr lang="en-US" altLang="zh-CN" sz="1400" dirty="0" smtClean="0"/>
              <a:t>payload by the receiver</a:t>
            </a:r>
            <a:endParaRPr lang="en-US" altLang="zh-CN" sz="1400" dirty="0"/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/>
              <a:t>A </a:t>
            </a:r>
            <a:r>
              <a:rPr lang="en-US" altLang="zh-CN" sz="1400" dirty="0" smtClean="0"/>
              <a:t>more reliable </a:t>
            </a:r>
            <a:r>
              <a:rPr lang="en-US" altLang="zh-CN" sz="1400" dirty="0"/>
              <a:t>AMP-SIG field </a:t>
            </a:r>
            <a:r>
              <a:rPr lang="en-US" altLang="zh-CN" sz="1400" dirty="0" smtClean="0"/>
              <a:t>offers better </a:t>
            </a:r>
            <a:r>
              <a:rPr lang="en-US" altLang="zh-CN" sz="1400" dirty="0"/>
              <a:t>protection </a:t>
            </a:r>
            <a:r>
              <a:rPr lang="en-US" altLang="zh-CN" sz="1400" dirty="0" smtClean="0"/>
              <a:t>for </a:t>
            </a:r>
            <a:r>
              <a:rPr lang="en-US" altLang="zh-CN" sz="1400" dirty="0"/>
              <a:t>these parameters, </a:t>
            </a:r>
            <a:r>
              <a:rPr lang="en-US" altLang="zh-CN" sz="1400" dirty="0" smtClean="0"/>
              <a:t>minimizing the </a:t>
            </a:r>
            <a:r>
              <a:rPr lang="en-US" altLang="zh-CN" sz="1400" dirty="0"/>
              <a:t>risk of errors that </a:t>
            </a:r>
            <a:r>
              <a:rPr lang="en-US" altLang="zh-CN" sz="1400" dirty="0" smtClean="0"/>
              <a:t>could occur if these parameters are located in </a:t>
            </a:r>
            <a:r>
              <a:rPr lang="en-US" altLang="zh-CN" sz="1400" dirty="0"/>
              <a:t>the AMP-Data field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Future proofing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Enables scalability </a:t>
            </a:r>
            <a:r>
              <a:rPr lang="en-US" altLang="zh-CN" sz="1400" dirty="0"/>
              <a:t>for future updates to the </a:t>
            </a:r>
            <a:r>
              <a:rPr lang="en-US" altLang="zh-CN" sz="1400" dirty="0" smtClean="0"/>
              <a:t>standard, allowing for adaptation without significant </a:t>
            </a:r>
            <a:r>
              <a:rPr lang="en-US" altLang="zh-CN" sz="1400" dirty="0"/>
              <a:t>hardware changes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Benefits of Including AMP-SIG Field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4166059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1447800"/>
          </a:xfrm>
        </p:spPr>
        <p:txBody>
          <a:bodyPr/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 smtClean="0"/>
              <a:t>We analyzed the necessity and benefit of including the AMP-SIG field in the AMP PPDU for downlink data transmission in the 2.4 G</a:t>
            </a:r>
            <a:r>
              <a:rPr lang="en-US" altLang="zh-CN" sz="1800" dirty="0" smtClean="0"/>
              <a:t>Hz</a:t>
            </a:r>
            <a:r>
              <a:rPr lang="en-US" sz="1800" dirty="0" smtClean="0"/>
              <a:t> frequency band </a:t>
            </a:r>
            <a:endParaRPr lang="en-US" sz="18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n"/>
            </a:pPr>
            <a:endParaRPr lang="en-US" sz="18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2601600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4F92BED-E778-4DAB-A6C8-CB5F0135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79D20C79-1FC4-4DC8-AB33-9CC13A6E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800" dirty="0" smtClean="0"/>
              <a:t>[</a:t>
            </a:r>
            <a:r>
              <a:rPr lang="en-US" altLang="zh-CN" sz="1800" dirty="0"/>
              <a:t>1] 11-24-0847-00bp-initial-thought-on-2.4-ghz-dl-amp-ppdu-design</a:t>
            </a:r>
          </a:p>
          <a:p>
            <a:pPr marL="0" indent="0">
              <a:buNone/>
            </a:pPr>
            <a:r>
              <a:rPr lang="en-US" altLang="zh-CN" sz="1800" dirty="0"/>
              <a:t>[2] 11-24-0861-00bp-amp-dl-ppdu-consideration</a:t>
            </a:r>
          </a:p>
          <a:p>
            <a:pPr marL="0" indent="0">
              <a:buNone/>
            </a:pPr>
            <a:r>
              <a:rPr lang="en-US" altLang="zh-CN" sz="1800" dirty="0"/>
              <a:t>[3] 11-24-1213-01bp-2.4-ghz-downlink-amp-ppdu-follow-up</a:t>
            </a:r>
          </a:p>
          <a:p>
            <a:pPr marL="0" indent="0">
              <a:buNone/>
            </a:pPr>
            <a:r>
              <a:rPr lang="en-US" altLang="zh-CN" sz="1800" dirty="0"/>
              <a:t>[4] 11-24-1345-00bp-high-level-requirements-for-downlink-phy-in-2.4-ghz</a:t>
            </a:r>
          </a:p>
          <a:p>
            <a:pPr marL="0" indent="0">
              <a:buNone/>
            </a:pPr>
            <a:r>
              <a:rPr lang="en-US" altLang="zh-CN" sz="1800" dirty="0" smtClean="0"/>
              <a:t>[5] </a:t>
            </a:r>
            <a:r>
              <a:rPr lang="en-US" altLang="zh-CN" sz="1800" dirty="0"/>
              <a:t>11-24-1215-00-00bp-feasibility-study-on-long-range-backscatter-operation</a:t>
            </a:r>
          </a:p>
          <a:p>
            <a:pPr marL="0" indent="0">
              <a:buNone/>
            </a:pPr>
            <a:endParaRPr lang="en-US" altLang="zh-CN" sz="18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6614505-79A9-455F-A818-E1A36B4E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49F32995-32D9-468D-BB4D-1FC2B795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8519" y="6480918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1964074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sz="2000" dirty="0"/>
              <a:t>Do you support </a:t>
            </a:r>
            <a:r>
              <a:rPr lang="en-US" sz="2000" dirty="0" smtClean="0"/>
              <a:t>the following text: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The AMP Downlink and Excitation PPDU shall contain an </a:t>
            </a:r>
            <a:r>
              <a:rPr lang="en-US" altLang="zh-CN" sz="1600" dirty="0"/>
              <a:t>AMP-SIG field </a:t>
            </a:r>
            <a:r>
              <a:rPr lang="en-US" altLang="zh-CN" sz="1600" dirty="0" smtClean="0"/>
              <a:t>for downlink data transmission</a:t>
            </a:r>
            <a:endParaRPr lang="en-US" sz="1600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38069746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105354</TotalTime>
  <Words>657</Words>
  <Application>Microsoft Office PowerPoint</Application>
  <PresentationFormat>全屏显示(4:3)</PresentationFormat>
  <Paragraphs>105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Qualcomm Office Regular</vt:lpstr>
      <vt:lpstr>Qualcomm Regular</vt:lpstr>
      <vt:lpstr>Arial</vt:lpstr>
      <vt:lpstr>Cambria Math</vt:lpstr>
      <vt:lpstr>Times New Roman</vt:lpstr>
      <vt:lpstr>Wingdings</vt:lpstr>
      <vt:lpstr>802-11-Submission</vt:lpstr>
      <vt:lpstr>Discussion of AMP-SIG Field</vt:lpstr>
      <vt:lpstr>Abstract</vt:lpstr>
      <vt:lpstr>Recap: AMP PPDU for Downlink Data Transmission</vt:lpstr>
      <vt:lpstr>Recap: WUR PPDU</vt:lpstr>
      <vt:lpstr>Data Rate Indication Challenges</vt:lpstr>
      <vt:lpstr>Benefits of Including AMP-SIG Field</vt:lpstr>
      <vt:lpstr>Summary</vt:lpstr>
      <vt:lpstr>References</vt:lpstr>
      <vt:lpstr>SP 1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qianbin (G)</cp:lastModifiedBy>
  <cp:revision>2223</cp:revision>
  <cp:lastPrinted>1998-02-10T13:28:06Z</cp:lastPrinted>
  <dcterms:created xsi:type="dcterms:W3CDTF">2004-12-02T14:01:45Z</dcterms:created>
  <dcterms:modified xsi:type="dcterms:W3CDTF">2024-09-05T09:07:05Z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(3)GyR2t0sibbzX/AfuVSLGbiDQXEK7JHuI3T6gluXZn8awu9JywenDtB2hism/Tnxfu6GqsUXv
kpT7CxXxflOPPE555ABh87kP671V0o2yJsAZ5gO1rDyV0UcsFDY649G2Z/F3NGU+pWF4CAoi
mENffFl3PPEKPrQwKKIdNsTyJ6NIaMkP2WZKUNW/qGT5b7mGzDKzdDwERbCA2vdJfuVG4piS
Zo77qAk+oOAzVR9UJG</vt:lpwstr>
  </property>
  <property fmtid="{D5CDD505-2E9C-101B-9397-08002B2CF9AE}" pid="4" name="_2015_ms_pID_7253431">
    <vt:lpwstr>QqXyb4hI/1n12WKacaRK2Yj/wu3oOtVYgoCKkkNYHLX/qPsxuylakP
Xpvttth0NDPydvDe/P4uamCnfEPkBO6u/qRHxBM6QI7MEw9Pw14szoClRtP3eFRicsycRXN9
Aj3odckTexpbpsM6v13jIj6pSnKSolalwHvvB+UEFmhNMLVy+SMXezAANjz02qO+e6aiILYI
rOQOKmQZbr0b5EOUprDl7k2SqNjtmBBSLOS+</vt:lpwstr>
  </property>
  <property fmtid="{D5CDD505-2E9C-101B-9397-08002B2CF9AE}" pid="5" name="_2015_ms_pID_7253432">
    <vt:lpwstr>HSfqHsW8KMjes66UXt3kUP4=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1709516096</vt:lpwstr>
  </property>
</Properties>
</file>