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3.xml" ContentType="application/vnd.openxmlformats-officedocument.theme+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theme/theme4.xml" ContentType="application/vnd.openxmlformats-officedocument.theme+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5.xml" ContentType="application/vnd.openxmlformats-officedocument.theme+xml"/>
  <Override PartName="/ppt/theme/theme6.xml" ContentType="application/vnd.openxmlformats-officedocument.theme+xml"/>
  <Override PartName="/ppt/theme/theme7.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70" r:id="rId2"/>
    <p:sldMasterId id="2147483721" r:id="rId3"/>
    <p:sldMasterId id="2147483726" r:id="rId4"/>
    <p:sldMasterId id="2147483730" r:id="rId5"/>
  </p:sldMasterIdLst>
  <p:notesMasterIdLst>
    <p:notesMasterId r:id="rId21"/>
  </p:notesMasterIdLst>
  <p:handoutMasterIdLst>
    <p:handoutMasterId r:id="rId22"/>
  </p:handoutMasterIdLst>
  <p:sldIdLst>
    <p:sldId id="256" r:id="rId6"/>
    <p:sldId id="2147473900" r:id="rId7"/>
    <p:sldId id="2147473896" r:id="rId8"/>
    <p:sldId id="2147473897" r:id="rId9"/>
    <p:sldId id="2147473905" r:id="rId10"/>
    <p:sldId id="2147473908" r:id="rId11"/>
    <p:sldId id="2147473909" r:id="rId12"/>
    <p:sldId id="2147473911" r:id="rId13"/>
    <p:sldId id="2147473910" r:id="rId14"/>
    <p:sldId id="2147473907" r:id="rId15"/>
    <p:sldId id="2147473915" r:id="rId16"/>
    <p:sldId id="2147473912" r:id="rId17"/>
    <p:sldId id="2147473913" r:id="rId18"/>
    <p:sldId id="2147473914" r:id="rId19"/>
    <p:sldId id="2147473901" r:id="rId20"/>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既定のセクション" id="{8AD390A8-470D-4E48-AB29-2AC23E6B8204}">
          <p14:sldIdLst>
            <p14:sldId id="256"/>
            <p14:sldId id="2147473900"/>
            <p14:sldId id="2147473896"/>
            <p14:sldId id="2147473897"/>
            <p14:sldId id="2147473905"/>
            <p14:sldId id="2147473908"/>
            <p14:sldId id="2147473909"/>
            <p14:sldId id="2147473911"/>
            <p14:sldId id="2147473910"/>
            <p14:sldId id="2147473907"/>
            <p14:sldId id="2147473915"/>
            <p14:sldId id="2147473912"/>
            <p14:sldId id="2147473913"/>
            <p14:sldId id="2147473914"/>
            <p14:sldId id="2147473901"/>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A61D1B9-AED3-42D5-94CE-B7C2637DCAA2}" v="2" dt="2024-09-05T09:20:25.56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47" autoAdjust="0"/>
    <p:restoredTop sz="94725" autoAdjust="0"/>
  </p:normalViewPr>
  <p:slideViewPr>
    <p:cSldViewPr snapToGrid="0">
      <p:cViewPr varScale="1">
        <p:scale>
          <a:sx n="59" d="100"/>
          <a:sy n="59" d="100"/>
        </p:scale>
        <p:origin x="72" y="208"/>
      </p:cViewPr>
      <p:guideLst>
        <p:guide orient="horz" pos="2160"/>
        <p:guide pos="2880"/>
      </p:guideLst>
    </p:cSldViewPr>
  </p:slideViewPr>
  <p:notesTextViewPr>
    <p:cViewPr>
      <p:scale>
        <a:sx n="1" d="1"/>
        <a:sy n="1" d="1"/>
      </p:scale>
      <p:origin x="0" y="0"/>
    </p:cViewPr>
  </p:notesTextViewPr>
  <p:notesViewPr>
    <p:cSldViewPr snapToGrid="0">
      <p:cViewPr>
        <p:scale>
          <a:sx n="1" d="2"/>
          <a:sy n="1" d="2"/>
        </p:scale>
        <p:origin x="0" y="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tableStyles" Target="tableStyles.xml"/><Relationship Id="rId3" Type="http://schemas.openxmlformats.org/officeDocument/2006/relationships/slideMaster" Target="slideMasters/slideMaster3.xml"/><Relationship Id="rId21" Type="http://schemas.openxmlformats.org/officeDocument/2006/relationships/notesMaster" Target="notesMasters/notesMaster1.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1.xml"/><Relationship Id="rId20" Type="http://schemas.openxmlformats.org/officeDocument/2006/relationships/slide" Target="slides/slide15.xml"/><Relationship Id="rId1" Type="http://schemas.openxmlformats.org/officeDocument/2006/relationships/slideMaster" Target="slideMasters/slideMaster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viewProps" Target="viewProps.xml"/><Relationship Id="rId5" Type="http://schemas.openxmlformats.org/officeDocument/2006/relationships/slideMaster" Target="slideMasters/slideMaster5.xml"/><Relationship Id="rId15" Type="http://schemas.openxmlformats.org/officeDocument/2006/relationships/slide" Target="slides/slide10.xml"/><Relationship Id="rId23" Type="http://schemas.openxmlformats.org/officeDocument/2006/relationships/presProps" Target="presProps.xml"/><Relationship Id="rId28" Type="http://schemas.microsoft.com/office/2015/10/relationships/revisionInfo" Target="revisionInfo.xml"/><Relationship Id="rId10" Type="http://schemas.openxmlformats.org/officeDocument/2006/relationships/slide" Target="slides/slide5.xml"/><Relationship Id="rId19" Type="http://schemas.openxmlformats.org/officeDocument/2006/relationships/slide" Target="slides/slide14.xml"/><Relationship Id="rId4" Type="http://schemas.openxmlformats.org/officeDocument/2006/relationships/slideMaster" Target="slideMasters/slideMaster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handoutMaster" Target="handoutMasters/handoutMaster1.xml"/><Relationship Id="rId27"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Hirata, Ryuichi (SEC)" userId="955886f9-285d-4137-bfef-63faad37c40d" providerId="ADAL" clId="{48ABCF87-1575-43D3-A5F4-00A11BFFEEEE}"/>
    <pc:docChg chg="undo custSel addSld modSld sldOrd modSection">
      <pc:chgData name="Hirata, Ryuichi (SEC)" userId="955886f9-285d-4137-bfef-63faad37c40d" providerId="ADAL" clId="{48ABCF87-1575-43D3-A5F4-00A11BFFEEEE}" dt="2024-09-05T06:01:35.286" v="702" actId="20577"/>
      <pc:docMkLst>
        <pc:docMk/>
      </pc:docMkLst>
      <pc:sldChg chg="modSp">
        <pc:chgData name="Hirata, Ryuichi (SEC)" userId="955886f9-285d-4137-bfef-63faad37c40d" providerId="ADAL" clId="{48ABCF87-1575-43D3-A5F4-00A11BFFEEEE}" dt="2024-09-05T05:04:13.103" v="0"/>
        <pc:sldMkLst>
          <pc:docMk/>
          <pc:sldMk cId="0" sldId="256"/>
        </pc:sldMkLst>
        <pc:graphicFrameChg chg="mod">
          <ac:chgData name="Hirata, Ryuichi (SEC)" userId="955886f9-285d-4137-bfef-63faad37c40d" providerId="ADAL" clId="{48ABCF87-1575-43D3-A5F4-00A11BFFEEEE}" dt="2024-09-05T05:04:13.103" v="0"/>
          <ac:graphicFrameMkLst>
            <pc:docMk/>
            <pc:sldMk cId="0" sldId="256"/>
            <ac:graphicFrameMk id="2" creationId="{856B4E07-9D6E-B111-F5CB-A58E65856311}"/>
          </ac:graphicFrameMkLst>
        </pc:graphicFrameChg>
      </pc:sldChg>
      <pc:sldChg chg="modSp mod">
        <pc:chgData name="Hirata, Ryuichi (SEC)" userId="955886f9-285d-4137-bfef-63faad37c40d" providerId="ADAL" clId="{48ABCF87-1575-43D3-A5F4-00A11BFFEEEE}" dt="2024-09-05T05:50:26.256" v="595" actId="20577"/>
        <pc:sldMkLst>
          <pc:docMk/>
          <pc:sldMk cId="3635009835" sldId="2147473896"/>
        </pc:sldMkLst>
        <pc:spChg chg="mod">
          <ac:chgData name="Hirata, Ryuichi (SEC)" userId="955886f9-285d-4137-bfef-63faad37c40d" providerId="ADAL" clId="{48ABCF87-1575-43D3-A5F4-00A11BFFEEEE}" dt="2024-09-05T05:50:26.256" v="595" actId="20577"/>
          <ac:spMkLst>
            <pc:docMk/>
            <pc:sldMk cId="3635009835" sldId="2147473896"/>
            <ac:spMk id="3" creationId="{20130CDA-583B-DAC1-5B82-B30EF34094CE}"/>
          </ac:spMkLst>
        </pc:spChg>
      </pc:sldChg>
      <pc:sldChg chg="addSp modSp mod">
        <pc:chgData name="Hirata, Ryuichi (SEC)" userId="955886f9-285d-4137-bfef-63faad37c40d" providerId="ADAL" clId="{48ABCF87-1575-43D3-A5F4-00A11BFFEEEE}" dt="2024-09-05T06:01:35.286" v="702" actId="20577"/>
        <pc:sldMkLst>
          <pc:docMk/>
          <pc:sldMk cId="4201195812" sldId="2147473903"/>
        </pc:sldMkLst>
        <pc:spChg chg="mod">
          <ac:chgData name="Hirata, Ryuichi (SEC)" userId="955886f9-285d-4137-bfef-63faad37c40d" providerId="ADAL" clId="{48ABCF87-1575-43D3-A5F4-00A11BFFEEEE}" dt="2024-09-05T06:01:35.286" v="702" actId="20577"/>
          <ac:spMkLst>
            <pc:docMk/>
            <pc:sldMk cId="4201195812" sldId="2147473903"/>
            <ac:spMk id="3" creationId="{889E750A-2E6E-F676-2897-43C266C29298}"/>
          </ac:spMkLst>
        </pc:spChg>
        <pc:spChg chg="add mod">
          <ac:chgData name="Hirata, Ryuichi (SEC)" userId="955886f9-285d-4137-bfef-63faad37c40d" providerId="ADAL" clId="{48ABCF87-1575-43D3-A5F4-00A11BFFEEEE}" dt="2024-09-05T05:58:41.935" v="701" actId="14100"/>
          <ac:spMkLst>
            <pc:docMk/>
            <pc:sldMk cId="4201195812" sldId="2147473903"/>
            <ac:spMk id="7" creationId="{DB6E38FE-2CE6-8134-7344-1EACAE677D92}"/>
          </ac:spMkLst>
        </pc:spChg>
      </pc:sldChg>
      <pc:sldChg chg="modSp mod">
        <pc:chgData name="Hirata, Ryuichi (SEC)" userId="955886f9-285d-4137-bfef-63faad37c40d" providerId="ADAL" clId="{48ABCF87-1575-43D3-A5F4-00A11BFFEEEE}" dt="2024-09-05T05:52:12.699" v="607" actId="20577"/>
        <pc:sldMkLst>
          <pc:docMk/>
          <pc:sldMk cId="3351431345" sldId="2147473908"/>
        </pc:sldMkLst>
        <pc:spChg chg="mod">
          <ac:chgData name="Hirata, Ryuichi (SEC)" userId="955886f9-285d-4137-bfef-63faad37c40d" providerId="ADAL" clId="{48ABCF87-1575-43D3-A5F4-00A11BFFEEEE}" dt="2024-09-05T05:52:12.699" v="607" actId="20577"/>
          <ac:spMkLst>
            <pc:docMk/>
            <pc:sldMk cId="3351431345" sldId="2147473908"/>
            <ac:spMk id="3" creationId="{1556ACBB-8348-1285-F3CA-8298311FABAF}"/>
          </ac:spMkLst>
        </pc:spChg>
      </pc:sldChg>
      <pc:sldChg chg="addSp modSp mod">
        <pc:chgData name="Hirata, Ryuichi (SEC)" userId="955886f9-285d-4137-bfef-63faad37c40d" providerId="ADAL" clId="{48ABCF87-1575-43D3-A5F4-00A11BFFEEEE}" dt="2024-09-05T05:45:20.351" v="532" actId="14100"/>
        <pc:sldMkLst>
          <pc:docMk/>
          <pc:sldMk cId="3365292773" sldId="2147473910"/>
        </pc:sldMkLst>
        <pc:spChg chg="mod">
          <ac:chgData name="Hirata, Ryuichi (SEC)" userId="955886f9-285d-4137-bfef-63faad37c40d" providerId="ADAL" clId="{48ABCF87-1575-43D3-A5F4-00A11BFFEEEE}" dt="2024-09-05T05:43:09.325" v="392" actId="20577"/>
          <ac:spMkLst>
            <pc:docMk/>
            <pc:sldMk cId="3365292773" sldId="2147473910"/>
            <ac:spMk id="2" creationId="{A88D6ACA-DF8A-8078-4F10-6729100F4CD3}"/>
          </ac:spMkLst>
        </pc:spChg>
        <pc:spChg chg="mod">
          <ac:chgData name="Hirata, Ryuichi (SEC)" userId="955886f9-285d-4137-bfef-63faad37c40d" providerId="ADAL" clId="{48ABCF87-1575-43D3-A5F4-00A11BFFEEEE}" dt="2024-09-05T05:44:29.873" v="530" actId="20577"/>
          <ac:spMkLst>
            <pc:docMk/>
            <pc:sldMk cId="3365292773" sldId="2147473910"/>
            <ac:spMk id="3" creationId="{1556ACBB-8348-1285-F3CA-8298311FABAF}"/>
          </ac:spMkLst>
        </pc:spChg>
        <pc:spChg chg="add mod">
          <ac:chgData name="Hirata, Ryuichi (SEC)" userId="955886f9-285d-4137-bfef-63faad37c40d" providerId="ADAL" clId="{48ABCF87-1575-43D3-A5F4-00A11BFFEEEE}" dt="2024-09-05T05:45:20.351" v="532" actId="14100"/>
          <ac:spMkLst>
            <pc:docMk/>
            <pc:sldMk cId="3365292773" sldId="2147473910"/>
            <ac:spMk id="15" creationId="{1C07774D-4789-D883-634D-800496B1ABB3}"/>
          </ac:spMkLst>
        </pc:spChg>
      </pc:sldChg>
      <pc:sldChg chg="addSp delSp modSp mod">
        <pc:chgData name="Hirata, Ryuichi (SEC)" userId="955886f9-285d-4137-bfef-63faad37c40d" providerId="ADAL" clId="{48ABCF87-1575-43D3-A5F4-00A11BFFEEEE}" dt="2024-09-05T05:37:52.689" v="250" actId="20577"/>
        <pc:sldMkLst>
          <pc:docMk/>
          <pc:sldMk cId="2778181185" sldId="2147473911"/>
        </pc:sldMkLst>
        <pc:spChg chg="mod">
          <ac:chgData name="Hirata, Ryuichi (SEC)" userId="955886f9-285d-4137-bfef-63faad37c40d" providerId="ADAL" clId="{48ABCF87-1575-43D3-A5F4-00A11BFFEEEE}" dt="2024-09-05T05:35:22.557" v="137" actId="20577"/>
          <ac:spMkLst>
            <pc:docMk/>
            <pc:sldMk cId="2778181185" sldId="2147473911"/>
            <ac:spMk id="2" creationId="{A88D6ACA-DF8A-8078-4F10-6729100F4CD3}"/>
          </ac:spMkLst>
        </pc:spChg>
        <pc:spChg chg="mod">
          <ac:chgData name="Hirata, Ryuichi (SEC)" userId="955886f9-285d-4137-bfef-63faad37c40d" providerId="ADAL" clId="{48ABCF87-1575-43D3-A5F4-00A11BFFEEEE}" dt="2024-09-05T05:37:52.689" v="250" actId="20577"/>
          <ac:spMkLst>
            <pc:docMk/>
            <pc:sldMk cId="2778181185" sldId="2147473911"/>
            <ac:spMk id="3" creationId="{1556ACBB-8348-1285-F3CA-8298311FABAF}"/>
          </ac:spMkLst>
        </pc:spChg>
        <pc:spChg chg="add del mod">
          <ac:chgData name="Hirata, Ryuichi (SEC)" userId="955886f9-285d-4137-bfef-63faad37c40d" providerId="ADAL" clId="{48ABCF87-1575-43D3-A5F4-00A11BFFEEEE}" dt="2024-09-05T05:35:48.342" v="138" actId="478"/>
          <ac:spMkLst>
            <pc:docMk/>
            <pc:sldMk cId="2778181185" sldId="2147473911"/>
            <ac:spMk id="25" creationId="{D9B7CDDE-5CD9-9623-CEDE-E42ADC824F7D}"/>
          </ac:spMkLst>
        </pc:spChg>
        <pc:spChg chg="add mod">
          <ac:chgData name="Hirata, Ryuichi (SEC)" userId="955886f9-285d-4137-bfef-63faad37c40d" providerId="ADAL" clId="{48ABCF87-1575-43D3-A5F4-00A11BFFEEEE}" dt="2024-09-05T05:36:38.782" v="171" actId="20577"/>
          <ac:spMkLst>
            <pc:docMk/>
            <pc:sldMk cId="2778181185" sldId="2147473911"/>
            <ac:spMk id="26" creationId="{C4CA0B30-5591-8C00-AE5D-1F7822468E92}"/>
          </ac:spMkLst>
        </pc:spChg>
      </pc:sldChg>
      <pc:sldChg chg="modSp mod">
        <pc:chgData name="Hirata, Ryuichi (SEC)" userId="955886f9-285d-4137-bfef-63faad37c40d" providerId="ADAL" clId="{48ABCF87-1575-43D3-A5F4-00A11BFFEEEE}" dt="2024-09-05T05:57:48.807" v="665" actId="20577"/>
        <pc:sldMkLst>
          <pc:docMk/>
          <pc:sldMk cId="3923546759" sldId="2147473912"/>
        </pc:sldMkLst>
        <pc:spChg chg="mod">
          <ac:chgData name="Hirata, Ryuichi (SEC)" userId="955886f9-285d-4137-bfef-63faad37c40d" providerId="ADAL" clId="{48ABCF87-1575-43D3-A5F4-00A11BFFEEEE}" dt="2024-09-05T05:57:48.807" v="665" actId="20577"/>
          <ac:spMkLst>
            <pc:docMk/>
            <pc:sldMk cId="3923546759" sldId="2147473912"/>
            <ac:spMk id="3" creationId="{069A9DA7-CD95-1C8C-72C6-6389DD687CDB}"/>
          </ac:spMkLst>
        </pc:spChg>
      </pc:sldChg>
      <pc:sldChg chg="add ord">
        <pc:chgData name="Hirata, Ryuichi (SEC)" userId="955886f9-285d-4137-bfef-63faad37c40d" providerId="ADAL" clId="{48ABCF87-1575-43D3-A5F4-00A11BFFEEEE}" dt="2024-09-05T05:42:08.328" v="317"/>
        <pc:sldMkLst>
          <pc:docMk/>
          <pc:sldMk cId="2651501353" sldId="2147473915"/>
        </pc:sldMkLst>
      </pc:sldChg>
    </pc:docChg>
  </pc:docChgLst>
  <pc:docChgLst>
    <pc:chgData name="Hirata, Ryuichi (SEC)" userId="955886f9-285d-4137-bfef-63faad37c40d" providerId="ADAL" clId="{0D71F55E-FBD7-4336-9388-D6034964329D}"/>
    <pc:docChg chg="custSel addSld modSld modSection">
      <pc:chgData name="Hirata, Ryuichi (SEC)" userId="955886f9-285d-4137-bfef-63faad37c40d" providerId="ADAL" clId="{0D71F55E-FBD7-4336-9388-D6034964329D}" dt="2024-08-09T06:36:38.420" v="470" actId="20577"/>
      <pc:docMkLst>
        <pc:docMk/>
      </pc:docMkLst>
      <pc:sldChg chg="addSp modSp mod">
        <pc:chgData name="Hirata, Ryuichi (SEC)" userId="955886f9-285d-4137-bfef-63faad37c40d" providerId="ADAL" clId="{0D71F55E-FBD7-4336-9388-D6034964329D}" dt="2024-08-09T06:36:38.420" v="470" actId="20577"/>
        <pc:sldMkLst>
          <pc:docMk/>
          <pc:sldMk cId="3417133029" sldId="2147473895"/>
        </pc:sldMkLst>
        <pc:spChg chg="mod">
          <ac:chgData name="Hirata, Ryuichi (SEC)" userId="955886f9-285d-4137-bfef-63faad37c40d" providerId="ADAL" clId="{0D71F55E-FBD7-4336-9388-D6034964329D}" dt="2024-08-09T06:36:38.420" v="470" actId="20577"/>
          <ac:spMkLst>
            <pc:docMk/>
            <pc:sldMk cId="3417133029" sldId="2147473895"/>
            <ac:spMk id="3" creationId="{CA804771-853C-20C0-0409-D31C8511F58F}"/>
          </ac:spMkLst>
        </pc:spChg>
        <pc:spChg chg="add mod">
          <ac:chgData name="Hirata, Ryuichi (SEC)" userId="955886f9-285d-4137-bfef-63faad37c40d" providerId="ADAL" clId="{0D71F55E-FBD7-4336-9388-D6034964329D}" dt="2024-08-09T06:35:05.290" v="283" actId="1076"/>
          <ac:spMkLst>
            <pc:docMk/>
            <pc:sldMk cId="3417133029" sldId="2147473895"/>
            <ac:spMk id="7" creationId="{9297101B-27D7-5BA5-9774-4EC623126AB5}"/>
          </ac:spMkLst>
        </pc:spChg>
      </pc:sldChg>
      <pc:sldChg chg="modSp new mod">
        <pc:chgData name="Hirata, Ryuichi (SEC)" userId="955886f9-285d-4137-bfef-63faad37c40d" providerId="ADAL" clId="{0D71F55E-FBD7-4336-9388-D6034964329D}" dt="2024-08-09T06:32:42.594" v="15" actId="20577"/>
        <pc:sldMkLst>
          <pc:docMk/>
          <pc:sldMk cId="1969593433" sldId="2147473900"/>
        </pc:sldMkLst>
        <pc:spChg chg="mod">
          <ac:chgData name="Hirata, Ryuichi (SEC)" userId="955886f9-285d-4137-bfef-63faad37c40d" providerId="ADAL" clId="{0D71F55E-FBD7-4336-9388-D6034964329D}" dt="2024-08-09T06:32:42.594" v="15" actId="20577"/>
          <ac:spMkLst>
            <pc:docMk/>
            <pc:sldMk cId="1969593433" sldId="2147473900"/>
            <ac:spMk id="3" creationId="{D7BBD6DF-A132-91A7-036E-5E7BF1497ED6}"/>
          </ac:spMkLst>
        </pc:spChg>
      </pc:sldChg>
    </pc:docChg>
  </pc:docChgLst>
  <pc:docChgLst>
    <pc:chgData name="Hirata, Ryuichi (SEC)" userId="955886f9-285d-4137-bfef-63faad37c40d" providerId="ADAL" clId="{CA61D1B9-AED3-42D5-94CE-B7C2637DCAA2}"/>
    <pc:docChg chg="undo custSel addSld delSld modSld modMainMaster modSection">
      <pc:chgData name="Hirata, Ryuichi (SEC)" userId="955886f9-285d-4137-bfef-63faad37c40d" providerId="ADAL" clId="{CA61D1B9-AED3-42D5-94CE-B7C2637DCAA2}" dt="2024-09-08T20:09:01.482" v="1929" actId="20577"/>
      <pc:docMkLst>
        <pc:docMk/>
      </pc:docMkLst>
      <pc:sldChg chg="modSp mod">
        <pc:chgData name="Hirata, Ryuichi (SEC)" userId="955886f9-285d-4137-bfef-63faad37c40d" providerId="ADAL" clId="{CA61D1B9-AED3-42D5-94CE-B7C2637DCAA2}" dt="2024-09-05T09:50:47.389" v="1643" actId="313"/>
        <pc:sldMkLst>
          <pc:docMk/>
          <pc:sldMk cId="0" sldId="256"/>
        </pc:sldMkLst>
        <pc:spChg chg="mod">
          <ac:chgData name="Hirata, Ryuichi (SEC)" userId="955886f9-285d-4137-bfef-63faad37c40d" providerId="ADAL" clId="{CA61D1B9-AED3-42D5-94CE-B7C2637DCAA2}" dt="2024-09-05T09:50:47.389" v="1643" actId="313"/>
          <ac:spMkLst>
            <pc:docMk/>
            <pc:sldMk cId="0" sldId="256"/>
            <ac:spMk id="6" creationId="{00000000-0000-0000-0000-000000000000}"/>
          </ac:spMkLst>
        </pc:spChg>
      </pc:sldChg>
      <pc:sldChg chg="modSp mod">
        <pc:chgData name="Hirata, Ryuichi (SEC)" userId="955886f9-285d-4137-bfef-63faad37c40d" providerId="ADAL" clId="{CA61D1B9-AED3-42D5-94CE-B7C2637DCAA2}" dt="2024-09-05T10:03:17.777" v="1707" actId="20577"/>
        <pc:sldMkLst>
          <pc:docMk/>
          <pc:sldMk cId="3635009835" sldId="2147473896"/>
        </pc:sldMkLst>
        <pc:spChg chg="mod">
          <ac:chgData name="Hirata, Ryuichi (SEC)" userId="955886f9-285d-4137-bfef-63faad37c40d" providerId="ADAL" clId="{CA61D1B9-AED3-42D5-94CE-B7C2637DCAA2}" dt="2024-09-05T10:03:17.777" v="1707" actId="20577"/>
          <ac:spMkLst>
            <pc:docMk/>
            <pc:sldMk cId="3635009835" sldId="2147473896"/>
            <ac:spMk id="3" creationId="{20130CDA-583B-DAC1-5B82-B30EF34094CE}"/>
          </ac:spMkLst>
        </pc:spChg>
        <pc:spChg chg="mod">
          <ac:chgData name="Hirata, Ryuichi (SEC)" userId="955886f9-285d-4137-bfef-63faad37c40d" providerId="ADAL" clId="{CA61D1B9-AED3-42D5-94CE-B7C2637DCAA2}" dt="2024-09-05T09:51:12.331" v="1656"/>
          <ac:spMkLst>
            <pc:docMk/>
            <pc:sldMk cId="3635009835" sldId="2147473896"/>
            <ac:spMk id="6" creationId="{7BA7A096-7557-F365-A6CD-09E07F3FCE76}"/>
          </ac:spMkLst>
        </pc:spChg>
        <pc:spChg chg="mod">
          <ac:chgData name="Hirata, Ryuichi (SEC)" userId="955886f9-285d-4137-bfef-63faad37c40d" providerId="ADAL" clId="{CA61D1B9-AED3-42D5-94CE-B7C2637DCAA2}" dt="2024-09-05T09:20:25.569" v="1281"/>
          <ac:spMkLst>
            <pc:docMk/>
            <pc:sldMk cId="3635009835" sldId="2147473896"/>
            <ac:spMk id="22" creationId="{AE8459EA-2E39-81FB-04B4-9ED8E71C7E98}"/>
          </ac:spMkLst>
        </pc:spChg>
      </pc:sldChg>
      <pc:sldChg chg="modSp mod">
        <pc:chgData name="Hirata, Ryuichi (SEC)" userId="955886f9-285d-4137-bfef-63faad37c40d" providerId="ADAL" clId="{CA61D1B9-AED3-42D5-94CE-B7C2637DCAA2}" dt="2024-09-05T09:51:15.359" v="1657"/>
        <pc:sldMkLst>
          <pc:docMk/>
          <pc:sldMk cId="3828659071" sldId="2147473897"/>
        </pc:sldMkLst>
        <pc:spChg chg="mod">
          <ac:chgData name="Hirata, Ryuichi (SEC)" userId="955886f9-285d-4137-bfef-63faad37c40d" providerId="ADAL" clId="{CA61D1B9-AED3-42D5-94CE-B7C2637DCAA2}" dt="2024-09-05T09:07:07.728" v="1234" actId="20577"/>
          <ac:spMkLst>
            <pc:docMk/>
            <pc:sldMk cId="3828659071" sldId="2147473897"/>
            <ac:spMk id="3" creationId="{20130CDA-583B-DAC1-5B82-B30EF34094CE}"/>
          </ac:spMkLst>
        </pc:spChg>
        <pc:spChg chg="mod">
          <ac:chgData name="Hirata, Ryuichi (SEC)" userId="955886f9-285d-4137-bfef-63faad37c40d" providerId="ADAL" clId="{CA61D1B9-AED3-42D5-94CE-B7C2637DCAA2}" dt="2024-09-05T09:51:15.359" v="1657"/>
          <ac:spMkLst>
            <pc:docMk/>
            <pc:sldMk cId="3828659071" sldId="2147473897"/>
            <ac:spMk id="6" creationId="{7BA7A096-7557-F365-A6CD-09E07F3FCE76}"/>
          </ac:spMkLst>
        </pc:spChg>
        <pc:spChg chg="mod">
          <ac:chgData name="Hirata, Ryuichi (SEC)" userId="955886f9-285d-4137-bfef-63faad37c40d" providerId="ADAL" clId="{CA61D1B9-AED3-42D5-94CE-B7C2637DCAA2}" dt="2024-09-05T09:20:25.569" v="1281"/>
          <ac:spMkLst>
            <pc:docMk/>
            <pc:sldMk cId="3828659071" sldId="2147473897"/>
            <ac:spMk id="15" creationId="{EB949F77-C13D-3C9F-C35D-012A5814FB22}"/>
          </ac:spMkLst>
        </pc:spChg>
      </pc:sldChg>
      <pc:sldChg chg="modSp mod">
        <pc:chgData name="Hirata, Ryuichi (SEC)" userId="955886f9-285d-4137-bfef-63faad37c40d" providerId="ADAL" clId="{CA61D1B9-AED3-42D5-94CE-B7C2637DCAA2}" dt="2024-09-05T10:01:54.595" v="1686" actId="20577"/>
        <pc:sldMkLst>
          <pc:docMk/>
          <pc:sldMk cId="3108319405" sldId="2147473900"/>
        </pc:sldMkLst>
        <pc:spChg chg="mod">
          <ac:chgData name="Hirata, Ryuichi (SEC)" userId="955886f9-285d-4137-bfef-63faad37c40d" providerId="ADAL" clId="{CA61D1B9-AED3-42D5-94CE-B7C2637DCAA2}" dt="2024-09-05T10:01:54.595" v="1686" actId="20577"/>
          <ac:spMkLst>
            <pc:docMk/>
            <pc:sldMk cId="3108319405" sldId="2147473900"/>
            <ac:spMk id="3" creationId="{C4CD8149-BA2E-8747-1443-E5FCA4187A07}"/>
          </ac:spMkLst>
        </pc:spChg>
        <pc:spChg chg="mod">
          <ac:chgData name="Hirata, Ryuichi (SEC)" userId="955886f9-285d-4137-bfef-63faad37c40d" providerId="ADAL" clId="{CA61D1B9-AED3-42D5-94CE-B7C2637DCAA2}" dt="2024-09-05T09:50:49.234" v="1644" actId="313"/>
          <ac:spMkLst>
            <pc:docMk/>
            <pc:sldMk cId="3108319405" sldId="2147473900"/>
            <ac:spMk id="6" creationId="{DFAF4BAC-59E0-452F-B540-FA25026E4D05}"/>
          </ac:spMkLst>
        </pc:spChg>
      </pc:sldChg>
      <pc:sldChg chg="modSp mod">
        <pc:chgData name="Hirata, Ryuichi (SEC)" userId="955886f9-285d-4137-bfef-63faad37c40d" providerId="ADAL" clId="{CA61D1B9-AED3-42D5-94CE-B7C2637DCAA2}" dt="2024-09-05T09:50:56.844" v="1655" actId="313"/>
        <pc:sldMkLst>
          <pc:docMk/>
          <pc:sldMk cId="3865506821" sldId="2147473901"/>
        </pc:sldMkLst>
        <pc:spChg chg="mod">
          <ac:chgData name="Hirata, Ryuichi (SEC)" userId="955886f9-285d-4137-bfef-63faad37c40d" providerId="ADAL" clId="{CA61D1B9-AED3-42D5-94CE-B7C2637DCAA2}" dt="2024-09-05T09:00:10.430" v="1151" actId="20577"/>
          <ac:spMkLst>
            <pc:docMk/>
            <pc:sldMk cId="3865506821" sldId="2147473901"/>
            <ac:spMk id="3" creationId="{7A78E9B4-27AA-7A60-700F-2CAA946D59C6}"/>
          </ac:spMkLst>
        </pc:spChg>
        <pc:spChg chg="mod">
          <ac:chgData name="Hirata, Ryuichi (SEC)" userId="955886f9-285d-4137-bfef-63faad37c40d" providerId="ADAL" clId="{CA61D1B9-AED3-42D5-94CE-B7C2637DCAA2}" dt="2024-09-05T09:50:56.844" v="1655" actId="313"/>
          <ac:spMkLst>
            <pc:docMk/>
            <pc:sldMk cId="3865506821" sldId="2147473901"/>
            <ac:spMk id="6" creationId="{8F78866E-53B9-6873-B796-47CA96FA2D3C}"/>
          </ac:spMkLst>
        </pc:spChg>
      </pc:sldChg>
      <pc:sldChg chg="delSp modSp del mod">
        <pc:chgData name="Hirata, Ryuichi (SEC)" userId="955886f9-285d-4137-bfef-63faad37c40d" providerId="ADAL" clId="{CA61D1B9-AED3-42D5-94CE-B7C2637DCAA2}" dt="2024-09-05T08:45:33.021" v="727" actId="47"/>
        <pc:sldMkLst>
          <pc:docMk/>
          <pc:sldMk cId="4201195812" sldId="2147473903"/>
        </pc:sldMkLst>
        <pc:spChg chg="mod">
          <ac:chgData name="Hirata, Ryuichi (SEC)" userId="955886f9-285d-4137-bfef-63faad37c40d" providerId="ADAL" clId="{CA61D1B9-AED3-42D5-94CE-B7C2637DCAA2}" dt="2024-09-05T08:45:25.740" v="724" actId="21"/>
          <ac:spMkLst>
            <pc:docMk/>
            <pc:sldMk cId="4201195812" sldId="2147473903"/>
            <ac:spMk id="3" creationId="{889E750A-2E6E-F676-2897-43C266C29298}"/>
          </ac:spMkLst>
        </pc:spChg>
        <pc:spChg chg="del">
          <ac:chgData name="Hirata, Ryuichi (SEC)" userId="955886f9-285d-4137-bfef-63faad37c40d" providerId="ADAL" clId="{CA61D1B9-AED3-42D5-94CE-B7C2637DCAA2}" dt="2024-09-05T06:18:31.586" v="295" actId="478"/>
          <ac:spMkLst>
            <pc:docMk/>
            <pc:sldMk cId="4201195812" sldId="2147473903"/>
            <ac:spMk id="7" creationId="{DB6E38FE-2CE6-8134-7344-1EACAE677D92}"/>
          </ac:spMkLst>
        </pc:spChg>
      </pc:sldChg>
      <pc:sldChg chg="modSp mod">
        <pc:chgData name="Hirata, Ryuichi (SEC)" userId="955886f9-285d-4137-bfef-63faad37c40d" providerId="ADAL" clId="{CA61D1B9-AED3-42D5-94CE-B7C2637DCAA2}" dt="2024-09-08T19:50:31.465" v="1717" actId="20577"/>
        <pc:sldMkLst>
          <pc:docMk/>
          <pc:sldMk cId="3366517367" sldId="2147473905"/>
        </pc:sldMkLst>
        <pc:spChg chg="mod">
          <ac:chgData name="Hirata, Ryuichi (SEC)" userId="955886f9-285d-4137-bfef-63faad37c40d" providerId="ADAL" clId="{CA61D1B9-AED3-42D5-94CE-B7C2637DCAA2}" dt="2024-09-08T19:50:31.465" v="1717" actId="20577"/>
          <ac:spMkLst>
            <pc:docMk/>
            <pc:sldMk cId="3366517367" sldId="2147473905"/>
            <ac:spMk id="3" creationId="{A5E12926-1395-9615-EF2F-5856C47FE7CD}"/>
          </ac:spMkLst>
        </pc:spChg>
        <pc:spChg chg="mod">
          <ac:chgData name="Hirata, Ryuichi (SEC)" userId="955886f9-285d-4137-bfef-63faad37c40d" providerId="ADAL" clId="{CA61D1B9-AED3-42D5-94CE-B7C2637DCAA2}" dt="2024-09-05T09:50:49.788" v="1645" actId="313"/>
          <ac:spMkLst>
            <pc:docMk/>
            <pc:sldMk cId="3366517367" sldId="2147473905"/>
            <ac:spMk id="6" creationId="{8C7CBA85-8CC4-3F44-70EA-E2A4AC1BE460}"/>
          </ac:spMkLst>
        </pc:spChg>
      </pc:sldChg>
      <pc:sldChg chg="modSp mod">
        <pc:chgData name="Hirata, Ryuichi (SEC)" userId="955886f9-285d-4137-bfef-63faad37c40d" providerId="ADAL" clId="{CA61D1B9-AED3-42D5-94CE-B7C2637DCAA2}" dt="2024-09-08T20:01:02.053" v="1768" actId="20577"/>
        <pc:sldMkLst>
          <pc:docMk/>
          <pc:sldMk cId="3315788951" sldId="2147473907"/>
        </pc:sldMkLst>
        <pc:spChg chg="mod">
          <ac:chgData name="Hirata, Ryuichi (SEC)" userId="955886f9-285d-4137-bfef-63faad37c40d" providerId="ADAL" clId="{CA61D1B9-AED3-42D5-94CE-B7C2637DCAA2}" dt="2024-09-08T20:01:02.053" v="1768" actId="20577"/>
          <ac:spMkLst>
            <pc:docMk/>
            <pc:sldMk cId="3315788951" sldId="2147473907"/>
            <ac:spMk id="3" creationId="{0F7DFC39-8910-022C-7584-A6DCCA5D55F9}"/>
          </ac:spMkLst>
        </pc:spChg>
        <pc:spChg chg="mod">
          <ac:chgData name="Hirata, Ryuichi (SEC)" userId="955886f9-285d-4137-bfef-63faad37c40d" providerId="ADAL" clId="{CA61D1B9-AED3-42D5-94CE-B7C2637DCAA2}" dt="2024-09-05T09:50:53.524" v="1650" actId="313"/>
          <ac:spMkLst>
            <pc:docMk/>
            <pc:sldMk cId="3315788951" sldId="2147473907"/>
            <ac:spMk id="6" creationId="{1F1C97E3-5B03-D4C4-0D65-031A96900CDA}"/>
          </ac:spMkLst>
        </pc:spChg>
      </pc:sldChg>
      <pc:sldChg chg="modSp mod">
        <pc:chgData name="Hirata, Ryuichi (SEC)" userId="955886f9-285d-4137-bfef-63faad37c40d" providerId="ADAL" clId="{CA61D1B9-AED3-42D5-94CE-B7C2637DCAA2}" dt="2024-09-08T19:51:01.472" v="1721" actId="20577"/>
        <pc:sldMkLst>
          <pc:docMk/>
          <pc:sldMk cId="3351431345" sldId="2147473908"/>
        </pc:sldMkLst>
        <pc:spChg chg="mod">
          <ac:chgData name="Hirata, Ryuichi (SEC)" userId="955886f9-285d-4137-bfef-63faad37c40d" providerId="ADAL" clId="{CA61D1B9-AED3-42D5-94CE-B7C2637DCAA2}" dt="2024-09-05T07:00:01.345" v="627" actId="20577"/>
          <ac:spMkLst>
            <pc:docMk/>
            <pc:sldMk cId="3351431345" sldId="2147473908"/>
            <ac:spMk id="2" creationId="{A88D6ACA-DF8A-8078-4F10-6729100F4CD3}"/>
          </ac:spMkLst>
        </pc:spChg>
        <pc:spChg chg="mod">
          <ac:chgData name="Hirata, Ryuichi (SEC)" userId="955886f9-285d-4137-bfef-63faad37c40d" providerId="ADAL" clId="{CA61D1B9-AED3-42D5-94CE-B7C2637DCAA2}" dt="2024-09-08T19:51:01.472" v="1721" actId="20577"/>
          <ac:spMkLst>
            <pc:docMk/>
            <pc:sldMk cId="3351431345" sldId="2147473908"/>
            <ac:spMk id="3" creationId="{1556ACBB-8348-1285-F3CA-8298311FABAF}"/>
          </ac:spMkLst>
        </pc:spChg>
        <pc:spChg chg="mod">
          <ac:chgData name="Hirata, Ryuichi (SEC)" userId="955886f9-285d-4137-bfef-63faad37c40d" providerId="ADAL" clId="{CA61D1B9-AED3-42D5-94CE-B7C2637DCAA2}" dt="2024-09-05T09:50:51.387" v="1646" actId="313"/>
          <ac:spMkLst>
            <pc:docMk/>
            <pc:sldMk cId="3351431345" sldId="2147473908"/>
            <ac:spMk id="6" creationId="{D8F72CBE-D75A-C372-4FAB-92A359CCEE4C}"/>
          </ac:spMkLst>
        </pc:spChg>
        <pc:spChg chg="mod">
          <ac:chgData name="Hirata, Ryuichi (SEC)" userId="955886f9-285d-4137-bfef-63faad37c40d" providerId="ADAL" clId="{CA61D1B9-AED3-42D5-94CE-B7C2637DCAA2}" dt="2024-09-05T09:18:47.354" v="1280" actId="20577"/>
          <ac:spMkLst>
            <pc:docMk/>
            <pc:sldMk cId="3351431345" sldId="2147473908"/>
            <ac:spMk id="15" creationId="{325D9EF9-0B7D-D78B-C094-ED5680EE7DA5}"/>
          </ac:spMkLst>
        </pc:spChg>
        <pc:spChg chg="mod">
          <ac:chgData name="Hirata, Ryuichi (SEC)" userId="955886f9-285d-4137-bfef-63faad37c40d" providerId="ADAL" clId="{CA61D1B9-AED3-42D5-94CE-B7C2637DCAA2}" dt="2024-09-05T09:20:25.569" v="1281"/>
          <ac:spMkLst>
            <pc:docMk/>
            <pc:sldMk cId="3351431345" sldId="2147473908"/>
            <ac:spMk id="22" creationId="{41492A92-F032-E08B-84C6-22A130C56B3F}"/>
          </ac:spMkLst>
        </pc:spChg>
      </pc:sldChg>
      <pc:sldChg chg="modSp mod">
        <pc:chgData name="Hirata, Ryuichi (SEC)" userId="955886f9-285d-4137-bfef-63faad37c40d" providerId="ADAL" clId="{CA61D1B9-AED3-42D5-94CE-B7C2637DCAA2}" dt="2024-09-08T19:52:21.751" v="1732" actId="20577"/>
        <pc:sldMkLst>
          <pc:docMk/>
          <pc:sldMk cId="1869465176" sldId="2147473909"/>
        </pc:sldMkLst>
        <pc:spChg chg="mod">
          <ac:chgData name="Hirata, Ryuichi (SEC)" userId="955886f9-285d-4137-bfef-63faad37c40d" providerId="ADAL" clId="{CA61D1B9-AED3-42D5-94CE-B7C2637DCAA2}" dt="2024-09-08T19:52:21.751" v="1732" actId="20577"/>
          <ac:spMkLst>
            <pc:docMk/>
            <pc:sldMk cId="1869465176" sldId="2147473909"/>
            <ac:spMk id="3" creationId="{1556ACBB-8348-1285-F3CA-8298311FABAF}"/>
          </ac:spMkLst>
        </pc:spChg>
        <pc:spChg chg="mod">
          <ac:chgData name="Hirata, Ryuichi (SEC)" userId="955886f9-285d-4137-bfef-63faad37c40d" providerId="ADAL" clId="{CA61D1B9-AED3-42D5-94CE-B7C2637DCAA2}" dt="2024-09-05T09:50:51.941" v="1647" actId="313"/>
          <ac:spMkLst>
            <pc:docMk/>
            <pc:sldMk cId="1869465176" sldId="2147473909"/>
            <ac:spMk id="6" creationId="{D8F72CBE-D75A-C372-4FAB-92A359CCEE4C}"/>
          </ac:spMkLst>
        </pc:spChg>
        <pc:spChg chg="mod">
          <ac:chgData name="Hirata, Ryuichi (SEC)" userId="955886f9-285d-4137-bfef-63faad37c40d" providerId="ADAL" clId="{CA61D1B9-AED3-42D5-94CE-B7C2637DCAA2}" dt="2024-09-05T09:20:25.569" v="1281"/>
          <ac:spMkLst>
            <pc:docMk/>
            <pc:sldMk cId="1869465176" sldId="2147473909"/>
            <ac:spMk id="22" creationId="{41492A92-F032-E08B-84C6-22A130C56B3F}"/>
          </ac:spMkLst>
        </pc:spChg>
        <pc:spChg chg="mod">
          <ac:chgData name="Hirata, Ryuichi (SEC)" userId="955886f9-285d-4137-bfef-63faad37c40d" providerId="ADAL" clId="{CA61D1B9-AED3-42D5-94CE-B7C2637DCAA2}" dt="2024-09-05T09:25:41.264" v="1356" actId="20577"/>
          <ac:spMkLst>
            <pc:docMk/>
            <pc:sldMk cId="1869465176" sldId="2147473909"/>
            <ac:spMk id="26" creationId="{549E5B52-9716-6A6E-8519-201D585834AC}"/>
          </ac:spMkLst>
        </pc:spChg>
      </pc:sldChg>
      <pc:sldChg chg="delSp modSp mod">
        <pc:chgData name="Hirata, Ryuichi (SEC)" userId="955886f9-285d-4137-bfef-63faad37c40d" providerId="ADAL" clId="{CA61D1B9-AED3-42D5-94CE-B7C2637DCAA2}" dt="2024-09-08T20:09:01.482" v="1929" actId="20577"/>
        <pc:sldMkLst>
          <pc:docMk/>
          <pc:sldMk cId="3365292773" sldId="2147473910"/>
        </pc:sldMkLst>
        <pc:spChg chg="mod">
          <ac:chgData name="Hirata, Ryuichi (SEC)" userId="955886f9-285d-4137-bfef-63faad37c40d" providerId="ADAL" clId="{CA61D1B9-AED3-42D5-94CE-B7C2637DCAA2}" dt="2024-09-05T08:57:11.846" v="1116" actId="20577"/>
          <ac:spMkLst>
            <pc:docMk/>
            <pc:sldMk cId="3365292773" sldId="2147473910"/>
            <ac:spMk id="2" creationId="{A88D6ACA-DF8A-8078-4F10-6729100F4CD3}"/>
          </ac:spMkLst>
        </pc:spChg>
        <pc:spChg chg="mod">
          <ac:chgData name="Hirata, Ryuichi (SEC)" userId="955886f9-285d-4137-bfef-63faad37c40d" providerId="ADAL" clId="{CA61D1B9-AED3-42D5-94CE-B7C2637DCAA2}" dt="2024-09-08T20:09:01.482" v="1929" actId="20577"/>
          <ac:spMkLst>
            <pc:docMk/>
            <pc:sldMk cId="3365292773" sldId="2147473910"/>
            <ac:spMk id="3" creationId="{1556ACBB-8348-1285-F3CA-8298311FABAF}"/>
          </ac:spMkLst>
        </pc:spChg>
        <pc:spChg chg="mod">
          <ac:chgData name="Hirata, Ryuichi (SEC)" userId="955886f9-285d-4137-bfef-63faad37c40d" providerId="ADAL" clId="{CA61D1B9-AED3-42D5-94CE-B7C2637DCAA2}" dt="2024-09-05T09:50:52.922" v="1649" actId="313"/>
          <ac:spMkLst>
            <pc:docMk/>
            <pc:sldMk cId="3365292773" sldId="2147473910"/>
            <ac:spMk id="6" creationId="{D8F72CBE-D75A-C372-4FAB-92A359CCEE4C}"/>
          </ac:spMkLst>
        </pc:spChg>
        <pc:spChg chg="del mod">
          <ac:chgData name="Hirata, Ryuichi (SEC)" userId="955886f9-285d-4137-bfef-63faad37c40d" providerId="ADAL" clId="{CA61D1B9-AED3-42D5-94CE-B7C2637DCAA2}" dt="2024-09-05T08:52:24.757" v="818" actId="478"/>
          <ac:spMkLst>
            <pc:docMk/>
            <pc:sldMk cId="3365292773" sldId="2147473910"/>
            <ac:spMk id="15" creationId="{1C07774D-4789-D883-634D-800496B1ABB3}"/>
          </ac:spMkLst>
        </pc:spChg>
        <pc:spChg chg="mod">
          <ac:chgData name="Hirata, Ryuichi (SEC)" userId="955886f9-285d-4137-bfef-63faad37c40d" providerId="ADAL" clId="{CA61D1B9-AED3-42D5-94CE-B7C2637DCAA2}" dt="2024-09-05T09:00:52.092" v="1174" actId="20577"/>
          <ac:spMkLst>
            <pc:docMk/>
            <pc:sldMk cId="3365292773" sldId="2147473910"/>
            <ac:spMk id="20" creationId="{56B24A5F-D12B-E46B-6459-2FAF5EF9ED74}"/>
          </ac:spMkLst>
        </pc:spChg>
        <pc:spChg chg="mod">
          <ac:chgData name="Hirata, Ryuichi (SEC)" userId="955886f9-285d-4137-bfef-63faad37c40d" providerId="ADAL" clId="{CA61D1B9-AED3-42D5-94CE-B7C2637DCAA2}" dt="2024-09-05T09:20:25.569" v="1281"/>
          <ac:spMkLst>
            <pc:docMk/>
            <pc:sldMk cId="3365292773" sldId="2147473910"/>
            <ac:spMk id="22" creationId="{41492A92-F032-E08B-84C6-22A130C56B3F}"/>
          </ac:spMkLst>
        </pc:spChg>
      </pc:sldChg>
      <pc:sldChg chg="modSp mod">
        <pc:chgData name="Hirata, Ryuichi (SEC)" userId="955886f9-285d-4137-bfef-63faad37c40d" providerId="ADAL" clId="{CA61D1B9-AED3-42D5-94CE-B7C2637DCAA2}" dt="2024-09-05T09:54:02.263" v="1679" actId="20577"/>
        <pc:sldMkLst>
          <pc:docMk/>
          <pc:sldMk cId="2778181185" sldId="2147473911"/>
        </pc:sldMkLst>
        <pc:spChg chg="mod">
          <ac:chgData name="Hirata, Ryuichi (SEC)" userId="955886f9-285d-4137-bfef-63faad37c40d" providerId="ADAL" clId="{CA61D1B9-AED3-42D5-94CE-B7C2637DCAA2}" dt="2024-09-05T06:59:50.519" v="626" actId="20577"/>
          <ac:spMkLst>
            <pc:docMk/>
            <pc:sldMk cId="2778181185" sldId="2147473911"/>
            <ac:spMk id="2" creationId="{A88D6ACA-DF8A-8078-4F10-6729100F4CD3}"/>
          </ac:spMkLst>
        </pc:spChg>
        <pc:spChg chg="mod">
          <ac:chgData name="Hirata, Ryuichi (SEC)" userId="955886f9-285d-4137-bfef-63faad37c40d" providerId="ADAL" clId="{CA61D1B9-AED3-42D5-94CE-B7C2637DCAA2}" dt="2024-09-05T09:54:02.263" v="1679" actId="20577"/>
          <ac:spMkLst>
            <pc:docMk/>
            <pc:sldMk cId="2778181185" sldId="2147473911"/>
            <ac:spMk id="3" creationId="{1556ACBB-8348-1285-F3CA-8298311FABAF}"/>
          </ac:spMkLst>
        </pc:spChg>
        <pc:spChg chg="mod">
          <ac:chgData name="Hirata, Ryuichi (SEC)" userId="955886f9-285d-4137-bfef-63faad37c40d" providerId="ADAL" clId="{CA61D1B9-AED3-42D5-94CE-B7C2637DCAA2}" dt="2024-09-05T09:50:52.401" v="1648" actId="313"/>
          <ac:spMkLst>
            <pc:docMk/>
            <pc:sldMk cId="2778181185" sldId="2147473911"/>
            <ac:spMk id="6" creationId="{D8F72CBE-D75A-C372-4FAB-92A359CCEE4C}"/>
          </ac:spMkLst>
        </pc:spChg>
        <pc:spChg chg="mod">
          <ac:chgData name="Hirata, Ryuichi (SEC)" userId="955886f9-285d-4137-bfef-63faad37c40d" providerId="ADAL" clId="{CA61D1B9-AED3-42D5-94CE-B7C2637DCAA2}" dt="2024-09-05T09:20:25.569" v="1281"/>
          <ac:spMkLst>
            <pc:docMk/>
            <pc:sldMk cId="2778181185" sldId="2147473911"/>
            <ac:spMk id="22" creationId="{41492A92-F032-E08B-84C6-22A130C56B3F}"/>
          </ac:spMkLst>
        </pc:spChg>
      </pc:sldChg>
      <pc:sldChg chg="modSp mod">
        <pc:chgData name="Hirata, Ryuichi (SEC)" userId="955886f9-285d-4137-bfef-63faad37c40d" providerId="ADAL" clId="{CA61D1B9-AED3-42D5-94CE-B7C2637DCAA2}" dt="2024-09-05T09:50:54.663" v="1652" actId="313"/>
        <pc:sldMkLst>
          <pc:docMk/>
          <pc:sldMk cId="3923546759" sldId="2147473912"/>
        </pc:sldMkLst>
        <pc:spChg chg="mod">
          <ac:chgData name="Hirata, Ryuichi (SEC)" userId="955886f9-285d-4137-bfef-63faad37c40d" providerId="ADAL" clId="{CA61D1B9-AED3-42D5-94CE-B7C2637DCAA2}" dt="2024-09-05T08:48:03.729" v="815" actId="20577"/>
          <ac:spMkLst>
            <pc:docMk/>
            <pc:sldMk cId="3923546759" sldId="2147473912"/>
            <ac:spMk id="3" creationId="{069A9DA7-CD95-1C8C-72C6-6389DD687CDB}"/>
          </ac:spMkLst>
        </pc:spChg>
        <pc:spChg chg="mod">
          <ac:chgData name="Hirata, Ryuichi (SEC)" userId="955886f9-285d-4137-bfef-63faad37c40d" providerId="ADAL" clId="{CA61D1B9-AED3-42D5-94CE-B7C2637DCAA2}" dt="2024-09-05T09:50:54.663" v="1652" actId="313"/>
          <ac:spMkLst>
            <pc:docMk/>
            <pc:sldMk cId="3923546759" sldId="2147473912"/>
            <ac:spMk id="6" creationId="{F18CFAC4-122F-9E2E-9390-6E057F44CABC}"/>
          </ac:spMkLst>
        </pc:spChg>
      </pc:sldChg>
      <pc:sldChg chg="modSp mod">
        <pc:chgData name="Hirata, Ryuichi (SEC)" userId="955886f9-285d-4137-bfef-63faad37c40d" providerId="ADAL" clId="{CA61D1B9-AED3-42D5-94CE-B7C2637DCAA2}" dt="2024-09-05T09:50:55.183" v="1653" actId="313"/>
        <pc:sldMkLst>
          <pc:docMk/>
          <pc:sldMk cId="2738817819" sldId="2147473913"/>
        </pc:sldMkLst>
        <pc:spChg chg="mod">
          <ac:chgData name="Hirata, Ryuichi (SEC)" userId="955886f9-285d-4137-bfef-63faad37c40d" providerId="ADAL" clId="{CA61D1B9-AED3-42D5-94CE-B7C2637DCAA2}" dt="2024-09-05T09:03:18.278" v="1181" actId="20577"/>
          <ac:spMkLst>
            <pc:docMk/>
            <pc:sldMk cId="2738817819" sldId="2147473913"/>
            <ac:spMk id="3" creationId="{069A9DA7-CD95-1C8C-72C6-6389DD687CDB}"/>
          </ac:spMkLst>
        </pc:spChg>
        <pc:spChg chg="mod">
          <ac:chgData name="Hirata, Ryuichi (SEC)" userId="955886f9-285d-4137-bfef-63faad37c40d" providerId="ADAL" clId="{CA61D1B9-AED3-42D5-94CE-B7C2637DCAA2}" dt="2024-09-05T09:50:55.183" v="1653" actId="313"/>
          <ac:spMkLst>
            <pc:docMk/>
            <pc:sldMk cId="2738817819" sldId="2147473913"/>
            <ac:spMk id="6" creationId="{F18CFAC4-122F-9E2E-9390-6E057F44CABC}"/>
          </ac:spMkLst>
        </pc:spChg>
      </pc:sldChg>
      <pc:sldChg chg="modSp mod">
        <pc:chgData name="Hirata, Ryuichi (SEC)" userId="955886f9-285d-4137-bfef-63faad37c40d" providerId="ADAL" clId="{CA61D1B9-AED3-42D5-94CE-B7C2637DCAA2}" dt="2024-09-05T09:50:55.879" v="1654" actId="313"/>
        <pc:sldMkLst>
          <pc:docMk/>
          <pc:sldMk cId="3467092867" sldId="2147473914"/>
        </pc:sldMkLst>
        <pc:spChg chg="mod">
          <ac:chgData name="Hirata, Ryuichi (SEC)" userId="955886f9-285d-4137-bfef-63faad37c40d" providerId="ADAL" clId="{CA61D1B9-AED3-42D5-94CE-B7C2637DCAA2}" dt="2024-09-05T08:48:21.497" v="817" actId="20577"/>
          <ac:spMkLst>
            <pc:docMk/>
            <pc:sldMk cId="3467092867" sldId="2147473914"/>
            <ac:spMk id="3" creationId="{F7199882-3B5E-5D75-3510-1D722C250F84}"/>
          </ac:spMkLst>
        </pc:spChg>
        <pc:spChg chg="mod">
          <ac:chgData name="Hirata, Ryuichi (SEC)" userId="955886f9-285d-4137-bfef-63faad37c40d" providerId="ADAL" clId="{CA61D1B9-AED3-42D5-94CE-B7C2637DCAA2}" dt="2024-09-05T09:50:55.879" v="1654" actId="313"/>
          <ac:spMkLst>
            <pc:docMk/>
            <pc:sldMk cId="3467092867" sldId="2147473914"/>
            <ac:spMk id="6" creationId="{A27B5028-0F07-7873-A1B0-0416AF6C9242}"/>
          </ac:spMkLst>
        </pc:spChg>
      </pc:sldChg>
      <pc:sldChg chg="modSp new mod">
        <pc:chgData name="Hirata, Ryuichi (SEC)" userId="955886f9-285d-4137-bfef-63faad37c40d" providerId="ADAL" clId="{CA61D1B9-AED3-42D5-94CE-B7C2637DCAA2}" dt="2024-09-08T20:01:12.539" v="1772" actId="20577"/>
        <pc:sldMkLst>
          <pc:docMk/>
          <pc:sldMk cId="1640317041" sldId="2147473915"/>
        </pc:sldMkLst>
        <pc:spChg chg="mod">
          <ac:chgData name="Hirata, Ryuichi (SEC)" userId="955886f9-285d-4137-bfef-63faad37c40d" providerId="ADAL" clId="{CA61D1B9-AED3-42D5-94CE-B7C2637DCAA2}" dt="2024-09-05T08:45:35.670" v="730" actId="20577"/>
          <ac:spMkLst>
            <pc:docMk/>
            <pc:sldMk cId="1640317041" sldId="2147473915"/>
            <ac:spMk id="2" creationId="{D74A064E-2883-C305-C493-20C418420F05}"/>
          </ac:spMkLst>
        </pc:spChg>
        <pc:spChg chg="mod">
          <ac:chgData name="Hirata, Ryuichi (SEC)" userId="955886f9-285d-4137-bfef-63faad37c40d" providerId="ADAL" clId="{CA61D1B9-AED3-42D5-94CE-B7C2637DCAA2}" dt="2024-09-08T20:01:12.539" v="1772" actId="20577"/>
          <ac:spMkLst>
            <pc:docMk/>
            <pc:sldMk cId="1640317041" sldId="2147473915"/>
            <ac:spMk id="3" creationId="{8D957C2F-AD8E-AD76-7AB6-D1A52B8A440F}"/>
          </ac:spMkLst>
        </pc:spChg>
        <pc:spChg chg="mod">
          <ac:chgData name="Hirata, Ryuichi (SEC)" userId="955886f9-285d-4137-bfef-63faad37c40d" providerId="ADAL" clId="{CA61D1B9-AED3-42D5-94CE-B7C2637DCAA2}" dt="2024-09-05T09:50:54.225" v="1651" actId="313"/>
          <ac:spMkLst>
            <pc:docMk/>
            <pc:sldMk cId="1640317041" sldId="2147473915"/>
            <ac:spMk id="6" creationId="{D0AD2B4D-4134-EBBC-E500-C0D2460F4D6E}"/>
          </ac:spMkLst>
        </pc:spChg>
      </pc:sldChg>
      <pc:sldChg chg="del">
        <pc:chgData name="Hirata, Ryuichi (SEC)" userId="955886f9-285d-4137-bfef-63faad37c40d" providerId="ADAL" clId="{CA61D1B9-AED3-42D5-94CE-B7C2637DCAA2}" dt="2024-09-05T08:39:55.179" v="628" actId="47"/>
        <pc:sldMkLst>
          <pc:docMk/>
          <pc:sldMk cId="2651501353" sldId="2147473915"/>
        </pc:sldMkLst>
      </pc:sldChg>
      <pc:sldMasterChg chg="modSp mod modSldLayout">
        <pc:chgData name="Hirata, Ryuichi (SEC)" userId="955886f9-285d-4137-bfef-63faad37c40d" providerId="ADAL" clId="{CA61D1B9-AED3-42D5-94CE-B7C2637DCAA2}" dt="2024-09-05T09:50:24.455" v="1642"/>
        <pc:sldMasterMkLst>
          <pc:docMk/>
          <pc:sldMasterMk cId="0" sldId="2147483648"/>
        </pc:sldMasterMkLst>
        <pc:spChg chg="mod">
          <ac:chgData name="Hirata, Ryuichi (SEC)" userId="955886f9-285d-4137-bfef-63faad37c40d" providerId="ADAL" clId="{CA61D1B9-AED3-42D5-94CE-B7C2637DCAA2}" dt="2024-09-05T06:37:14.038" v="430" actId="20577"/>
          <ac:spMkLst>
            <pc:docMk/>
            <pc:sldMasterMk cId="0" sldId="2147483648"/>
            <ac:spMk id="10" creationId="{00000000-0000-0000-0000-000000000000}"/>
          </ac:spMkLst>
        </pc:spChg>
        <pc:spChg chg="mod">
          <ac:chgData name="Hirata, Ryuichi (SEC)" userId="955886f9-285d-4137-bfef-63faad37c40d" providerId="ADAL" clId="{CA61D1B9-AED3-42D5-94CE-B7C2637DCAA2}" dt="2024-09-05T09:50:11.625" v="1640" actId="20577"/>
          <ac:spMkLst>
            <pc:docMk/>
            <pc:sldMasterMk cId="0" sldId="2147483648"/>
            <ac:spMk id="1027" creationId="{00000000-0000-0000-0000-000000000000}"/>
          </ac:spMkLst>
        </pc:spChg>
        <pc:sldLayoutChg chg="modSp mod">
          <pc:chgData name="Hirata, Ryuichi (SEC)" userId="955886f9-285d-4137-bfef-63faad37c40d" providerId="ADAL" clId="{CA61D1B9-AED3-42D5-94CE-B7C2637DCAA2}" dt="2024-09-05T09:50:20.010" v="1641"/>
          <pc:sldLayoutMkLst>
            <pc:docMk/>
            <pc:sldMasterMk cId="0" sldId="2147483648"/>
            <pc:sldLayoutMk cId="0" sldId="2147483649"/>
          </pc:sldLayoutMkLst>
          <pc:spChg chg="mod">
            <ac:chgData name="Hirata, Ryuichi (SEC)" userId="955886f9-285d-4137-bfef-63faad37c40d" providerId="ADAL" clId="{CA61D1B9-AED3-42D5-94CE-B7C2637DCAA2}" dt="2024-09-05T09:50:20.010" v="1641"/>
            <ac:spMkLst>
              <pc:docMk/>
              <pc:sldMasterMk cId="0" sldId="2147483648"/>
              <pc:sldLayoutMk cId="0" sldId="2147483649"/>
              <ac:spMk id="4" creationId="{00000000-0000-0000-0000-000000000000}"/>
            </ac:spMkLst>
          </pc:spChg>
        </pc:sldLayoutChg>
        <pc:sldLayoutChg chg="modSp mod">
          <pc:chgData name="Hirata, Ryuichi (SEC)" userId="955886f9-285d-4137-bfef-63faad37c40d" providerId="ADAL" clId="{CA61D1B9-AED3-42D5-94CE-B7C2637DCAA2}" dt="2024-09-05T09:50:24.455" v="1642"/>
          <pc:sldLayoutMkLst>
            <pc:docMk/>
            <pc:sldMasterMk cId="0" sldId="2147483648"/>
            <pc:sldLayoutMk cId="0" sldId="2147483650"/>
          </pc:sldLayoutMkLst>
          <pc:spChg chg="mod">
            <ac:chgData name="Hirata, Ryuichi (SEC)" userId="955886f9-285d-4137-bfef-63faad37c40d" providerId="ADAL" clId="{CA61D1B9-AED3-42D5-94CE-B7C2637DCAA2}" dt="2024-09-05T09:50:24.455" v="1642"/>
            <ac:spMkLst>
              <pc:docMk/>
              <pc:sldMasterMk cId="0" sldId="2147483648"/>
              <pc:sldLayoutMk cId="0" sldId="2147483650"/>
              <ac:spMk id="12" creationId="{00000000-0000-0000-0000-000000000000}"/>
            </ac:spMkLst>
          </pc:spChg>
        </pc:sldLayoutChg>
      </pc:sldMasterChg>
    </pc:docChg>
  </pc:docChgLst>
  <pc:docChgLst>
    <pc:chgData name="Ryuichi Hirata" userId="955886f9-285d-4137-bfef-63faad37c40d" providerId="ADAL" clId="{AA0A3C0E-B077-4A7C-83A6-AD5590FB3037}"/>
    <pc:docChg chg="custSel addSld modSld sldOrd modSection">
      <pc:chgData name="Ryuichi Hirata" userId="955886f9-285d-4137-bfef-63faad37c40d" providerId="ADAL" clId="{AA0A3C0E-B077-4A7C-83A6-AD5590FB3037}" dt="2024-06-13T05:58:44.040" v="836" actId="20577"/>
      <pc:docMkLst>
        <pc:docMk/>
      </pc:docMkLst>
      <pc:sldChg chg="ord">
        <pc:chgData name="Ryuichi Hirata" userId="955886f9-285d-4137-bfef-63faad37c40d" providerId="ADAL" clId="{AA0A3C0E-B077-4A7C-83A6-AD5590FB3037}" dt="2024-06-13T05:45:51.512" v="562"/>
        <pc:sldMkLst>
          <pc:docMk/>
          <pc:sldMk cId="3377849068" sldId="303"/>
        </pc:sldMkLst>
      </pc:sldChg>
      <pc:sldChg chg="modSp mod">
        <pc:chgData name="Ryuichi Hirata" userId="955886f9-285d-4137-bfef-63faad37c40d" providerId="ADAL" clId="{AA0A3C0E-B077-4A7C-83A6-AD5590FB3037}" dt="2024-06-13T05:54:28.179" v="750" actId="20577"/>
        <pc:sldMkLst>
          <pc:docMk/>
          <pc:sldMk cId="2303940245" sldId="305"/>
        </pc:sldMkLst>
        <pc:spChg chg="mod">
          <ac:chgData name="Ryuichi Hirata" userId="955886f9-285d-4137-bfef-63faad37c40d" providerId="ADAL" clId="{AA0A3C0E-B077-4A7C-83A6-AD5590FB3037}" dt="2024-06-13T05:54:28.179" v="750" actId="20577"/>
          <ac:spMkLst>
            <pc:docMk/>
            <pc:sldMk cId="2303940245" sldId="305"/>
            <ac:spMk id="3" creationId="{C4CD8149-BA2E-8747-1443-E5FCA4187A07}"/>
          </ac:spMkLst>
        </pc:spChg>
      </pc:sldChg>
      <pc:sldChg chg="addSp modSp mod">
        <pc:chgData name="Ryuichi Hirata" userId="955886f9-285d-4137-bfef-63faad37c40d" providerId="ADAL" clId="{AA0A3C0E-B077-4A7C-83A6-AD5590FB3037}" dt="2024-06-13T05:39:23.416" v="452" actId="20577"/>
        <pc:sldMkLst>
          <pc:docMk/>
          <pc:sldMk cId="149124995" sldId="306"/>
        </pc:sldMkLst>
        <pc:spChg chg="mod">
          <ac:chgData name="Ryuichi Hirata" userId="955886f9-285d-4137-bfef-63faad37c40d" providerId="ADAL" clId="{AA0A3C0E-B077-4A7C-83A6-AD5590FB3037}" dt="2024-06-13T05:39:23.416" v="452" actId="20577"/>
          <ac:spMkLst>
            <pc:docMk/>
            <pc:sldMk cId="149124995" sldId="306"/>
            <ac:spMk id="3" creationId="{2D8C20A6-1DAC-2FCF-EE80-85938F08B9C2}"/>
          </ac:spMkLst>
        </pc:spChg>
        <pc:spChg chg="mod">
          <ac:chgData name="Ryuichi Hirata" userId="955886f9-285d-4137-bfef-63faad37c40d" providerId="ADAL" clId="{AA0A3C0E-B077-4A7C-83A6-AD5590FB3037}" dt="2024-06-13T05:21:24.955" v="55" actId="14100"/>
          <ac:spMkLst>
            <pc:docMk/>
            <pc:sldMk cId="149124995" sldId="306"/>
            <ac:spMk id="7" creationId="{9B6601FA-3477-4BB2-9DF4-8F921490118A}"/>
          </ac:spMkLst>
        </pc:spChg>
        <pc:spChg chg="add mod">
          <ac:chgData name="Ryuichi Hirata" userId="955886f9-285d-4137-bfef-63faad37c40d" providerId="ADAL" clId="{AA0A3C0E-B077-4A7C-83A6-AD5590FB3037}" dt="2024-06-13T05:38:59.137" v="451" actId="1076"/>
          <ac:spMkLst>
            <pc:docMk/>
            <pc:sldMk cId="149124995" sldId="306"/>
            <ac:spMk id="8" creationId="{4485790D-CC84-5C58-15CB-9619654A2860}"/>
          </ac:spMkLst>
        </pc:spChg>
      </pc:sldChg>
      <pc:sldChg chg="modSp mod">
        <pc:chgData name="Ryuichi Hirata" userId="955886f9-285d-4137-bfef-63faad37c40d" providerId="ADAL" clId="{AA0A3C0E-B077-4A7C-83A6-AD5590FB3037}" dt="2024-06-13T05:54:09.209" v="744" actId="20577"/>
        <pc:sldMkLst>
          <pc:docMk/>
          <pc:sldMk cId="2157916698" sldId="2147473873"/>
        </pc:sldMkLst>
        <pc:spChg chg="mod">
          <ac:chgData name="Ryuichi Hirata" userId="955886f9-285d-4137-bfef-63faad37c40d" providerId="ADAL" clId="{AA0A3C0E-B077-4A7C-83A6-AD5590FB3037}" dt="2024-06-13T05:54:09.209" v="744" actId="20577"/>
          <ac:spMkLst>
            <pc:docMk/>
            <pc:sldMk cId="2157916698" sldId="2147473873"/>
            <ac:spMk id="3" creationId="{20130CDA-583B-DAC1-5B82-B30EF34094CE}"/>
          </ac:spMkLst>
        </pc:spChg>
        <pc:spChg chg="mod">
          <ac:chgData name="Ryuichi Hirata" userId="955886f9-285d-4137-bfef-63faad37c40d" providerId="ADAL" clId="{AA0A3C0E-B077-4A7C-83A6-AD5590FB3037}" dt="2024-06-13T05:26:09.318" v="94" actId="14100"/>
          <ac:spMkLst>
            <pc:docMk/>
            <pc:sldMk cId="2157916698" sldId="2147473873"/>
            <ac:spMk id="53" creationId="{613104F1-C0AD-2287-FDDC-5122E6DF1BAE}"/>
          </ac:spMkLst>
        </pc:spChg>
      </pc:sldChg>
      <pc:sldChg chg="ord">
        <pc:chgData name="Ryuichi Hirata" userId="955886f9-285d-4137-bfef-63faad37c40d" providerId="ADAL" clId="{AA0A3C0E-B077-4A7C-83A6-AD5590FB3037}" dt="2024-06-13T05:46:00.486" v="566"/>
        <pc:sldMkLst>
          <pc:docMk/>
          <pc:sldMk cId="1280388282" sldId="2147473874"/>
        </pc:sldMkLst>
      </pc:sldChg>
      <pc:sldChg chg="addSp delSp modSp mod">
        <pc:chgData name="Ryuichi Hirata" userId="955886f9-285d-4137-bfef-63faad37c40d" providerId="ADAL" clId="{AA0A3C0E-B077-4A7C-83A6-AD5590FB3037}" dt="2024-06-13T05:56:49.437" v="825" actId="20577"/>
        <pc:sldMkLst>
          <pc:docMk/>
          <pc:sldMk cId="494201527" sldId="2147473877"/>
        </pc:sldMkLst>
        <pc:spChg chg="add del mod">
          <ac:chgData name="Ryuichi Hirata" userId="955886f9-285d-4137-bfef-63faad37c40d" providerId="ADAL" clId="{AA0A3C0E-B077-4A7C-83A6-AD5590FB3037}" dt="2024-06-13T05:41:15.815" v="493"/>
          <ac:spMkLst>
            <pc:docMk/>
            <pc:sldMk cId="494201527" sldId="2147473877"/>
            <ac:spMk id="35" creationId="{6F098452-F2B2-A4D6-B520-9886FC83488D}"/>
          </ac:spMkLst>
        </pc:spChg>
        <pc:spChg chg="add mod">
          <ac:chgData name="Ryuichi Hirata" userId="955886f9-285d-4137-bfef-63faad37c40d" providerId="ADAL" clId="{AA0A3C0E-B077-4A7C-83A6-AD5590FB3037}" dt="2024-06-13T05:56:49.437" v="825" actId="20577"/>
          <ac:spMkLst>
            <pc:docMk/>
            <pc:sldMk cId="494201527" sldId="2147473877"/>
            <ac:spMk id="36" creationId="{2ED1AB0D-795B-98EE-B970-C8B9FA3634F2}"/>
          </ac:spMkLst>
        </pc:spChg>
      </pc:sldChg>
      <pc:sldChg chg="modSp mod">
        <pc:chgData name="Ryuichi Hirata" userId="955886f9-285d-4137-bfef-63faad37c40d" providerId="ADAL" clId="{AA0A3C0E-B077-4A7C-83A6-AD5590FB3037}" dt="2024-06-13T05:28:09.138" v="109" actId="20577"/>
        <pc:sldMkLst>
          <pc:docMk/>
          <pc:sldMk cId="313616438" sldId="2147473881"/>
        </pc:sldMkLst>
        <pc:spChg chg="mod">
          <ac:chgData name="Ryuichi Hirata" userId="955886f9-285d-4137-bfef-63faad37c40d" providerId="ADAL" clId="{AA0A3C0E-B077-4A7C-83A6-AD5590FB3037}" dt="2024-06-13T05:28:00.572" v="108" actId="20577"/>
          <ac:spMkLst>
            <pc:docMk/>
            <pc:sldMk cId="313616438" sldId="2147473881"/>
            <ac:spMk id="3" creationId="{20130CDA-583B-DAC1-5B82-B30EF34094CE}"/>
          </ac:spMkLst>
        </pc:spChg>
        <pc:spChg chg="mod">
          <ac:chgData name="Ryuichi Hirata" userId="955886f9-285d-4137-bfef-63faad37c40d" providerId="ADAL" clId="{AA0A3C0E-B077-4A7C-83A6-AD5590FB3037}" dt="2024-06-13T05:27:31.664" v="101" actId="14100"/>
          <ac:spMkLst>
            <pc:docMk/>
            <pc:sldMk cId="313616438" sldId="2147473881"/>
            <ac:spMk id="34" creationId="{D7C58E76-DCFA-59B0-586B-3606477D8865}"/>
          </ac:spMkLst>
        </pc:spChg>
        <pc:spChg chg="mod">
          <ac:chgData name="Ryuichi Hirata" userId="955886f9-285d-4137-bfef-63faad37c40d" providerId="ADAL" clId="{AA0A3C0E-B077-4A7C-83A6-AD5590FB3037}" dt="2024-06-13T05:27:19.927" v="100" actId="1036"/>
          <ac:spMkLst>
            <pc:docMk/>
            <pc:sldMk cId="313616438" sldId="2147473881"/>
            <ac:spMk id="42" creationId="{74171665-B2FA-4D43-F189-9FE34C6149FC}"/>
          </ac:spMkLst>
        </pc:spChg>
        <pc:spChg chg="mod">
          <ac:chgData name="Ryuichi Hirata" userId="955886f9-285d-4137-bfef-63faad37c40d" providerId="ADAL" clId="{AA0A3C0E-B077-4A7C-83A6-AD5590FB3037}" dt="2024-06-13T05:27:19.927" v="100" actId="1036"/>
          <ac:spMkLst>
            <pc:docMk/>
            <pc:sldMk cId="313616438" sldId="2147473881"/>
            <ac:spMk id="52" creationId="{ED90FED9-3DD5-5706-5D95-0774E2A92564}"/>
          </ac:spMkLst>
        </pc:spChg>
        <pc:spChg chg="mod">
          <ac:chgData name="Ryuichi Hirata" userId="955886f9-285d-4137-bfef-63faad37c40d" providerId="ADAL" clId="{AA0A3C0E-B077-4A7C-83A6-AD5590FB3037}" dt="2024-06-13T05:28:09.138" v="109" actId="20577"/>
          <ac:spMkLst>
            <pc:docMk/>
            <pc:sldMk cId="313616438" sldId="2147473881"/>
            <ac:spMk id="53" creationId="{613104F1-C0AD-2287-FDDC-5122E6DF1BAE}"/>
          </ac:spMkLst>
        </pc:spChg>
        <pc:spChg chg="mod">
          <ac:chgData name="Ryuichi Hirata" userId="955886f9-285d-4137-bfef-63faad37c40d" providerId="ADAL" clId="{AA0A3C0E-B077-4A7C-83A6-AD5590FB3037}" dt="2024-06-13T05:27:35.572" v="102" actId="14100"/>
          <ac:spMkLst>
            <pc:docMk/>
            <pc:sldMk cId="313616438" sldId="2147473881"/>
            <ac:spMk id="56" creationId="{4690D2C0-F5ED-A364-B13A-C6E472216365}"/>
          </ac:spMkLst>
        </pc:spChg>
        <pc:spChg chg="mod">
          <ac:chgData name="Ryuichi Hirata" userId="955886f9-285d-4137-bfef-63faad37c40d" providerId="ADAL" clId="{AA0A3C0E-B077-4A7C-83A6-AD5590FB3037}" dt="2024-06-13T05:27:19.927" v="100" actId="1036"/>
          <ac:spMkLst>
            <pc:docMk/>
            <pc:sldMk cId="313616438" sldId="2147473881"/>
            <ac:spMk id="57" creationId="{58B58203-03DC-8BB2-4E87-DBD7B05C708C}"/>
          </ac:spMkLst>
        </pc:spChg>
        <pc:spChg chg="mod">
          <ac:chgData name="Ryuichi Hirata" userId="955886f9-285d-4137-bfef-63faad37c40d" providerId="ADAL" clId="{AA0A3C0E-B077-4A7C-83A6-AD5590FB3037}" dt="2024-06-13T05:27:19.927" v="100" actId="1036"/>
          <ac:spMkLst>
            <pc:docMk/>
            <pc:sldMk cId="313616438" sldId="2147473881"/>
            <ac:spMk id="60" creationId="{9BB3A040-9BDF-0D9A-5B56-0319456A6C77}"/>
          </ac:spMkLst>
        </pc:spChg>
      </pc:sldChg>
      <pc:sldChg chg="modSp mod">
        <pc:chgData name="Ryuichi Hirata" userId="955886f9-285d-4137-bfef-63faad37c40d" providerId="ADAL" clId="{AA0A3C0E-B077-4A7C-83A6-AD5590FB3037}" dt="2024-06-13T05:58:44.040" v="836" actId="20577"/>
        <pc:sldMkLst>
          <pc:docMk/>
          <pc:sldMk cId="2219958722" sldId="2147473882"/>
        </pc:sldMkLst>
        <pc:spChg chg="mod">
          <ac:chgData name="Ryuichi Hirata" userId="955886f9-285d-4137-bfef-63faad37c40d" providerId="ADAL" clId="{AA0A3C0E-B077-4A7C-83A6-AD5590FB3037}" dt="2024-06-13T05:58:44.040" v="836" actId="20577"/>
          <ac:spMkLst>
            <pc:docMk/>
            <pc:sldMk cId="2219958722" sldId="2147473882"/>
            <ac:spMk id="3" creationId="{1DCC7C28-A9DD-D926-855C-5683C8F1C8CC}"/>
          </ac:spMkLst>
        </pc:spChg>
        <pc:spChg chg="mod">
          <ac:chgData name="Ryuichi Hirata" userId="955886f9-285d-4137-bfef-63faad37c40d" providerId="ADAL" clId="{AA0A3C0E-B077-4A7C-83A6-AD5590FB3037}" dt="2024-06-13T05:55:51.962" v="781" actId="20577"/>
          <ac:spMkLst>
            <pc:docMk/>
            <pc:sldMk cId="2219958722" sldId="2147473882"/>
            <ac:spMk id="7" creationId="{4A972C13-27E1-306C-FDED-7CE7D124BA25}"/>
          </ac:spMkLst>
        </pc:spChg>
      </pc:sldChg>
      <pc:sldChg chg="ord">
        <pc:chgData name="Ryuichi Hirata" userId="955886f9-285d-4137-bfef-63faad37c40d" providerId="ADAL" clId="{AA0A3C0E-B077-4A7C-83A6-AD5590FB3037}" dt="2024-06-13T05:45:56.477" v="564"/>
        <pc:sldMkLst>
          <pc:docMk/>
          <pc:sldMk cId="2958555412" sldId="2147473884"/>
        </pc:sldMkLst>
      </pc:sldChg>
      <pc:sldChg chg="modSp new mod">
        <pc:chgData name="Ryuichi Hirata" userId="955886f9-285d-4137-bfef-63faad37c40d" providerId="ADAL" clId="{AA0A3C0E-B077-4A7C-83A6-AD5590FB3037}" dt="2024-06-13T05:50:34.473" v="706" actId="20577"/>
        <pc:sldMkLst>
          <pc:docMk/>
          <pc:sldMk cId="3821024658" sldId="2147473885"/>
        </pc:sldMkLst>
        <pc:spChg chg="mod">
          <ac:chgData name="Ryuichi Hirata" userId="955886f9-285d-4137-bfef-63faad37c40d" providerId="ADAL" clId="{AA0A3C0E-B077-4A7C-83A6-AD5590FB3037}" dt="2024-06-13T05:50:34.473" v="706" actId="20577"/>
          <ac:spMkLst>
            <pc:docMk/>
            <pc:sldMk cId="3821024658" sldId="2147473885"/>
            <ac:spMk id="3" creationId="{E48D5EE1-5080-591B-780C-5227BD8D5583}"/>
          </ac:spMkLst>
        </pc:spChg>
      </pc:sldChg>
    </pc:docChg>
  </pc:docChgLst>
  <pc:docChgLst>
    <pc:chgData name="Ryuichi" userId="955886f9-285d-4137-bfef-63faad37c40d" providerId="ADAL" clId="{EC88E9CB-E3AF-4B4D-BC25-D20D5B3D7CE9}"/>
    <pc:docChg chg="undo custSel addSld delSld modSld addSection modSection">
      <pc:chgData name="Ryuichi" userId="955886f9-285d-4137-bfef-63faad37c40d" providerId="ADAL" clId="{EC88E9CB-E3AF-4B4D-BC25-D20D5B3D7CE9}" dt="2024-01-15T20:01:57.360" v="48" actId="17846"/>
      <pc:docMkLst>
        <pc:docMk/>
      </pc:docMkLst>
      <pc:sldChg chg="modSp new mod">
        <pc:chgData name="Ryuichi" userId="955886f9-285d-4137-bfef-63faad37c40d" providerId="ADAL" clId="{EC88E9CB-E3AF-4B4D-BC25-D20D5B3D7CE9}" dt="2024-01-15T19:39:13.919" v="13" actId="15"/>
        <pc:sldMkLst>
          <pc:docMk/>
          <pc:sldMk cId="3924270963" sldId="292"/>
        </pc:sldMkLst>
        <pc:spChg chg="mod">
          <ac:chgData name="Ryuichi" userId="955886f9-285d-4137-bfef-63faad37c40d" providerId="ADAL" clId="{EC88E9CB-E3AF-4B4D-BC25-D20D5B3D7CE9}" dt="2024-01-15T19:38:23.179" v="5" actId="20577"/>
          <ac:spMkLst>
            <pc:docMk/>
            <pc:sldMk cId="3924270963" sldId="292"/>
            <ac:spMk id="2" creationId="{FC8D7F3B-F3D2-9DDC-F75C-49D3451D04FF}"/>
          </ac:spMkLst>
        </pc:spChg>
        <pc:spChg chg="mod">
          <ac:chgData name="Ryuichi" userId="955886f9-285d-4137-bfef-63faad37c40d" providerId="ADAL" clId="{EC88E9CB-E3AF-4B4D-BC25-D20D5B3D7CE9}" dt="2024-01-15T19:39:13.919" v="13" actId="15"/>
          <ac:spMkLst>
            <pc:docMk/>
            <pc:sldMk cId="3924270963" sldId="292"/>
            <ac:spMk id="3" creationId="{89C1E9D9-BDA0-EF4B-FAA5-5E1E9FBEEEA1}"/>
          </ac:spMkLst>
        </pc:spChg>
      </pc:sldChg>
      <pc:sldChg chg="modSp new mod">
        <pc:chgData name="Ryuichi" userId="955886f9-285d-4137-bfef-63faad37c40d" providerId="ADAL" clId="{EC88E9CB-E3AF-4B4D-BC25-D20D5B3D7CE9}" dt="2024-01-15T19:40:17.327" v="32" actId="1076"/>
        <pc:sldMkLst>
          <pc:docMk/>
          <pc:sldMk cId="1597376291" sldId="293"/>
        </pc:sldMkLst>
        <pc:spChg chg="mod">
          <ac:chgData name="Ryuichi" userId="955886f9-285d-4137-bfef-63faad37c40d" providerId="ADAL" clId="{EC88E9CB-E3AF-4B4D-BC25-D20D5B3D7CE9}" dt="2024-01-15T19:39:28.153" v="17" actId="20577"/>
          <ac:spMkLst>
            <pc:docMk/>
            <pc:sldMk cId="1597376291" sldId="293"/>
            <ac:spMk id="2" creationId="{A34574E0-697B-4B2F-A65A-3BB2756C972E}"/>
          </ac:spMkLst>
        </pc:spChg>
        <pc:spChg chg="mod">
          <ac:chgData name="Ryuichi" userId="955886f9-285d-4137-bfef-63faad37c40d" providerId="ADAL" clId="{EC88E9CB-E3AF-4B4D-BC25-D20D5B3D7CE9}" dt="2024-01-15T19:40:17.327" v="32" actId="1076"/>
          <ac:spMkLst>
            <pc:docMk/>
            <pc:sldMk cId="1597376291" sldId="293"/>
            <ac:spMk id="3" creationId="{159270A5-097B-A505-1BBB-BB3C272D35D3}"/>
          </ac:spMkLst>
        </pc:spChg>
      </pc:sldChg>
      <pc:sldChg chg="modSp new mod">
        <pc:chgData name="Ryuichi" userId="955886f9-285d-4137-bfef-63faad37c40d" providerId="ADAL" clId="{EC88E9CB-E3AF-4B4D-BC25-D20D5B3D7CE9}" dt="2024-01-15T19:40:50.226" v="45" actId="20577"/>
        <pc:sldMkLst>
          <pc:docMk/>
          <pc:sldMk cId="3980881672" sldId="294"/>
        </pc:sldMkLst>
        <pc:spChg chg="mod">
          <ac:chgData name="Ryuichi" userId="955886f9-285d-4137-bfef-63faad37c40d" providerId="ADAL" clId="{EC88E9CB-E3AF-4B4D-BC25-D20D5B3D7CE9}" dt="2024-01-15T19:40:23.748" v="36" actId="20577"/>
          <ac:spMkLst>
            <pc:docMk/>
            <pc:sldMk cId="3980881672" sldId="294"/>
            <ac:spMk id="2" creationId="{55A9D1DF-B3B1-B6CF-EE68-48F6C7A16C7C}"/>
          </ac:spMkLst>
        </pc:spChg>
        <pc:spChg chg="mod">
          <ac:chgData name="Ryuichi" userId="955886f9-285d-4137-bfef-63faad37c40d" providerId="ADAL" clId="{EC88E9CB-E3AF-4B4D-BC25-D20D5B3D7CE9}" dt="2024-01-15T19:40:50.226" v="45" actId="20577"/>
          <ac:spMkLst>
            <pc:docMk/>
            <pc:sldMk cId="3980881672" sldId="294"/>
            <ac:spMk id="3" creationId="{D8AC91B0-7C42-544E-8329-1C5055BFDA5D}"/>
          </ac:spMkLst>
        </pc:spChg>
      </pc:sldChg>
      <pc:sldChg chg="new del">
        <pc:chgData name="Ryuichi" userId="955886f9-285d-4137-bfef-63faad37c40d" providerId="ADAL" clId="{EC88E9CB-E3AF-4B4D-BC25-D20D5B3D7CE9}" dt="2024-01-15T19:41:31.253" v="47" actId="47"/>
        <pc:sldMkLst>
          <pc:docMk/>
          <pc:sldMk cId="2757088539" sldId="295"/>
        </pc:sldMkLst>
      </pc:sldChg>
    </pc:docChg>
  </pc:docChgLst>
  <pc:docChgLst>
    <pc:chgData name="Hirata, Ryuichi (SEC)" userId="955886f9-285d-4137-bfef-63faad37c40d" providerId="ADAL" clId="{91F00069-F3F6-43C7-9CF1-D42F056BBB6E}"/>
    <pc:docChg chg="custSel modSld">
      <pc:chgData name="Hirata, Ryuichi (SEC)" userId="955886f9-285d-4137-bfef-63faad37c40d" providerId="ADAL" clId="{91F00069-F3F6-43C7-9CF1-D42F056BBB6E}" dt="2024-09-05T03:28:32.916" v="1085"/>
      <pc:docMkLst>
        <pc:docMk/>
      </pc:docMkLst>
      <pc:sldChg chg="modSp">
        <pc:chgData name="Hirata, Ryuichi (SEC)" userId="955886f9-285d-4137-bfef-63faad37c40d" providerId="ADAL" clId="{91F00069-F3F6-43C7-9CF1-D42F056BBB6E}" dt="2024-09-05T03:28:32.916" v="1085"/>
        <pc:sldMkLst>
          <pc:docMk/>
          <pc:sldMk cId="0" sldId="256"/>
        </pc:sldMkLst>
        <pc:graphicFrameChg chg="mod">
          <ac:chgData name="Hirata, Ryuichi (SEC)" userId="955886f9-285d-4137-bfef-63faad37c40d" providerId="ADAL" clId="{91F00069-F3F6-43C7-9CF1-D42F056BBB6E}" dt="2024-09-05T03:28:32.916" v="1085"/>
          <ac:graphicFrameMkLst>
            <pc:docMk/>
            <pc:sldMk cId="0" sldId="256"/>
            <ac:graphicFrameMk id="2" creationId="{856B4E07-9D6E-B111-F5CB-A58E65856311}"/>
          </ac:graphicFrameMkLst>
        </pc:graphicFrameChg>
      </pc:sldChg>
      <pc:sldChg chg="delSp modSp mod">
        <pc:chgData name="Hirata, Ryuichi (SEC)" userId="955886f9-285d-4137-bfef-63faad37c40d" providerId="ADAL" clId="{91F00069-F3F6-43C7-9CF1-D42F056BBB6E}" dt="2024-09-04T08:55:03.149" v="816" actId="20577"/>
        <pc:sldMkLst>
          <pc:docMk/>
          <pc:sldMk cId="3366517367" sldId="2147473905"/>
        </pc:sldMkLst>
        <pc:spChg chg="mod">
          <ac:chgData name="Hirata, Ryuichi (SEC)" userId="955886f9-285d-4137-bfef-63faad37c40d" providerId="ADAL" clId="{91F00069-F3F6-43C7-9CF1-D42F056BBB6E}" dt="2024-09-04T08:55:03.149" v="816" actId="20577"/>
          <ac:spMkLst>
            <pc:docMk/>
            <pc:sldMk cId="3366517367" sldId="2147473905"/>
            <ac:spMk id="3" creationId="{A5E12926-1395-9615-EF2F-5856C47FE7CD}"/>
          </ac:spMkLst>
        </pc:spChg>
        <pc:spChg chg="del">
          <ac:chgData name="Hirata, Ryuichi (SEC)" userId="955886f9-285d-4137-bfef-63faad37c40d" providerId="ADAL" clId="{91F00069-F3F6-43C7-9CF1-D42F056BBB6E}" dt="2024-09-04T08:19:34.159" v="101" actId="478"/>
          <ac:spMkLst>
            <pc:docMk/>
            <pc:sldMk cId="3366517367" sldId="2147473905"/>
            <ac:spMk id="8" creationId="{ED2D10D3-8653-D8DF-E24D-CDF7BAB80056}"/>
          </ac:spMkLst>
        </pc:spChg>
      </pc:sldChg>
      <pc:sldChg chg="delSp modSp mod">
        <pc:chgData name="Hirata, Ryuichi (SEC)" userId="955886f9-285d-4137-bfef-63faad37c40d" providerId="ADAL" clId="{91F00069-F3F6-43C7-9CF1-D42F056BBB6E}" dt="2024-09-04T08:56:48.444" v="871" actId="20577"/>
        <pc:sldMkLst>
          <pc:docMk/>
          <pc:sldMk cId="3351431345" sldId="2147473908"/>
        </pc:sldMkLst>
        <pc:spChg chg="mod">
          <ac:chgData name="Hirata, Ryuichi (SEC)" userId="955886f9-285d-4137-bfef-63faad37c40d" providerId="ADAL" clId="{91F00069-F3F6-43C7-9CF1-D42F056BBB6E}" dt="2024-09-04T08:56:48.444" v="871" actId="20577"/>
          <ac:spMkLst>
            <pc:docMk/>
            <pc:sldMk cId="3351431345" sldId="2147473908"/>
            <ac:spMk id="3" creationId="{1556ACBB-8348-1285-F3CA-8298311FABAF}"/>
          </ac:spMkLst>
        </pc:spChg>
        <pc:spChg chg="del">
          <ac:chgData name="Hirata, Ryuichi (SEC)" userId="955886f9-285d-4137-bfef-63faad37c40d" providerId="ADAL" clId="{91F00069-F3F6-43C7-9CF1-D42F056BBB6E}" dt="2024-09-04T08:19:29.185" v="100" actId="478"/>
          <ac:spMkLst>
            <pc:docMk/>
            <pc:sldMk cId="3351431345" sldId="2147473908"/>
            <ac:spMk id="25" creationId="{2C65E418-F551-59FD-517E-62E3F6DA9E5B}"/>
          </ac:spMkLst>
        </pc:spChg>
      </pc:sldChg>
      <pc:sldChg chg="delSp modSp mod">
        <pc:chgData name="Hirata, Ryuichi (SEC)" userId="955886f9-285d-4137-bfef-63faad37c40d" providerId="ADAL" clId="{91F00069-F3F6-43C7-9CF1-D42F056BBB6E}" dt="2024-09-04T08:58:59.885" v="974" actId="20577"/>
        <pc:sldMkLst>
          <pc:docMk/>
          <pc:sldMk cId="1869465176" sldId="2147473909"/>
        </pc:sldMkLst>
        <pc:spChg chg="mod">
          <ac:chgData name="Hirata, Ryuichi (SEC)" userId="955886f9-285d-4137-bfef-63faad37c40d" providerId="ADAL" clId="{91F00069-F3F6-43C7-9CF1-D42F056BBB6E}" dt="2024-09-04T08:58:59.885" v="974" actId="20577"/>
          <ac:spMkLst>
            <pc:docMk/>
            <pc:sldMk cId="1869465176" sldId="2147473909"/>
            <ac:spMk id="3" creationId="{1556ACBB-8348-1285-F3CA-8298311FABAF}"/>
          </ac:spMkLst>
        </pc:spChg>
        <pc:spChg chg="del">
          <ac:chgData name="Hirata, Ryuichi (SEC)" userId="955886f9-285d-4137-bfef-63faad37c40d" providerId="ADAL" clId="{91F00069-F3F6-43C7-9CF1-D42F056BBB6E}" dt="2024-09-04T08:20:49.938" v="133" actId="478"/>
          <ac:spMkLst>
            <pc:docMk/>
            <pc:sldMk cId="1869465176" sldId="2147473909"/>
            <ac:spMk id="30" creationId="{73AAE14F-2D63-F239-6C54-732B0767CA54}"/>
          </ac:spMkLst>
        </pc:spChg>
      </pc:sldChg>
      <pc:sldChg chg="delSp modSp mod">
        <pc:chgData name="Hirata, Ryuichi (SEC)" userId="955886f9-285d-4137-bfef-63faad37c40d" providerId="ADAL" clId="{91F00069-F3F6-43C7-9CF1-D42F056BBB6E}" dt="2024-09-04T08:54:11.996" v="809" actId="478"/>
        <pc:sldMkLst>
          <pc:docMk/>
          <pc:sldMk cId="3365292773" sldId="2147473910"/>
        </pc:sldMkLst>
        <pc:spChg chg="mod">
          <ac:chgData name="Hirata, Ryuichi (SEC)" userId="955886f9-285d-4137-bfef-63faad37c40d" providerId="ADAL" clId="{91F00069-F3F6-43C7-9CF1-D42F056BBB6E}" dt="2024-09-04T08:53:01.902" v="808" actId="20577"/>
          <ac:spMkLst>
            <pc:docMk/>
            <pc:sldMk cId="3365292773" sldId="2147473910"/>
            <ac:spMk id="3" creationId="{1556ACBB-8348-1285-F3CA-8298311FABAF}"/>
          </ac:spMkLst>
        </pc:spChg>
        <pc:spChg chg="del">
          <ac:chgData name="Hirata, Ryuichi (SEC)" userId="955886f9-285d-4137-bfef-63faad37c40d" providerId="ADAL" clId="{91F00069-F3F6-43C7-9CF1-D42F056BBB6E}" dt="2024-09-04T08:54:11.996" v="809" actId="478"/>
          <ac:spMkLst>
            <pc:docMk/>
            <pc:sldMk cId="3365292773" sldId="2147473910"/>
            <ac:spMk id="30" creationId="{73AAE14F-2D63-F239-6C54-732B0767CA54}"/>
          </ac:spMkLst>
        </pc:spChg>
      </pc:sldChg>
      <pc:sldChg chg="modSp mod">
        <pc:chgData name="Hirata, Ryuichi (SEC)" userId="955886f9-285d-4137-bfef-63faad37c40d" providerId="ADAL" clId="{91F00069-F3F6-43C7-9CF1-D42F056BBB6E}" dt="2024-09-04T09:01:01.811" v="1084" actId="20577"/>
        <pc:sldMkLst>
          <pc:docMk/>
          <pc:sldMk cId="2778181185" sldId="2147473911"/>
        </pc:sldMkLst>
        <pc:spChg chg="mod">
          <ac:chgData name="Hirata, Ryuichi (SEC)" userId="955886f9-285d-4137-bfef-63faad37c40d" providerId="ADAL" clId="{91F00069-F3F6-43C7-9CF1-D42F056BBB6E}" dt="2024-09-04T09:01:01.811" v="1084" actId="20577"/>
          <ac:spMkLst>
            <pc:docMk/>
            <pc:sldMk cId="2778181185" sldId="2147473911"/>
            <ac:spMk id="3" creationId="{1556ACBB-8348-1285-F3CA-8298311FABAF}"/>
          </ac:spMkLst>
        </pc:spChg>
      </pc:sldChg>
    </pc:docChg>
  </pc:docChgLst>
  <pc:docChgLst>
    <pc:chgData name="Hirata, Ryuichi (SEC)" userId="955886f9-285d-4137-bfef-63faad37c40d" providerId="ADAL" clId="{EC88E9CB-E3AF-4B4D-BC25-D20D5B3D7CE9}"/>
    <pc:docChg chg="addSld delSld modSld delMainMaster modMainMaster delSection modSection">
      <pc:chgData name="Hirata, Ryuichi (SEC)" userId="955886f9-285d-4137-bfef-63faad37c40d" providerId="ADAL" clId="{EC88E9CB-E3AF-4B4D-BC25-D20D5B3D7CE9}" dt="2024-01-16T15:35:22.521" v="55" actId="20577"/>
      <pc:docMkLst>
        <pc:docMk/>
      </pc:docMkLst>
      <pc:sldChg chg="modSp mod">
        <pc:chgData name="Hirata, Ryuichi (SEC)" userId="955886f9-285d-4137-bfef-63faad37c40d" providerId="ADAL" clId="{EC88E9CB-E3AF-4B4D-BC25-D20D5B3D7CE9}" dt="2024-01-16T15:35:22.521" v="55" actId="20577"/>
        <pc:sldMkLst>
          <pc:docMk/>
          <pc:sldMk cId="1597376291" sldId="293"/>
        </pc:sldMkLst>
        <pc:spChg chg="mod">
          <ac:chgData name="Hirata, Ryuichi (SEC)" userId="955886f9-285d-4137-bfef-63faad37c40d" providerId="ADAL" clId="{EC88E9CB-E3AF-4B4D-BC25-D20D5B3D7CE9}" dt="2024-01-16T15:35:22.521" v="55" actId="20577"/>
          <ac:spMkLst>
            <pc:docMk/>
            <pc:sldMk cId="1597376291" sldId="293"/>
            <ac:spMk id="3" creationId="{159270A5-097B-A505-1BBB-BB3C272D35D3}"/>
          </ac:spMkLst>
        </pc:spChg>
      </pc:sldChg>
      <pc:sldChg chg="modSp mod">
        <pc:chgData name="Hirata, Ryuichi (SEC)" userId="955886f9-285d-4137-bfef-63faad37c40d" providerId="ADAL" clId="{EC88E9CB-E3AF-4B4D-BC25-D20D5B3D7CE9}" dt="2024-01-16T15:30:38.157" v="27" actId="20577"/>
        <pc:sldMkLst>
          <pc:docMk/>
          <pc:sldMk cId="3980881672" sldId="294"/>
        </pc:sldMkLst>
        <pc:spChg chg="mod">
          <ac:chgData name="Hirata, Ryuichi (SEC)" userId="955886f9-285d-4137-bfef-63faad37c40d" providerId="ADAL" clId="{EC88E9CB-E3AF-4B4D-BC25-D20D5B3D7CE9}" dt="2024-01-16T15:30:38.157" v="27" actId="20577"/>
          <ac:spMkLst>
            <pc:docMk/>
            <pc:sldMk cId="3980881672" sldId="294"/>
            <ac:spMk id="3" creationId="{D8AC91B0-7C42-544E-8329-1C5055BFDA5D}"/>
          </ac:spMkLst>
        </pc:spChg>
      </pc:sldChg>
      <pc:sldChg chg="modSp new mod">
        <pc:chgData name="Hirata, Ryuichi (SEC)" userId="955886f9-285d-4137-bfef-63faad37c40d" providerId="ADAL" clId="{EC88E9CB-E3AF-4B4D-BC25-D20D5B3D7CE9}" dt="2024-01-16T15:31:09.848" v="44" actId="20577"/>
        <pc:sldMkLst>
          <pc:docMk/>
          <pc:sldMk cId="2984552677" sldId="295"/>
        </pc:sldMkLst>
        <pc:spChg chg="mod">
          <ac:chgData name="Hirata, Ryuichi (SEC)" userId="955886f9-285d-4137-bfef-63faad37c40d" providerId="ADAL" clId="{EC88E9CB-E3AF-4B4D-BC25-D20D5B3D7CE9}" dt="2024-01-16T15:30:45.458" v="31" actId="20577"/>
          <ac:spMkLst>
            <pc:docMk/>
            <pc:sldMk cId="2984552677" sldId="295"/>
            <ac:spMk id="2" creationId="{1C41D80E-0654-BF7A-981B-EB87822C815D}"/>
          </ac:spMkLst>
        </pc:spChg>
        <pc:spChg chg="mod">
          <ac:chgData name="Hirata, Ryuichi (SEC)" userId="955886f9-285d-4137-bfef-63faad37c40d" providerId="ADAL" clId="{EC88E9CB-E3AF-4B4D-BC25-D20D5B3D7CE9}" dt="2024-01-16T15:31:09.848" v="44" actId="20577"/>
          <ac:spMkLst>
            <pc:docMk/>
            <pc:sldMk cId="2984552677" sldId="295"/>
            <ac:spMk id="3" creationId="{9BE26F38-C750-3704-377D-3796E2E2D7BE}"/>
          </ac:spMkLst>
        </pc:spChg>
      </pc:sldChg>
      <pc:sldChg chg="del">
        <pc:chgData name="Hirata, Ryuichi (SEC)" userId="955886f9-285d-4137-bfef-63faad37c40d" providerId="ADAL" clId="{EC88E9CB-E3AF-4B4D-BC25-D20D5B3D7CE9}" dt="2024-01-16T15:26:43.980" v="0" actId="18676"/>
        <pc:sldMkLst>
          <pc:docMk/>
          <pc:sldMk cId="2283623507" sldId="301"/>
        </pc:sldMkLst>
      </pc:sldChg>
      <pc:sldChg chg="del">
        <pc:chgData name="Hirata, Ryuichi (SEC)" userId="955886f9-285d-4137-bfef-63faad37c40d" providerId="ADAL" clId="{EC88E9CB-E3AF-4B4D-BC25-D20D5B3D7CE9}" dt="2024-01-16T15:26:43.980" v="0" actId="18676"/>
        <pc:sldMkLst>
          <pc:docMk/>
          <pc:sldMk cId="3641143389" sldId="302"/>
        </pc:sldMkLst>
      </pc:sldChg>
      <pc:sldChg chg="del">
        <pc:chgData name="Hirata, Ryuichi (SEC)" userId="955886f9-285d-4137-bfef-63faad37c40d" providerId="ADAL" clId="{EC88E9CB-E3AF-4B4D-BC25-D20D5B3D7CE9}" dt="2024-01-16T15:26:43.980" v="0" actId="18676"/>
        <pc:sldMkLst>
          <pc:docMk/>
          <pc:sldMk cId="3989689201" sldId="303"/>
        </pc:sldMkLst>
      </pc:sldChg>
      <pc:sldChg chg="del">
        <pc:chgData name="Hirata, Ryuichi (SEC)" userId="955886f9-285d-4137-bfef-63faad37c40d" providerId="ADAL" clId="{EC88E9CB-E3AF-4B4D-BC25-D20D5B3D7CE9}" dt="2024-01-16T15:26:43.980" v="0" actId="18676"/>
        <pc:sldMkLst>
          <pc:docMk/>
          <pc:sldMk cId="3112040221" sldId="304"/>
        </pc:sldMkLst>
      </pc:sldChg>
      <pc:sldChg chg="del">
        <pc:chgData name="Hirata, Ryuichi (SEC)" userId="955886f9-285d-4137-bfef-63faad37c40d" providerId="ADAL" clId="{EC88E9CB-E3AF-4B4D-BC25-D20D5B3D7CE9}" dt="2024-01-16T15:26:43.980" v="0" actId="18676"/>
        <pc:sldMkLst>
          <pc:docMk/>
          <pc:sldMk cId="2719389330" sldId="306"/>
        </pc:sldMkLst>
      </pc:sldChg>
      <pc:sldChg chg="del">
        <pc:chgData name="Hirata, Ryuichi (SEC)" userId="955886f9-285d-4137-bfef-63faad37c40d" providerId="ADAL" clId="{EC88E9CB-E3AF-4B4D-BC25-D20D5B3D7CE9}" dt="2024-01-16T15:26:43.980" v="0" actId="18676"/>
        <pc:sldMkLst>
          <pc:docMk/>
          <pc:sldMk cId="3144404592" sldId="307"/>
        </pc:sldMkLst>
      </pc:sldChg>
      <pc:sldChg chg="del">
        <pc:chgData name="Hirata, Ryuichi (SEC)" userId="955886f9-285d-4137-bfef-63faad37c40d" providerId="ADAL" clId="{EC88E9CB-E3AF-4B4D-BC25-D20D5B3D7CE9}" dt="2024-01-16T15:26:43.980" v="0" actId="18676"/>
        <pc:sldMkLst>
          <pc:docMk/>
          <pc:sldMk cId="3313524999" sldId="333"/>
        </pc:sldMkLst>
      </pc:sldChg>
      <pc:sldChg chg="del">
        <pc:chgData name="Hirata, Ryuichi (SEC)" userId="955886f9-285d-4137-bfef-63faad37c40d" providerId="ADAL" clId="{EC88E9CB-E3AF-4B4D-BC25-D20D5B3D7CE9}" dt="2024-01-16T15:26:43.980" v="0" actId="18676"/>
        <pc:sldMkLst>
          <pc:docMk/>
          <pc:sldMk cId="297766792" sldId="334"/>
        </pc:sldMkLst>
      </pc:sldChg>
      <pc:sldChg chg="del">
        <pc:chgData name="Hirata, Ryuichi (SEC)" userId="955886f9-285d-4137-bfef-63faad37c40d" providerId="ADAL" clId="{EC88E9CB-E3AF-4B4D-BC25-D20D5B3D7CE9}" dt="2024-01-16T15:26:43.980" v="0" actId="18676"/>
        <pc:sldMkLst>
          <pc:docMk/>
          <pc:sldMk cId="3880703970" sldId="335"/>
        </pc:sldMkLst>
      </pc:sldChg>
      <pc:sldChg chg="del">
        <pc:chgData name="Hirata, Ryuichi (SEC)" userId="955886f9-285d-4137-bfef-63faad37c40d" providerId="ADAL" clId="{EC88E9CB-E3AF-4B4D-BC25-D20D5B3D7CE9}" dt="2024-01-16T15:26:43.980" v="0" actId="18676"/>
        <pc:sldMkLst>
          <pc:docMk/>
          <pc:sldMk cId="3160898113" sldId="336"/>
        </pc:sldMkLst>
      </pc:sldChg>
      <pc:sldChg chg="del">
        <pc:chgData name="Hirata, Ryuichi (SEC)" userId="955886f9-285d-4137-bfef-63faad37c40d" providerId="ADAL" clId="{EC88E9CB-E3AF-4B4D-BC25-D20D5B3D7CE9}" dt="2024-01-16T15:26:43.980" v="0" actId="18676"/>
        <pc:sldMkLst>
          <pc:docMk/>
          <pc:sldMk cId="0" sldId="351"/>
        </pc:sldMkLst>
      </pc:sldChg>
      <pc:sldChg chg="del">
        <pc:chgData name="Hirata, Ryuichi (SEC)" userId="955886f9-285d-4137-bfef-63faad37c40d" providerId="ADAL" clId="{EC88E9CB-E3AF-4B4D-BC25-D20D5B3D7CE9}" dt="2024-01-16T15:26:43.980" v="0" actId="18676"/>
        <pc:sldMkLst>
          <pc:docMk/>
          <pc:sldMk cId="2296998684" sldId="1013"/>
        </pc:sldMkLst>
      </pc:sldChg>
      <pc:sldChg chg="del">
        <pc:chgData name="Hirata, Ryuichi (SEC)" userId="955886f9-285d-4137-bfef-63faad37c40d" providerId="ADAL" clId="{EC88E9CB-E3AF-4B4D-BC25-D20D5B3D7CE9}" dt="2024-01-16T15:26:43.980" v="0" actId="18676"/>
        <pc:sldMkLst>
          <pc:docMk/>
          <pc:sldMk cId="745031768" sldId="1014"/>
        </pc:sldMkLst>
      </pc:sldChg>
      <pc:sldChg chg="del">
        <pc:chgData name="Hirata, Ryuichi (SEC)" userId="955886f9-285d-4137-bfef-63faad37c40d" providerId="ADAL" clId="{EC88E9CB-E3AF-4B4D-BC25-D20D5B3D7CE9}" dt="2024-01-16T15:26:43.980" v="0" actId="18676"/>
        <pc:sldMkLst>
          <pc:docMk/>
          <pc:sldMk cId="1374182163" sldId="1015"/>
        </pc:sldMkLst>
      </pc:sldChg>
      <pc:sldChg chg="del">
        <pc:chgData name="Hirata, Ryuichi (SEC)" userId="955886f9-285d-4137-bfef-63faad37c40d" providerId="ADAL" clId="{EC88E9CB-E3AF-4B4D-BC25-D20D5B3D7CE9}" dt="2024-01-16T15:26:43.980" v="0" actId="18676"/>
        <pc:sldMkLst>
          <pc:docMk/>
          <pc:sldMk cId="1423276539" sldId="1018"/>
        </pc:sldMkLst>
      </pc:sldChg>
      <pc:sldChg chg="del">
        <pc:chgData name="Hirata, Ryuichi (SEC)" userId="955886f9-285d-4137-bfef-63faad37c40d" providerId="ADAL" clId="{EC88E9CB-E3AF-4B4D-BC25-D20D5B3D7CE9}" dt="2024-01-16T15:26:43.980" v="0" actId="18676"/>
        <pc:sldMkLst>
          <pc:docMk/>
          <pc:sldMk cId="2747848179" sldId="1293"/>
        </pc:sldMkLst>
      </pc:sldChg>
      <pc:sldChg chg="del">
        <pc:chgData name="Hirata, Ryuichi (SEC)" userId="955886f9-285d-4137-bfef-63faad37c40d" providerId="ADAL" clId="{EC88E9CB-E3AF-4B4D-BC25-D20D5B3D7CE9}" dt="2024-01-16T15:26:43.980" v="0" actId="18676"/>
        <pc:sldMkLst>
          <pc:docMk/>
          <pc:sldMk cId="2189449108" sldId="1294"/>
        </pc:sldMkLst>
      </pc:sldChg>
      <pc:sldChg chg="del">
        <pc:chgData name="Hirata, Ryuichi (SEC)" userId="955886f9-285d-4137-bfef-63faad37c40d" providerId="ADAL" clId="{EC88E9CB-E3AF-4B4D-BC25-D20D5B3D7CE9}" dt="2024-01-16T15:26:43.980" v="0" actId="18676"/>
        <pc:sldMkLst>
          <pc:docMk/>
          <pc:sldMk cId="2800919492" sldId="1295"/>
        </pc:sldMkLst>
      </pc:sldChg>
      <pc:sldChg chg="del">
        <pc:chgData name="Hirata, Ryuichi (SEC)" userId="955886f9-285d-4137-bfef-63faad37c40d" providerId="ADAL" clId="{EC88E9CB-E3AF-4B4D-BC25-D20D5B3D7CE9}" dt="2024-01-16T15:26:43.980" v="0" actId="18676"/>
        <pc:sldMkLst>
          <pc:docMk/>
          <pc:sldMk cId="4045845716" sldId="1296"/>
        </pc:sldMkLst>
      </pc:sldChg>
      <pc:sldMasterChg chg="modSp mod">
        <pc:chgData name="Hirata, Ryuichi (SEC)" userId="955886f9-285d-4137-bfef-63faad37c40d" providerId="ADAL" clId="{EC88E9CB-E3AF-4B4D-BC25-D20D5B3D7CE9}" dt="2024-01-16T15:31:24.840" v="46" actId="20577"/>
        <pc:sldMasterMkLst>
          <pc:docMk/>
          <pc:sldMasterMk cId="0" sldId="2147483648"/>
        </pc:sldMasterMkLst>
        <pc:spChg chg="mod">
          <ac:chgData name="Hirata, Ryuichi (SEC)" userId="955886f9-285d-4137-bfef-63faad37c40d" providerId="ADAL" clId="{EC88E9CB-E3AF-4B4D-BC25-D20D5B3D7CE9}" dt="2024-01-16T15:31:24.840" v="46" actId="20577"/>
          <ac:spMkLst>
            <pc:docMk/>
            <pc:sldMasterMk cId="0" sldId="2147483648"/>
            <ac:spMk id="10" creationId="{00000000-0000-0000-0000-000000000000}"/>
          </ac:spMkLst>
        </pc:spChg>
      </pc:sldMasterChg>
      <pc:sldMasterChg chg="del delSldLayout">
        <pc:chgData name="Hirata, Ryuichi (SEC)" userId="955886f9-285d-4137-bfef-63faad37c40d" providerId="ADAL" clId="{EC88E9CB-E3AF-4B4D-BC25-D20D5B3D7CE9}" dt="2024-01-16T15:26:43.980" v="0" actId="18676"/>
        <pc:sldMasterMkLst>
          <pc:docMk/>
          <pc:sldMasterMk cId="380826508" sldId="2147483660"/>
        </pc:sldMasterMkLst>
        <pc:sldLayoutChg chg="del">
          <pc:chgData name="Hirata, Ryuichi (SEC)" userId="955886f9-285d-4137-bfef-63faad37c40d" providerId="ADAL" clId="{EC88E9CB-E3AF-4B4D-BC25-D20D5B3D7CE9}" dt="2024-01-16T15:26:43.980" v="0" actId="18676"/>
          <pc:sldLayoutMkLst>
            <pc:docMk/>
            <pc:sldMasterMk cId="380826508" sldId="2147483660"/>
            <pc:sldLayoutMk cId="4148268213" sldId="2147483661"/>
          </pc:sldLayoutMkLst>
        </pc:sldLayoutChg>
        <pc:sldLayoutChg chg="del">
          <pc:chgData name="Hirata, Ryuichi (SEC)" userId="955886f9-285d-4137-bfef-63faad37c40d" providerId="ADAL" clId="{EC88E9CB-E3AF-4B4D-BC25-D20D5B3D7CE9}" dt="2024-01-16T15:26:43.980" v="0" actId="18676"/>
          <pc:sldLayoutMkLst>
            <pc:docMk/>
            <pc:sldMasterMk cId="380826508" sldId="2147483660"/>
            <pc:sldLayoutMk cId="2291996474" sldId="2147483662"/>
          </pc:sldLayoutMkLst>
        </pc:sldLayoutChg>
        <pc:sldLayoutChg chg="del">
          <pc:chgData name="Hirata, Ryuichi (SEC)" userId="955886f9-285d-4137-bfef-63faad37c40d" providerId="ADAL" clId="{EC88E9CB-E3AF-4B4D-BC25-D20D5B3D7CE9}" dt="2024-01-16T15:26:43.980" v="0" actId="18676"/>
          <pc:sldLayoutMkLst>
            <pc:docMk/>
            <pc:sldMasterMk cId="380826508" sldId="2147483660"/>
            <pc:sldLayoutMk cId="2168681063" sldId="2147483663"/>
          </pc:sldLayoutMkLst>
        </pc:sldLayoutChg>
        <pc:sldLayoutChg chg="del">
          <pc:chgData name="Hirata, Ryuichi (SEC)" userId="955886f9-285d-4137-bfef-63faad37c40d" providerId="ADAL" clId="{EC88E9CB-E3AF-4B4D-BC25-D20D5B3D7CE9}" dt="2024-01-16T15:26:43.980" v="0" actId="18676"/>
          <pc:sldLayoutMkLst>
            <pc:docMk/>
            <pc:sldMasterMk cId="380826508" sldId="2147483660"/>
            <pc:sldLayoutMk cId="1380590068" sldId="2147483664"/>
          </pc:sldLayoutMkLst>
        </pc:sldLayoutChg>
        <pc:sldLayoutChg chg="del">
          <pc:chgData name="Hirata, Ryuichi (SEC)" userId="955886f9-285d-4137-bfef-63faad37c40d" providerId="ADAL" clId="{EC88E9CB-E3AF-4B4D-BC25-D20D5B3D7CE9}" dt="2024-01-16T15:26:43.980" v="0" actId="18676"/>
          <pc:sldLayoutMkLst>
            <pc:docMk/>
            <pc:sldMasterMk cId="380826508" sldId="2147483660"/>
            <pc:sldLayoutMk cId="3459766577" sldId="2147483665"/>
          </pc:sldLayoutMkLst>
        </pc:sldLayoutChg>
        <pc:sldLayoutChg chg="del">
          <pc:chgData name="Hirata, Ryuichi (SEC)" userId="955886f9-285d-4137-bfef-63faad37c40d" providerId="ADAL" clId="{EC88E9CB-E3AF-4B4D-BC25-D20D5B3D7CE9}" dt="2024-01-16T15:26:43.980" v="0" actId="18676"/>
          <pc:sldLayoutMkLst>
            <pc:docMk/>
            <pc:sldMasterMk cId="380826508" sldId="2147483660"/>
            <pc:sldLayoutMk cId="406322944" sldId="2147483666"/>
          </pc:sldLayoutMkLst>
        </pc:sldLayoutChg>
        <pc:sldLayoutChg chg="del">
          <pc:chgData name="Hirata, Ryuichi (SEC)" userId="955886f9-285d-4137-bfef-63faad37c40d" providerId="ADAL" clId="{EC88E9CB-E3AF-4B4D-BC25-D20D5B3D7CE9}" dt="2024-01-16T15:26:43.980" v="0" actId="18676"/>
          <pc:sldLayoutMkLst>
            <pc:docMk/>
            <pc:sldMasterMk cId="380826508" sldId="2147483660"/>
            <pc:sldLayoutMk cId="1435402250" sldId="2147483667"/>
          </pc:sldLayoutMkLst>
        </pc:sldLayoutChg>
        <pc:sldLayoutChg chg="del">
          <pc:chgData name="Hirata, Ryuichi (SEC)" userId="955886f9-285d-4137-bfef-63faad37c40d" providerId="ADAL" clId="{EC88E9CB-E3AF-4B4D-BC25-D20D5B3D7CE9}" dt="2024-01-16T15:26:43.980" v="0" actId="18676"/>
          <pc:sldLayoutMkLst>
            <pc:docMk/>
            <pc:sldMasterMk cId="380826508" sldId="2147483660"/>
            <pc:sldLayoutMk cId="352816589" sldId="2147483668"/>
          </pc:sldLayoutMkLst>
        </pc:sldLayoutChg>
        <pc:sldLayoutChg chg="del">
          <pc:chgData name="Hirata, Ryuichi (SEC)" userId="955886f9-285d-4137-bfef-63faad37c40d" providerId="ADAL" clId="{EC88E9CB-E3AF-4B4D-BC25-D20D5B3D7CE9}" dt="2024-01-16T15:26:43.980" v="0" actId="18676"/>
          <pc:sldLayoutMkLst>
            <pc:docMk/>
            <pc:sldMasterMk cId="380826508" sldId="2147483660"/>
            <pc:sldLayoutMk cId="2314400434" sldId="2147483669"/>
          </pc:sldLayoutMkLst>
        </pc:sldLayoutChg>
      </pc:sldMasterChg>
      <pc:sldMasterChg chg="del delSldLayout">
        <pc:chgData name="Hirata, Ryuichi (SEC)" userId="955886f9-285d-4137-bfef-63faad37c40d" providerId="ADAL" clId="{EC88E9CB-E3AF-4B4D-BC25-D20D5B3D7CE9}" dt="2024-01-16T15:26:43.980" v="0" actId="18676"/>
        <pc:sldMasterMkLst>
          <pc:docMk/>
          <pc:sldMasterMk cId="2022494893" sldId="2147483682"/>
        </pc:sldMasterMkLst>
        <pc:sldLayoutChg chg="del">
          <pc:chgData name="Hirata, Ryuichi (SEC)" userId="955886f9-285d-4137-bfef-63faad37c40d" providerId="ADAL" clId="{EC88E9CB-E3AF-4B4D-BC25-D20D5B3D7CE9}" dt="2024-01-16T15:26:43.980" v="0" actId="18676"/>
          <pc:sldLayoutMkLst>
            <pc:docMk/>
            <pc:sldMasterMk cId="2022494893" sldId="2147483682"/>
            <pc:sldLayoutMk cId="3212174753" sldId="2147483683"/>
          </pc:sldLayoutMkLst>
        </pc:sldLayoutChg>
        <pc:sldLayoutChg chg="del">
          <pc:chgData name="Hirata, Ryuichi (SEC)" userId="955886f9-285d-4137-bfef-63faad37c40d" providerId="ADAL" clId="{EC88E9CB-E3AF-4B4D-BC25-D20D5B3D7CE9}" dt="2024-01-16T15:26:43.980" v="0" actId="18676"/>
          <pc:sldLayoutMkLst>
            <pc:docMk/>
            <pc:sldMasterMk cId="2022494893" sldId="2147483682"/>
            <pc:sldLayoutMk cId="2455871030" sldId="2147483684"/>
          </pc:sldLayoutMkLst>
        </pc:sldLayoutChg>
      </pc:sldMasterChg>
      <pc:sldMasterChg chg="del delSldLayout">
        <pc:chgData name="Hirata, Ryuichi (SEC)" userId="955886f9-285d-4137-bfef-63faad37c40d" providerId="ADAL" clId="{EC88E9CB-E3AF-4B4D-BC25-D20D5B3D7CE9}" dt="2024-01-16T15:26:43.980" v="0" actId="18676"/>
        <pc:sldMasterMkLst>
          <pc:docMk/>
          <pc:sldMasterMk cId="2201780611" sldId="2147483685"/>
        </pc:sldMasterMkLst>
        <pc:sldLayoutChg chg="del">
          <pc:chgData name="Hirata, Ryuichi (SEC)" userId="955886f9-285d-4137-bfef-63faad37c40d" providerId="ADAL" clId="{EC88E9CB-E3AF-4B4D-BC25-D20D5B3D7CE9}" dt="2024-01-16T15:26:43.980" v="0" actId="18676"/>
          <pc:sldLayoutMkLst>
            <pc:docMk/>
            <pc:sldMasterMk cId="2201780611" sldId="2147483685"/>
            <pc:sldLayoutMk cId="2439328943" sldId="2147483686"/>
          </pc:sldLayoutMkLst>
        </pc:sldLayoutChg>
        <pc:sldLayoutChg chg="del">
          <pc:chgData name="Hirata, Ryuichi (SEC)" userId="955886f9-285d-4137-bfef-63faad37c40d" providerId="ADAL" clId="{EC88E9CB-E3AF-4B4D-BC25-D20D5B3D7CE9}" dt="2024-01-16T15:26:43.980" v="0" actId="18676"/>
          <pc:sldLayoutMkLst>
            <pc:docMk/>
            <pc:sldMasterMk cId="2201780611" sldId="2147483685"/>
            <pc:sldLayoutMk cId="3648563165" sldId="2147483687"/>
          </pc:sldLayoutMkLst>
        </pc:sldLayoutChg>
      </pc:sldMasterChg>
      <pc:sldMasterChg chg="del delSldLayout">
        <pc:chgData name="Hirata, Ryuichi (SEC)" userId="955886f9-285d-4137-bfef-63faad37c40d" providerId="ADAL" clId="{EC88E9CB-E3AF-4B4D-BC25-D20D5B3D7CE9}" dt="2024-01-16T15:26:43.980" v="0" actId="18676"/>
        <pc:sldMasterMkLst>
          <pc:docMk/>
          <pc:sldMasterMk cId="1133361343" sldId="2147483688"/>
        </pc:sldMasterMkLst>
        <pc:sldLayoutChg chg="del">
          <pc:chgData name="Hirata, Ryuichi (SEC)" userId="955886f9-285d-4137-bfef-63faad37c40d" providerId="ADAL" clId="{EC88E9CB-E3AF-4B4D-BC25-D20D5B3D7CE9}" dt="2024-01-16T15:26:43.980" v="0" actId="18676"/>
          <pc:sldLayoutMkLst>
            <pc:docMk/>
            <pc:sldMasterMk cId="1133361343" sldId="2147483688"/>
            <pc:sldLayoutMk cId="3413536848" sldId="2147483689"/>
          </pc:sldLayoutMkLst>
        </pc:sldLayoutChg>
        <pc:sldLayoutChg chg="del">
          <pc:chgData name="Hirata, Ryuichi (SEC)" userId="955886f9-285d-4137-bfef-63faad37c40d" providerId="ADAL" clId="{EC88E9CB-E3AF-4B4D-BC25-D20D5B3D7CE9}" dt="2024-01-16T15:26:43.980" v="0" actId="18676"/>
          <pc:sldLayoutMkLst>
            <pc:docMk/>
            <pc:sldMasterMk cId="1133361343" sldId="2147483688"/>
            <pc:sldLayoutMk cId="3493782178" sldId="2147483690"/>
          </pc:sldLayoutMkLst>
        </pc:sldLayoutChg>
        <pc:sldLayoutChg chg="del">
          <pc:chgData name="Hirata, Ryuichi (SEC)" userId="955886f9-285d-4137-bfef-63faad37c40d" providerId="ADAL" clId="{EC88E9CB-E3AF-4B4D-BC25-D20D5B3D7CE9}" dt="2024-01-16T15:26:43.980" v="0" actId="18676"/>
          <pc:sldLayoutMkLst>
            <pc:docMk/>
            <pc:sldMasterMk cId="1133361343" sldId="2147483688"/>
            <pc:sldLayoutMk cId="3896650630" sldId="2147483691"/>
          </pc:sldLayoutMkLst>
        </pc:sldLayoutChg>
        <pc:sldLayoutChg chg="del">
          <pc:chgData name="Hirata, Ryuichi (SEC)" userId="955886f9-285d-4137-bfef-63faad37c40d" providerId="ADAL" clId="{EC88E9CB-E3AF-4B4D-BC25-D20D5B3D7CE9}" dt="2024-01-16T15:26:43.980" v="0" actId="18676"/>
          <pc:sldLayoutMkLst>
            <pc:docMk/>
            <pc:sldMasterMk cId="1133361343" sldId="2147483688"/>
            <pc:sldLayoutMk cId="2897227702" sldId="2147483692"/>
          </pc:sldLayoutMkLst>
        </pc:sldLayoutChg>
        <pc:sldLayoutChg chg="del">
          <pc:chgData name="Hirata, Ryuichi (SEC)" userId="955886f9-285d-4137-bfef-63faad37c40d" providerId="ADAL" clId="{EC88E9CB-E3AF-4B4D-BC25-D20D5B3D7CE9}" dt="2024-01-16T15:26:43.980" v="0" actId="18676"/>
          <pc:sldLayoutMkLst>
            <pc:docMk/>
            <pc:sldMasterMk cId="1133361343" sldId="2147483688"/>
            <pc:sldLayoutMk cId="3142615651" sldId="2147483693"/>
          </pc:sldLayoutMkLst>
        </pc:sldLayoutChg>
        <pc:sldLayoutChg chg="del">
          <pc:chgData name="Hirata, Ryuichi (SEC)" userId="955886f9-285d-4137-bfef-63faad37c40d" providerId="ADAL" clId="{EC88E9CB-E3AF-4B4D-BC25-D20D5B3D7CE9}" dt="2024-01-16T15:26:43.980" v="0" actId="18676"/>
          <pc:sldLayoutMkLst>
            <pc:docMk/>
            <pc:sldMasterMk cId="1133361343" sldId="2147483688"/>
            <pc:sldLayoutMk cId="1563407840" sldId="2147483694"/>
          </pc:sldLayoutMkLst>
        </pc:sldLayoutChg>
        <pc:sldLayoutChg chg="del">
          <pc:chgData name="Hirata, Ryuichi (SEC)" userId="955886f9-285d-4137-bfef-63faad37c40d" providerId="ADAL" clId="{EC88E9CB-E3AF-4B4D-BC25-D20D5B3D7CE9}" dt="2024-01-16T15:26:43.980" v="0" actId="18676"/>
          <pc:sldLayoutMkLst>
            <pc:docMk/>
            <pc:sldMasterMk cId="1133361343" sldId="2147483688"/>
            <pc:sldLayoutMk cId="3155927314" sldId="2147483695"/>
          </pc:sldLayoutMkLst>
        </pc:sldLayoutChg>
        <pc:sldLayoutChg chg="del">
          <pc:chgData name="Hirata, Ryuichi (SEC)" userId="955886f9-285d-4137-bfef-63faad37c40d" providerId="ADAL" clId="{EC88E9CB-E3AF-4B4D-BC25-D20D5B3D7CE9}" dt="2024-01-16T15:26:43.980" v="0" actId="18676"/>
          <pc:sldLayoutMkLst>
            <pc:docMk/>
            <pc:sldMasterMk cId="1133361343" sldId="2147483688"/>
            <pc:sldLayoutMk cId="3753185480" sldId="2147483696"/>
          </pc:sldLayoutMkLst>
        </pc:sldLayoutChg>
        <pc:sldLayoutChg chg="del">
          <pc:chgData name="Hirata, Ryuichi (SEC)" userId="955886f9-285d-4137-bfef-63faad37c40d" providerId="ADAL" clId="{EC88E9CB-E3AF-4B4D-BC25-D20D5B3D7CE9}" dt="2024-01-16T15:26:43.980" v="0" actId="18676"/>
          <pc:sldLayoutMkLst>
            <pc:docMk/>
            <pc:sldMasterMk cId="1133361343" sldId="2147483688"/>
            <pc:sldLayoutMk cId="1601590769" sldId="2147483697"/>
          </pc:sldLayoutMkLst>
        </pc:sldLayoutChg>
      </pc:sldMasterChg>
    </pc:docChg>
  </pc:docChgLst>
  <pc:docChgLst>
    <pc:chgData name="Hirata, Ryuichi (SEC)" userId="955886f9-285d-4137-bfef-63faad37c40d" providerId="ADAL" clId="{6FF904D2-CB02-4C17-B3D1-8F5FEAAC3713}"/>
    <pc:docChg chg="undo custSel addSld delSld modSld sldOrd modSection">
      <pc:chgData name="Hirata, Ryuichi (SEC)" userId="955886f9-285d-4137-bfef-63faad37c40d" providerId="ADAL" clId="{6FF904D2-CB02-4C17-B3D1-8F5FEAAC3713}" dt="2024-08-22T06:04:37.573" v="1035"/>
      <pc:docMkLst>
        <pc:docMk/>
      </pc:docMkLst>
      <pc:sldChg chg="ord">
        <pc:chgData name="Hirata, Ryuichi (SEC)" userId="955886f9-285d-4137-bfef-63faad37c40d" providerId="ADAL" clId="{6FF904D2-CB02-4C17-B3D1-8F5FEAAC3713}" dt="2024-08-22T06:04:37.573" v="1035"/>
        <pc:sldMkLst>
          <pc:docMk/>
          <pc:sldMk cId="3417133029" sldId="2147473895"/>
        </pc:sldMkLst>
      </pc:sldChg>
      <pc:sldChg chg="modSp mod">
        <pc:chgData name="Hirata, Ryuichi (SEC)" userId="955886f9-285d-4137-bfef-63faad37c40d" providerId="ADAL" clId="{6FF904D2-CB02-4C17-B3D1-8F5FEAAC3713}" dt="2024-08-22T05:22:16.890" v="5"/>
        <pc:sldMkLst>
          <pc:docMk/>
          <pc:sldMk cId="3635009835" sldId="2147473896"/>
        </pc:sldMkLst>
        <pc:spChg chg="mod">
          <ac:chgData name="Hirata, Ryuichi (SEC)" userId="955886f9-285d-4137-bfef-63faad37c40d" providerId="ADAL" clId="{6FF904D2-CB02-4C17-B3D1-8F5FEAAC3713}" dt="2024-08-22T05:21:47.950" v="1" actId="207"/>
          <ac:spMkLst>
            <pc:docMk/>
            <pc:sldMk cId="3635009835" sldId="2147473896"/>
            <ac:spMk id="8" creationId="{E416F2D3-1902-A62E-CDEE-62274DA01F7A}"/>
          </ac:spMkLst>
        </pc:spChg>
        <pc:spChg chg="mod">
          <ac:chgData name="Hirata, Ryuichi (SEC)" userId="955886f9-285d-4137-bfef-63faad37c40d" providerId="ADAL" clId="{6FF904D2-CB02-4C17-B3D1-8F5FEAAC3713}" dt="2024-08-22T05:22:16.890" v="5"/>
          <ac:spMkLst>
            <pc:docMk/>
            <pc:sldMk cId="3635009835" sldId="2147473896"/>
            <ac:spMk id="25" creationId="{4673B079-4F91-B9B7-426E-6532B6541C71}"/>
          </ac:spMkLst>
        </pc:spChg>
      </pc:sldChg>
      <pc:sldChg chg="modSp mod">
        <pc:chgData name="Hirata, Ryuichi (SEC)" userId="955886f9-285d-4137-bfef-63faad37c40d" providerId="ADAL" clId="{6FF904D2-CB02-4C17-B3D1-8F5FEAAC3713}" dt="2024-08-22T05:54:19.578" v="1033" actId="20577"/>
        <pc:sldMkLst>
          <pc:docMk/>
          <pc:sldMk cId="3366517367" sldId="2147473905"/>
        </pc:sldMkLst>
        <pc:spChg chg="mod">
          <ac:chgData name="Hirata, Ryuichi (SEC)" userId="955886f9-285d-4137-bfef-63faad37c40d" providerId="ADAL" clId="{6FF904D2-CB02-4C17-B3D1-8F5FEAAC3713}" dt="2024-08-22T05:28:56.610" v="319" actId="20577"/>
          <ac:spMkLst>
            <pc:docMk/>
            <pc:sldMk cId="3366517367" sldId="2147473905"/>
            <ac:spMk id="3" creationId="{A5E12926-1395-9615-EF2F-5856C47FE7CD}"/>
          </ac:spMkLst>
        </pc:spChg>
        <pc:spChg chg="mod">
          <ac:chgData name="Hirata, Ryuichi (SEC)" userId="955886f9-285d-4137-bfef-63faad37c40d" providerId="ADAL" clId="{6FF904D2-CB02-4C17-B3D1-8F5FEAAC3713}" dt="2024-08-22T05:54:19.578" v="1033" actId="20577"/>
          <ac:spMkLst>
            <pc:docMk/>
            <pc:sldMk cId="3366517367" sldId="2147473905"/>
            <ac:spMk id="7" creationId="{74340D77-9CB2-4DF0-0D10-7055C38BCAF7}"/>
          </ac:spMkLst>
        </pc:spChg>
      </pc:sldChg>
      <pc:sldChg chg="del mod modShow">
        <pc:chgData name="Hirata, Ryuichi (SEC)" userId="955886f9-285d-4137-bfef-63faad37c40d" providerId="ADAL" clId="{6FF904D2-CB02-4C17-B3D1-8F5FEAAC3713}" dt="2024-08-22T05:52:40.682" v="915" actId="47"/>
        <pc:sldMkLst>
          <pc:docMk/>
          <pc:sldMk cId="927919284" sldId="2147473906"/>
        </pc:sldMkLst>
      </pc:sldChg>
      <pc:sldChg chg="modSp mod">
        <pc:chgData name="Hirata, Ryuichi (SEC)" userId="955886f9-285d-4137-bfef-63faad37c40d" providerId="ADAL" clId="{6FF904D2-CB02-4C17-B3D1-8F5FEAAC3713}" dt="2024-08-22T05:53:38.106" v="1007" actId="21"/>
        <pc:sldMkLst>
          <pc:docMk/>
          <pc:sldMk cId="3351431345" sldId="2147473908"/>
        </pc:sldMkLst>
        <pc:spChg chg="mod">
          <ac:chgData name="Hirata, Ryuichi (SEC)" userId="955886f9-285d-4137-bfef-63faad37c40d" providerId="ADAL" clId="{6FF904D2-CB02-4C17-B3D1-8F5FEAAC3713}" dt="2024-08-22T05:45:43.623" v="590" actId="20577"/>
          <ac:spMkLst>
            <pc:docMk/>
            <pc:sldMk cId="3351431345" sldId="2147473908"/>
            <ac:spMk id="2" creationId="{A88D6ACA-DF8A-8078-4F10-6729100F4CD3}"/>
          </ac:spMkLst>
        </pc:spChg>
        <pc:spChg chg="mod">
          <ac:chgData name="Hirata, Ryuichi (SEC)" userId="955886f9-285d-4137-bfef-63faad37c40d" providerId="ADAL" clId="{6FF904D2-CB02-4C17-B3D1-8F5FEAAC3713}" dt="2024-08-22T05:48:13.272" v="807" actId="20577"/>
          <ac:spMkLst>
            <pc:docMk/>
            <pc:sldMk cId="3351431345" sldId="2147473908"/>
            <ac:spMk id="3" creationId="{1556ACBB-8348-1285-F3CA-8298311FABAF}"/>
          </ac:spMkLst>
        </pc:spChg>
        <pc:spChg chg="mod">
          <ac:chgData name="Hirata, Ryuichi (SEC)" userId="955886f9-285d-4137-bfef-63faad37c40d" providerId="ADAL" clId="{6FF904D2-CB02-4C17-B3D1-8F5FEAAC3713}" dt="2024-08-22T05:53:38.106" v="1007" actId="21"/>
          <ac:spMkLst>
            <pc:docMk/>
            <pc:sldMk cId="3351431345" sldId="2147473908"/>
            <ac:spMk id="25" creationId="{2C65E418-F551-59FD-517E-62E3F6DA9E5B}"/>
          </ac:spMkLst>
        </pc:spChg>
      </pc:sldChg>
      <pc:sldChg chg="modSp mod ord">
        <pc:chgData name="Hirata, Ryuichi (SEC)" userId="955886f9-285d-4137-bfef-63faad37c40d" providerId="ADAL" clId="{6FF904D2-CB02-4C17-B3D1-8F5FEAAC3713}" dt="2024-08-22T05:51:09.352" v="914"/>
        <pc:sldMkLst>
          <pc:docMk/>
          <pc:sldMk cId="1869465176" sldId="2147473909"/>
        </pc:sldMkLst>
        <pc:spChg chg="mod">
          <ac:chgData name="Hirata, Ryuichi (SEC)" userId="955886f9-285d-4137-bfef-63faad37c40d" providerId="ADAL" clId="{6FF904D2-CB02-4C17-B3D1-8F5FEAAC3713}" dt="2024-08-22T05:47:01.113" v="659" actId="20577"/>
          <ac:spMkLst>
            <pc:docMk/>
            <pc:sldMk cId="1869465176" sldId="2147473909"/>
            <ac:spMk id="2" creationId="{A88D6ACA-DF8A-8078-4F10-6729100F4CD3}"/>
          </ac:spMkLst>
        </pc:spChg>
        <pc:spChg chg="mod">
          <ac:chgData name="Hirata, Ryuichi (SEC)" userId="955886f9-285d-4137-bfef-63faad37c40d" providerId="ADAL" clId="{6FF904D2-CB02-4C17-B3D1-8F5FEAAC3713}" dt="2024-08-22T05:48:31.544" v="821" actId="20577"/>
          <ac:spMkLst>
            <pc:docMk/>
            <pc:sldMk cId="1869465176" sldId="2147473909"/>
            <ac:spMk id="3" creationId="{1556ACBB-8348-1285-F3CA-8298311FABAF}"/>
          </ac:spMkLst>
        </pc:spChg>
        <pc:spChg chg="mod">
          <ac:chgData name="Hirata, Ryuichi (SEC)" userId="955886f9-285d-4137-bfef-63faad37c40d" providerId="ADAL" clId="{6FF904D2-CB02-4C17-B3D1-8F5FEAAC3713}" dt="2024-08-22T05:37:46.575" v="583" actId="20577"/>
          <ac:spMkLst>
            <pc:docMk/>
            <pc:sldMk cId="1869465176" sldId="2147473909"/>
            <ac:spMk id="30" creationId="{73AAE14F-2D63-F239-6C54-732B0767CA54}"/>
          </ac:spMkLst>
        </pc:spChg>
      </pc:sldChg>
      <pc:sldChg chg="modSp add mod">
        <pc:chgData name="Hirata, Ryuichi (SEC)" userId="955886f9-285d-4137-bfef-63faad37c40d" providerId="ADAL" clId="{6FF904D2-CB02-4C17-B3D1-8F5FEAAC3713}" dt="2024-08-22T05:53:44.821" v="1009"/>
        <pc:sldMkLst>
          <pc:docMk/>
          <pc:sldMk cId="2778181185" sldId="2147473911"/>
        </pc:sldMkLst>
        <pc:spChg chg="mod">
          <ac:chgData name="Hirata, Ryuichi (SEC)" userId="955886f9-285d-4137-bfef-63faad37c40d" providerId="ADAL" clId="{6FF904D2-CB02-4C17-B3D1-8F5FEAAC3713}" dt="2024-08-22T05:50:30.443" v="895" actId="20577"/>
          <ac:spMkLst>
            <pc:docMk/>
            <pc:sldMk cId="2778181185" sldId="2147473911"/>
            <ac:spMk id="3" creationId="{1556ACBB-8348-1285-F3CA-8298311FABAF}"/>
          </ac:spMkLst>
        </pc:spChg>
        <pc:spChg chg="mod">
          <ac:chgData name="Hirata, Ryuichi (SEC)" userId="955886f9-285d-4137-bfef-63faad37c40d" providerId="ADAL" clId="{6FF904D2-CB02-4C17-B3D1-8F5FEAAC3713}" dt="2024-08-22T05:49:15.401" v="825" actId="20577"/>
          <ac:spMkLst>
            <pc:docMk/>
            <pc:sldMk cId="2778181185" sldId="2147473911"/>
            <ac:spMk id="11" creationId="{988C985C-0113-8012-AA23-BFC95919857A}"/>
          </ac:spMkLst>
        </pc:spChg>
        <pc:spChg chg="mod">
          <ac:chgData name="Hirata, Ryuichi (SEC)" userId="955886f9-285d-4137-bfef-63faad37c40d" providerId="ADAL" clId="{6FF904D2-CB02-4C17-B3D1-8F5FEAAC3713}" dt="2024-08-22T05:53:44.821" v="1009"/>
          <ac:spMkLst>
            <pc:docMk/>
            <pc:sldMk cId="2778181185" sldId="2147473911"/>
            <ac:spMk id="25" creationId="{2C65E418-F551-59FD-517E-62E3F6DA9E5B}"/>
          </ac:spMkLst>
        </pc:spChg>
      </pc:sldChg>
    </pc:docChg>
  </pc:docChgLst>
  <pc:docChgLst>
    <pc:chgData name="Hirata, Ryuichi (SEC)" userId="955886f9-285d-4137-bfef-63faad37c40d" providerId="ADAL" clId="{ACC37096-F74A-47CE-B064-E787F405A67F}"/>
    <pc:docChg chg="undo custSel addSld delSld modSld sldOrd delMainMaster delSection modSection">
      <pc:chgData name="Hirata, Ryuichi (SEC)" userId="955886f9-285d-4137-bfef-63faad37c40d" providerId="ADAL" clId="{ACC37096-F74A-47CE-B064-E787F405A67F}" dt="2024-09-04T03:53:13.365" v="3632" actId="20577"/>
      <pc:docMkLst>
        <pc:docMk/>
      </pc:docMkLst>
      <pc:sldChg chg="modSp">
        <pc:chgData name="Hirata, Ryuichi (SEC)" userId="955886f9-285d-4137-bfef-63faad37c40d" providerId="ADAL" clId="{ACC37096-F74A-47CE-B064-E787F405A67F}" dt="2024-08-28T08:07:18.402" v="120"/>
        <pc:sldMkLst>
          <pc:docMk/>
          <pc:sldMk cId="0" sldId="256"/>
        </pc:sldMkLst>
        <pc:graphicFrameChg chg="mod">
          <ac:chgData name="Hirata, Ryuichi (SEC)" userId="955886f9-285d-4137-bfef-63faad37c40d" providerId="ADAL" clId="{ACC37096-F74A-47CE-B064-E787F405A67F}" dt="2024-08-28T08:07:18.402" v="120"/>
          <ac:graphicFrameMkLst>
            <pc:docMk/>
            <pc:sldMk cId="0" sldId="256"/>
            <ac:graphicFrameMk id="2" creationId="{856B4E07-9D6E-B111-F5CB-A58E65856311}"/>
          </ac:graphicFrameMkLst>
        </pc:graphicFrameChg>
      </pc:sldChg>
      <pc:sldChg chg="del">
        <pc:chgData name="Hirata, Ryuichi (SEC)" userId="955886f9-285d-4137-bfef-63faad37c40d" providerId="ADAL" clId="{ACC37096-F74A-47CE-B064-E787F405A67F}" dt="2024-08-28T08:09:45.104" v="154" actId="18676"/>
        <pc:sldMkLst>
          <pc:docMk/>
          <pc:sldMk cId="1300546902" sldId="283"/>
        </pc:sldMkLst>
      </pc:sldChg>
      <pc:sldChg chg="del">
        <pc:chgData name="Hirata, Ryuichi (SEC)" userId="955886f9-285d-4137-bfef-63faad37c40d" providerId="ADAL" clId="{ACC37096-F74A-47CE-B064-E787F405A67F}" dt="2024-08-28T08:09:45.104" v="154" actId="18676"/>
        <pc:sldMkLst>
          <pc:docMk/>
          <pc:sldMk cId="1780889455" sldId="338"/>
        </pc:sldMkLst>
      </pc:sldChg>
      <pc:sldChg chg="del">
        <pc:chgData name="Hirata, Ryuichi (SEC)" userId="955886f9-285d-4137-bfef-63faad37c40d" providerId="ADAL" clId="{ACC37096-F74A-47CE-B064-E787F405A67F}" dt="2024-08-28T08:09:45.104" v="154" actId="18676"/>
        <pc:sldMkLst>
          <pc:docMk/>
          <pc:sldMk cId="932931279" sldId="366"/>
        </pc:sldMkLst>
      </pc:sldChg>
      <pc:sldChg chg="del">
        <pc:chgData name="Hirata, Ryuichi (SEC)" userId="955886f9-285d-4137-bfef-63faad37c40d" providerId="ADAL" clId="{ACC37096-F74A-47CE-B064-E787F405A67F}" dt="2024-08-28T08:09:45.104" v="154" actId="18676"/>
        <pc:sldMkLst>
          <pc:docMk/>
          <pc:sldMk cId="2449969675" sldId="376"/>
        </pc:sldMkLst>
      </pc:sldChg>
      <pc:sldChg chg="del">
        <pc:chgData name="Hirata, Ryuichi (SEC)" userId="955886f9-285d-4137-bfef-63faad37c40d" providerId="ADAL" clId="{ACC37096-F74A-47CE-B064-E787F405A67F}" dt="2024-08-28T08:09:45.104" v="154" actId="18676"/>
        <pc:sldMkLst>
          <pc:docMk/>
          <pc:sldMk cId="2102576578" sldId="389"/>
        </pc:sldMkLst>
      </pc:sldChg>
      <pc:sldChg chg="del">
        <pc:chgData name="Hirata, Ryuichi (SEC)" userId="955886f9-285d-4137-bfef-63faad37c40d" providerId="ADAL" clId="{ACC37096-F74A-47CE-B064-E787F405A67F}" dt="2024-08-28T08:09:45.104" v="154" actId="18676"/>
        <pc:sldMkLst>
          <pc:docMk/>
          <pc:sldMk cId="1668434231" sldId="390"/>
        </pc:sldMkLst>
      </pc:sldChg>
      <pc:sldChg chg="del">
        <pc:chgData name="Hirata, Ryuichi (SEC)" userId="955886f9-285d-4137-bfef-63faad37c40d" providerId="ADAL" clId="{ACC37096-F74A-47CE-B064-E787F405A67F}" dt="2024-08-28T08:09:45.104" v="154" actId="18676"/>
        <pc:sldMkLst>
          <pc:docMk/>
          <pc:sldMk cId="1241679583" sldId="391"/>
        </pc:sldMkLst>
      </pc:sldChg>
      <pc:sldChg chg="del">
        <pc:chgData name="Hirata, Ryuichi (SEC)" userId="955886f9-285d-4137-bfef-63faad37c40d" providerId="ADAL" clId="{ACC37096-F74A-47CE-B064-E787F405A67F}" dt="2024-08-28T08:09:45.104" v="154" actId="18676"/>
        <pc:sldMkLst>
          <pc:docMk/>
          <pc:sldMk cId="3892419338" sldId="392"/>
        </pc:sldMkLst>
      </pc:sldChg>
      <pc:sldChg chg="del">
        <pc:chgData name="Hirata, Ryuichi (SEC)" userId="955886f9-285d-4137-bfef-63faad37c40d" providerId="ADAL" clId="{ACC37096-F74A-47CE-B064-E787F405A67F}" dt="2024-08-28T08:09:48.021" v="155" actId="18676"/>
        <pc:sldMkLst>
          <pc:docMk/>
          <pc:sldMk cId="1334959322" sldId="532"/>
        </pc:sldMkLst>
      </pc:sldChg>
      <pc:sldChg chg="del">
        <pc:chgData name="Hirata, Ryuichi (SEC)" userId="955886f9-285d-4137-bfef-63faad37c40d" providerId="ADAL" clId="{ACC37096-F74A-47CE-B064-E787F405A67F}" dt="2024-08-28T08:09:45.104" v="154" actId="18676"/>
        <pc:sldMkLst>
          <pc:docMk/>
          <pc:sldMk cId="3786257987" sldId="1009"/>
        </pc:sldMkLst>
      </pc:sldChg>
      <pc:sldChg chg="del">
        <pc:chgData name="Hirata, Ryuichi (SEC)" userId="955886f9-285d-4137-bfef-63faad37c40d" providerId="ADAL" clId="{ACC37096-F74A-47CE-B064-E787F405A67F}" dt="2024-08-28T08:09:45.104" v="154" actId="18676"/>
        <pc:sldMkLst>
          <pc:docMk/>
          <pc:sldMk cId="3943335709" sldId="1013"/>
        </pc:sldMkLst>
      </pc:sldChg>
      <pc:sldChg chg="del">
        <pc:chgData name="Hirata, Ryuichi (SEC)" userId="955886f9-285d-4137-bfef-63faad37c40d" providerId="ADAL" clId="{ACC37096-F74A-47CE-B064-E787F405A67F}" dt="2024-08-28T08:09:48.021" v="155" actId="18676"/>
        <pc:sldMkLst>
          <pc:docMk/>
          <pc:sldMk cId="2712896283" sldId="4677"/>
        </pc:sldMkLst>
      </pc:sldChg>
      <pc:sldChg chg="del">
        <pc:chgData name="Hirata, Ryuichi (SEC)" userId="955886f9-285d-4137-bfef-63faad37c40d" providerId="ADAL" clId="{ACC37096-F74A-47CE-B064-E787F405A67F}" dt="2024-08-28T08:09:48.021" v="155" actId="18676"/>
        <pc:sldMkLst>
          <pc:docMk/>
          <pc:sldMk cId="2676688790" sldId="4727"/>
        </pc:sldMkLst>
      </pc:sldChg>
      <pc:sldChg chg="del">
        <pc:chgData name="Hirata, Ryuichi (SEC)" userId="955886f9-285d-4137-bfef-63faad37c40d" providerId="ADAL" clId="{ACC37096-F74A-47CE-B064-E787F405A67F}" dt="2024-08-28T08:09:18.586" v="153" actId="2696"/>
        <pc:sldMkLst>
          <pc:docMk/>
          <pc:sldMk cId="3439379949" sldId="141169611"/>
        </pc:sldMkLst>
      </pc:sldChg>
      <pc:sldChg chg="del">
        <pc:chgData name="Hirata, Ryuichi (SEC)" userId="955886f9-285d-4137-bfef-63faad37c40d" providerId="ADAL" clId="{ACC37096-F74A-47CE-B064-E787F405A67F}" dt="2024-08-28T08:09:48.021" v="155" actId="18676"/>
        <pc:sldMkLst>
          <pc:docMk/>
          <pc:sldMk cId="65972864" sldId="141169622"/>
        </pc:sldMkLst>
      </pc:sldChg>
      <pc:sldChg chg="del">
        <pc:chgData name="Hirata, Ryuichi (SEC)" userId="955886f9-285d-4137-bfef-63faad37c40d" providerId="ADAL" clId="{ACC37096-F74A-47CE-B064-E787F405A67F}" dt="2024-08-28T08:09:48.021" v="155" actId="18676"/>
        <pc:sldMkLst>
          <pc:docMk/>
          <pc:sldMk cId="3058178647" sldId="141169627"/>
        </pc:sldMkLst>
      </pc:sldChg>
      <pc:sldChg chg="del">
        <pc:chgData name="Hirata, Ryuichi (SEC)" userId="955886f9-285d-4137-bfef-63faad37c40d" providerId="ADAL" clId="{ACC37096-F74A-47CE-B064-E787F405A67F}" dt="2024-08-28T08:09:52.744" v="157" actId="18676"/>
        <pc:sldMkLst>
          <pc:docMk/>
          <pc:sldMk cId="3417133029" sldId="2147473895"/>
        </pc:sldMkLst>
      </pc:sldChg>
      <pc:sldChg chg="delSp modSp mod">
        <pc:chgData name="Hirata, Ryuichi (SEC)" userId="955886f9-285d-4137-bfef-63faad37c40d" providerId="ADAL" clId="{ACC37096-F74A-47CE-B064-E787F405A67F}" dt="2024-08-28T08:36:46.612" v="223" actId="20577"/>
        <pc:sldMkLst>
          <pc:docMk/>
          <pc:sldMk cId="3635009835" sldId="2147473896"/>
        </pc:sldMkLst>
        <pc:spChg chg="mod">
          <ac:chgData name="Hirata, Ryuichi (SEC)" userId="955886f9-285d-4137-bfef-63faad37c40d" providerId="ADAL" clId="{ACC37096-F74A-47CE-B064-E787F405A67F}" dt="2024-08-28T08:36:46.612" v="223" actId="20577"/>
          <ac:spMkLst>
            <pc:docMk/>
            <pc:sldMk cId="3635009835" sldId="2147473896"/>
            <ac:spMk id="2" creationId="{F2CA06BD-0B44-6D73-4371-5E88AEC56585}"/>
          </ac:spMkLst>
        </pc:spChg>
        <pc:spChg chg="mod">
          <ac:chgData name="Hirata, Ryuichi (SEC)" userId="955886f9-285d-4137-bfef-63faad37c40d" providerId="ADAL" clId="{ACC37096-F74A-47CE-B064-E787F405A67F}" dt="2024-08-28T07:38:10.788" v="68" actId="313"/>
          <ac:spMkLst>
            <pc:docMk/>
            <pc:sldMk cId="3635009835" sldId="2147473896"/>
            <ac:spMk id="3" creationId="{20130CDA-583B-DAC1-5B82-B30EF34094CE}"/>
          </ac:spMkLst>
        </pc:spChg>
        <pc:spChg chg="del">
          <ac:chgData name="Hirata, Ryuichi (SEC)" userId="955886f9-285d-4137-bfef-63faad37c40d" providerId="ADAL" clId="{ACC37096-F74A-47CE-B064-E787F405A67F}" dt="2024-08-28T07:37:13.605" v="24" actId="478"/>
          <ac:spMkLst>
            <pc:docMk/>
            <pc:sldMk cId="3635009835" sldId="2147473896"/>
            <ac:spMk id="8" creationId="{E416F2D3-1902-A62E-CDEE-62274DA01F7A}"/>
          </ac:spMkLst>
        </pc:spChg>
        <pc:spChg chg="mod">
          <ac:chgData name="Hirata, Ryuichi (SEC)" userId="955886f9-285d-4137-bfef-63faad37c40d" providerId="ADAL" clId="{ACC37096-F74A-47CE-B064-E787F405A67F}" dt="2024-08-28T07:37:06.264" v="23" actId="20577"/>
          <ac:spMkLst>
            <pc:docMk/>
            <pc:sldMk cId="3635009835" sldId="2147473896"/>
            <ac:spMk id="12" creationId="{A1614AFD-FB1A-9B54-03F1-082F42FA4239}"/>
          </ac:spMkLst>
        </pc:spChg>
        <pc:spChg chg="del">
          <ac:chgData name="Hirata, Ryuichi (SEC)" userId="955886f9-285d-4137-bfef-63faad37c40d" providerId="ADAL" clId="{ACC37096-F74A-47CE-B064-E787F405A67F}" dt="2024-08-28T07:36:52.936" v="0" actId="478"/>
          <ac:spMkLst>
            <pc:docMk/>
            <pc:sldMk cId="3635009835" sldId="2147473896"/>
            <ac:spMk id="25" creationId="{4673B079-4F91-B9B7-426E-6532B6541C71}"/>
          </ac:spMkLst>
        </pc:spChg>
        <pc:spChg chg="mod">
          <ac:chgData name="Hirata, Ryuichi (SEC)" userId="955886f9-285d-4137-bfef-63faad37c40d" providerId="ADAL" clId="{ACC37096-F74A-47CE-B064-E787F405A67F}" dt="2024-08-28T07:37:57.450" v="67" actId="20577"/>
          <ac:spMkLst>
            <pc:docMk/>
            <pc:sldMk cId="3635009835" sldId="2147473896"/>
            <ac:spMk id="35" creationId="{478737B3-B52D-F1B3-54A2-27F5B9A2ACE1}"/>
          </ac:spMkLst>
        </pc:spChg>
        <pc:spChg chg="mod">
          <ac:chgData name="Hirata, Ryuichi (SEC)" userId="955886f9-285d-4137-bfef-63faad37c40d" providerId="ADAL" clId="{ACC37096-F74A-47CE-B064-E787F405A67F}" dt="2024-08-28T07:37:50.130" v="60" actId="20577"/>
          <ac:spMkLst>
            <pc:docMk/>
            <pc:sldMk cId="3635009835" sldId="2147473896"/>
            <ac:spMk id="55" creationId="{0ED54DDC-A2A1-2FE3-9A1F-AFBDA84F237F}"/>
          </ac:spMkLst>
        </pc:spChg>
      </pc:sldChg>
      <pc:sldChg chg="delSp modSp mod">
        <pc:chgData name="Hirata, Ryuichi (SEC)" userId="955886f9-285d-4137-bfef-63faad37c40d" providerId="ADAL" clId="{ACC37096-F74A-47CE-B064-E787F405A67F}" dt="2024-08-28T08:36:50.996" v="224" actId="20577"/>
        <pc:sldMkLst>
          <pc:docMk/>
          <pc:sldMk cId="3828659071" sldId="2147473897"/>
        </pc:sldMkLst>
        <pc:spChg chg="mod">
          <ac:chgData name="Hirata, Ryuichi (SEC)" userId="955886f9-285d-4137-bfef-63faad37c40d" providerId="ADAL" clId="{ACC37096-F74A-47CE-B064-E787F405A67F}" dt="2024-08-28T08:36:50.996" v="224" actId="20577"/>
          <ac:spMkLst>
            <pc:docMk/>
            <pc:sldMk cId="3828659071" sldId="2147473897"/>
            <ac:spMk id="2" creationId="{F2CA06BD-0B44-6D73-4371-5E88AEC56585}"/>
          </ac:spMkLst>
        </pc:spChg>
        <pc:spChg chg="mod">
          <ac:chgData name="Hirata, Ryuichi (SEC)" userId="955886f9-285d-4137-bfef-63faad37c40d" providerId="ADAL" clId="{ACC37096-F74A-47CE-B064-E787F405A67F}" dt="2024-08-28T08:36:17.209" v="218" actId="20577"/>
          <ac:spMkLst>
            <pc:docMk/>
            <pc:sldMk cId="3828659071" sldId="2147473897"/>
            <ac:spMk id="3" creationId="{20130CDA-583B-DAC1-5B82-B30EF34094CE}"/>
          </ac:spMkLst>
        </pc:spChg>
        <pc:spChg chg="mod">
          <ac:chgData name="Hirata, Ryuichi (SEC)" userId="955886f9-285d-4137-bfef-63faad37c40d" providerId="ADAL" clId="{ACC37096-F74A-47CE-B064-E787F405A67F}" dt="2024-08-28T07:58:14.893" v="97" actId="20577"/>
          <ac:spMkLst>
            <pc:docMk/>
            <pc:sldMk cId="3828659071" sldId="2147473897"/>
            <ac:spMk id="12" creationId="{A1614AFD-FB1A-9B54-03F1-082F42FA4239}"/>
          </ac:spMkLst>
        </pc:spChg>
        <pc:spChg chg="mod">
          <ac:chgData name="Hirata, Ryuichi (SEC)" userId="955886f9-285d-4137-bfef-63faad37c40d" providerId="ADAL" clId="{ACC37096-F74A-47CE-B064-E787F405A67F}" dt="2024-08-28T07:58:22.798" v="111" actId="20577"/>
          <ac:spMkLst>
            <pc:docMk/>
            <pc:sldMk cId="3828659071" sldId="2147473897"/>
            <ac:spMk id="20" creationId="{DA318CB0-B92F-5F70-AE71-560974285F33}"/>
          </ac:spMkLst>
        </pc:spChg>
        <pc:spChg chg="mod">
          <ac:chgData name="Hirata, Ryuichi (SEC)" userId="955886f9-285d-4137-bfef-63faad37c40d" providerId="ADAL" clId="{ACC37096-F74A-47CE-B064-E787F405A67F}" dt="2024-08-28T07:58:19.357" v="104" actId="20577"/>
          <ac:spMkLst>
            <pc:docMk/>
            <pc:sldMk cId="3828659071" sldId="2147473897"/>
            <ac:spMk id="30" creationId="{2BA9F252-F2CF-A995-4F27-36AFA8E75B5D}"/>
          </ac:spMkLst>
        </pc:spChg>
        <pc:spChg chg="del">
          <ac:chgData name="Hirata, Ryuichi (SEC)" userId="955886f9-285d-4137-bfef-63faad37c40d" providerId="ADAL" clId="{ACC37096-F74A-47CE-B064-E787F405A67F}" dt="2024-08-28T07:57:41.472" v="69" actId="478"/>
          <ac:spMkLst>
            <pc:docMk/>
            <pc:sldMk cId="3828659071" sldId="2147473897"/>
            <ac:spMk id="40" creationId="{C7C7C297-923D-6AE0-55A2-053CF01DAF28}"/>
          </ac:spMkLst>
        </pc:spChg>
      </pc:sldChg>
      <pc:sldChg chg="del">
        <pc:chgData name="Hirata, Ryuichi (SEC)" userId="955886f9-285d-4137-bfef-63faad37c40d" providerId="ADAL" clId="{ACC37096-F74A-47CE-B064-E787F405A67F}" dt="2024-08-28T08:09:50.516" v="156" actId="18676"/>
        <pc:sldMkLst>
          <pc:docMk/>
          <pc:sldMk cId="2836861165" sldId="2147473899"/>
        </pc:sldMkLst>
      </pc:sldChg>
      <pc:sldChg chg="modSp mod">
        <pc:chgData name="Hirata, Ryuichi (SEC)" userId="955886f9-285d-4137-bfef-63faad37c40d" providerId="ADAL" clId="{ACC37096-F74A-47CE-B064-E787F405A67F}" dt="2024-08-28T08:10:13.964" v="160" actId="20577"/>
        <pc:sldMkLst>
          <pc:docMk/>
          <pc:sldMk cId="3108319405" sldId="2147473900"/>
        </pc:sldMkLst>
        <pc:spChg chg="mod">
          <ac:chgData name="Hirata, Ryuichi (SEC)" userId="955886f9-285d-4137-bfef-63faad37c40d" providerId="ADAL" clId="{ACC37096-F74A-47CE-B064-E787F405A67F}" dt="2024-08-28T08:10:13.964" v="160" actId="20577"/>
          <ac:spMkLst>
            <pc:docMk/>
            <pc:sldMk cId="3108319405" sldId="2147473900"/>
            <ac:spMk id="3" creationId="{C4CD8149-BA2E-8747-1443-E5FCA4187A07}"/>
          </ac:spMkLst>
        </pc:spChg>
      </pc:sldChg>
      <pc:sldChg chg="delSp modSp mod">
        <pc:chgData name="Hirata, Ryuichi (SEC)" userId="955886f9-285d-4137-bfef-63faad37c40d" providerId="ADAL" clId="{ACC37096-F74A-47CE-B064-E787F405A67F}" dt="2024-08-28T08:52:18.707" v="593" actId="20577"/>
        <pc:sldMkLst>
          <pc:docMk/>
          <pc:sldMk cId="3865506821" sldId="2147473901"/>
        </pc:sldMkLst>
        <pc:spChg chg="mod">
          <ac:chgData name="Hirata, Ryuichi (SEC)" userId="955886f9-285d-4137-bfef-63faad37c40d" providerId="ADAL" clId="{ACC37096-F74A-47CE-B064-E787F405A67F}" dt="2024-08-28T08:52:18.707" v="593" actId="20577"/>
          <ac:spMkLst>
            <pc:docMk/>
            <pc:sldMk cId="3865506821" sldId="2147473901"/>
            <ac:spMk id="3" creationId="{7A78E9B4-27AA-7A60-700F-2CAA946D59C6}"/>
          </ac:spMkLst>
        </pc:spChg>
        <pc:spChg chg="del">
          <ac:chgData name="Hirata, Ryuichi (SEC)" userId="955886f9-285d-4137-bfef-63faad37c40d" providerId="ADAL" clId="{ACC37096-F74A-47CE-B064-E787F405A67F}" dt="2024-08-28T08:45:23.495" v="515" actId="478"/>
          <ac:spMkLst>
            <pc:docMk/>
            <pc:sldMk cId="3865506821" sldId="2147473901"/>
            <ac:spMk id="7" creationId="{6B43D012-518E-86B3-486D-9C69B2B66121}"/>
          </ac:spMkLst>
        </pc:spChg>
      </pc:sldChg>
      <pc:sldChg chg="delSp modSp mod">
        <pc:chgData name="Hirata, Ryuichi (SEC)" userId="955886f9-285d-4137-bfef-63faad37c40d" providerId="ADAL" clId="{ACC37096-F74A-47CE-B064-E787F405A67F}" dt="2024-09-04T03:14:57.964" v="1301" actId="20577"/>
        <pc:sldMkLst>
          <pc:docMk/>
          <pc:sldMk cId="4201195812" sldId="2147473903"/>
        </pc:sldMkLst>
        <pc:spChg chg="mod">
          <ac:chgData name="Hirata, Ryuichi (SEC)" userId="955886f9-285d-4137-bfef-63faad37c40d" providerId="ADAL" clId="{ACC37096-F74A-47CE-B064-E787F405A67F}" dt="2024-09-04T03:07:55.311" v="1039" actId="20577"/>
          <ac:spMkLst>
            <pc:docMk/>
            <pc:sldMk cId="4201195812" sldId="2147473903"/>
            <ac:spMk id="2" creationId="{25E000E2-80C4-5E95-6772-62E969E0B497}"/>
          </ac:spMkLst>
        </pc:spChg>
        <pc:spChg chg="mod">
          <ac:chgData name="Hirata, Ryuichi (SEC)" userId="955886f9-285d-4137-bfef-63faad37c40d" providerId="ADAL" clId="{ACC37096-F74A-47CE-B064-E787F405A67F}" dt="2024-09-04T03:14:57.964" v="1301" actId="20577"/>
          <ac:spMkLst>
            <pc:docMk/>
            <pc:sldMk cId="4201195812" sldId="2147473903"/>
            <ac:spMk id="3" creationId="{889E750A-2E6E-F676-2897-43C266C29298}"/>
          </ac:spMkLst>
        </pc:spChg>
        <pc:spChg chg="del">
          <ac:chgData name="Hirata, Ryuichi (SEC)" userId="955886f9-285d-4137-bfef-63faad37c40d" providerId="ADAL" clId="{ACC37096-F74A-47CE-B064-E787F405A67F}" dt="2024-09-04T03:07:51.330" v="1035" actId="478"/>
          <ac:spMkLst>
            <pc:docMk/>
            <pc:sldMk cId="4201195812" sldId="2147473903"/>
            <ac:spMk id="7" creationId="{9FD13F20-937F-E923-1E5E-B4F681EAA211}"/>
          </ac:spMkLst>
        </pc:spChg>
      </pc:sldChg>
      <pc:sldChg chg="del">
        <pc:chgData name="Hirata, Ryuichi (SEC)" userId="955886f9-285d-4137-bfef-63faad37c40d" providerId="ADAL" clId="{ACC37096-F74A-47CE-B064-E787F405A67F}" dt="2024-08-28T08:09:50.516" v="156" actId="18676"/>
        <pc:sldMkLst>
          <pc:docMk/>
          <pc:sldMk cId="808408380" sldId="2147473904"/>
        </pc:sldMkLst>
      </pc:sldChg>
      <pc:sldChg chg="addSp delSp modSp mod">
        <pc:chgData name="Hirata, Ryuichi (SEC)" userId="955886f9-285d-4137-bfef-63faad37c40d" providerId="ADAL" clId="{ACC37096-F74A-47CE-B064-E787F405A67F}" dt="2024-09-04T03:22:55.472" v="1795" actId="20577"/>
        <pc:sldMkLst>
          <pc:docMk/>
          <pc:sldMk cId="3366517367" sldId="2147473905"/>
        </pc:sldMkLst>
        <pc:spChg chg="mod">
          <ac:chgData name="Hirata, Ryuichi (SEC)" userId="955886f9-285d-4137-bfef-63faad37c40d" providerId="ADAL" clId="{ACC37096-F74A-47CE-B064-E787F405A67F}" dt="2024-09-04T03:22:55.472" v="1795" actId="20577"/>
          <ac:spMkLst>
            <pc:docMk/>
            <pc:sldMk cId="3366517367" sldId="2147473905"/>
            <ac:spMk id="3" creationId="{A5E12926-1395-9615-EF2F-5856C47FE7CD}"/>
          </ac:spMkLst>
        </pc:spChg>
        <pc:spChg chg="del mod">
          <ac:chgData name="Hirata, Ryuichi (SEC)" userId="955886f9-285d-4137-bfef-63faad37c40d" providerId="ADAL" clId="{ACC37096-F74A-47CE-B064-E787F405A67F}" dt="2024-09-04T03:06:50.491" v="1014" actId="478"/>
          <ac:spMkLst>
            <pc:docMk/>
            <pc:sldMk cId="3366517367" sldId="2147473905"/>
            <ac:spMk id="7" creationId="{74340D77-9CB2-4DF0-0D10-7055C38BCAF7}"/>
          </ac:spMkLst>
        </pc:spChg>
        <pc:spChg chg="add mod">
          <ac:chgData name="Hirata, Ryuichi (SEC)" userId="955886f9-285d-4137-bfef-63faad37c40d" providerId="ADAL" clId="{ACC37096-F74A-47CE-B064-E787F405A67F}" dt="2024-09-04T03:22:27.167" v="1772" actId="20577"/>
          <ac:spMkLst>
            <pc:docMk/>
            <pc:sldMk cId="3366517367" sldId="2147473905"/>
            <ac:spMk id="8" creationId="{ED2D10D3-8653-D8DF-E24D-CDF7BAB80056}"/>
          </ac:spMkLst>
        </pc:spChg>
      </pc:sldChg>
      <pc:sldChg chg="modSp mod">
        <pc:chgData name="Hirata, Ryuichi (SEC)" userId="955886f9-285d-4137-bfef-63faad37c40d" providerId="ADAL" clId="{ACC37096-F74A-47CE-B064-E787F405A67F}" dt="2024-09-04T03:19:07.584" v="1643" actId="20577"/>
        <pc:sldMkLst>
          <pc:docMk/>
          <pc:sldMk cId="3315788951" sldId="2147473907"/>
        </pc:sldMkLst>
        <pc:spChg chg="mod">
          <ac:chgData name="Hirata, Ryuichi (SEC)" userId="955886f9-285d-4137-bfef-63faad37c40d" providerId="ADAL" clId="{ACC37096-F74A-47CE-B064-E787F405A67F}" dt="2024-09-04T03:19:07.584" v="1643" actId="20577"/>
          <ac:spMkLst>
            <pc:docMk/>
            <pc:sldMk cId="3315788951" sldId="2147473907"/>
            <ac:spMk id="3" creationId="{0F7DFC39-8910-022C-7584-A6DCCA5D55F9}"/>
          </ac:spMkLst>
        </pc:spChg>
      </pc:sldChg>
      <pc:sldChg chg="modSp mod">
        <pc:chgData name="Hirata, Ryuichi (SEC)" userId="955886f9-285d-4137-bfef-63faad37c40d" providerId="ADAL" clId="{ACC37096-F74A-47CE-B064-E787F405A67F}" dt="2024-09-04T03:40:16.435" v="2539" actId="20577"/>
        <pc:sldMkLst>
          <pc:docMk/>
          <pc:sldMk cId="3351431345" sldId="2147473908"/>
        </pc:sldMkLst>
        <pc:spChg chg="mod">
          <ac:chgData name="Hirata, Ryuichi (SEC)" userId="955886f9-285d-4137-bfef-63faad37c40d" providerId="ADAL" clId="{ACC37096-F74A-47CE-B064-E787F405A67F}" dt="2024-09-04T03:39:21.256" v="2523" actId="20577"/>
          <ac:spMkLst>
            <pc:docMk/>
            <pc:sldMk cId="3351431345" sldId="2147473908"/>
            <ac:spMk id="3" creationId="{1556ACBB-8348-1285-F3CA-8298311FABAF}"/>
          </ac:spMkLst>
        </pc:spChg>
        <pc:spChg chg="mod">
          <ac:chgData name="Hirata, Ryuichi (SEC)" userId="955886f9-285d-4137-bfef-63faad37c40d" providerId="ADAL" clId="{ACC37096-F74A-47CE-B064-E787F405A67F}" dt="2024-08-28T08:08:38.775" v="127" actId="20577"/>
          <ac:spMkLst>
            <pc:docMk/>
            <pc:sldMk cId="3351431345" sldId="2147473908"/>
            <ac:spMk id="10" creationId="{43B5FA8B-D94D-CCBC-FB47-46B4E2BD3562}"/>
          </ac:spMkLst>
        </pc:spChg>
        <pc:spChg chg="mod">
          <ac:chgData name="Hirata, Ryuichi (SEC)" userId="955886f9-285d-4137-bfef-63faad37c40d" providerId="ADAL" clId="{ACC37096-F74A-47CE-B064-E787F405A67F}" dt="2024-09-04T03:40:16.435" v="2539" actId="20577"/>
          <ac:spMkLst>
            <pc:docMk/>
            <pc:sldMk cId="3351431345" sldId="2147473908"/>
            <ac:spMk id="25" creationId="{2C65E418-F551-59FD-517E-62E3F6DA9E5B}"/>
          </ac:spMkLst>
        </pc:spChg>
      </pc:sldChg>
      <pc:sldChg chg="modSp mod">
        <pc:chgData name="Hirata, Ryuichi (SEC)" userId="955886f9-285d-4137-bfef-63faad37c40d" providerId="ADAL" clId="{ACC37096-F74A-47CE-B064-E787F405A67F}" dt="2024-09-04T03:45:13.312" v="2810" actId="20577"/>
        <pc:sldMkLst>
          <pc:docMk/>
          <pc:sldMk cId="1869465176" sldId="2147473909"/>
        </pc:sldMkLst>
        <pc:spChg chg="mod">
          <ac:chgData name="Hirata, Ryuichi (SEC)" userId="955886f9-285d-4137-bfef-63faad37c40d" providerId="ADAL" clId="{ACC37096-F74A-47CE-B064-E787F405A67F}" dt="2024-08-28T09:25:48.238" v="647" actId="20577"/>
          <ac:spMkLst>
            <pc:docMk/>
            <pc:sldMk cId="1869465176" sldId="2147473909"/>
            <ac:spMk id="2" creationId="{A88D6ACA-DF8A-8078-4F10-6729100F4CD3}"/>
          </ac:spMkLst>
        </pc:spChg>
        <pc:spChg chg="mod">
          <ac:chgData name="Hirata, Ryuichi (SEC)" userId="955886f9-285d-4137-bfef-63faad37c40d" providerId="ADAL" clId="{ACC37096-F74A-47CE-B064-E787F405A67F}" dt="2024-09-04T03:45:13.312" v="2810" actId="20577"/>
          <ac:spMkLst>
            <pc:docMk/>
            <pc:sldMk cId="1869465176" sldId="2147473909"/>
            <ac:spMk id="3" creationId="{1556ACBB-8348-1285-F3CA-8298311FABAF}"/>
          </ac:spMkLst>
        </pc:spChg>
        <pc:spChg chg="mod">
          <ac:chgData name="Hirata, Ryuichi (SEC)" userId="955886f9-285d-4137-bfef-63faad37c40d" providerId="ADAL" clId="{ACC37096-F74A-47CE-B064-E787F405A67F}" dt="2024-08-28T08:08:50.342" v="134" actId="20577"/>
          <ac:spMkLst>
            <pc:docMk/>
            <pc:sldMk cId="1869465176" sldId="2147473909"/>
            <ac:spMk id="10" creationId="{43B5FA8B-D94D-CCBC-FB47-46B4E2BD3562}"/>
          </ac:spMkLst>
        </pc:spChg>
        <pc:spChg chg="mod">
          <ac:chgData name="Hirata, Ryuichi (SEC)" userId="955886f9-285d-4137-bfef-63faad37c40d" providerId="ADAL" clId="{ACC37096-F74A-47CE-B064-E787F405A67F}" dt="2024-09-04T03:43:17.105" v="2715" actId="20577"/>
          <ac:spMkLst>
            <pc:docMk/>
            <pc:sldMk cId="1869465176" sldId="2147473909"/>
            <ac:spMk id="30" creationId="{73AAE14F-2D63-F239-6C54-732B0767CA54}"/>
          </ac:spMkLst>
        </pc:spChg>
      </pc:sldChg>
      <pc:sldChg chg="modSp mod ord">
        <pc:chgData name="Hirata, Ryuichi (SEC)" userId="955886f9-285d-4137-bfef-63faad37c40d" providerId="ADAL" clId="{ACC37096-F74A-47CE-B064-E787F405A67F}" dt="2024-09-04T03:53:13.365" v="3632" actId="20577"/>
        <pc:sldMkLst>
          <pc:docMk/>
          <pc:sldMk cId="3365292773" sldId="2147473910"/>
        </pc:sldMkLst>
        <pc:spChg chg="mod">
          <ac:chgData name="Hirata, Ryuichi (SEC)" userId="955886f9-285d-4137-bfef-63faad37c40d" providerId="ADAL" clId="{ACC37096-F74A-47CE-B064-E787F405A67F}" dt="2024-08-28T08:09:04.399" v="152" actId="20577"/>
          <ac:spMkLst>
            <pc:docMk/>
            <pc:sldMk cId="3365292773" sldId="2147473910"/>
            <ac:spMk id="10" creationId="{43B5FA8B-D94D-CCBC-FB47-46B4E2BD3562}"/>
          </ac:spMkLst>
        </pc:spChg>
        <pc:spChg chg="mod">
          <ac:chgData name="Hirata, Ryuichi (SEC)" userId="955886f9-285d-4137-bfef-63faad37c40d" providerId="ADAL" clId="{ACC37096-F74A-47CE-B064-E787F405A67F}" dt="2024-09-04T03:53:13.365" v="3632" actId="20577"/>
          <ac:spMkLst>
            <pc:docMk/>
            <pc:sldMk cId="3365292773" sldId="2147473910"/>
            <ac:spMk id="30" creationId="{73AAE14F-2D63-F239-6C54-732B0767CA54}"/>
          </ac:spMkLst>
        </pc:spChg>
      </pc:sldChg>
      <pc:sldChg chg="delSp modSp mod">
        <pc:chgData name="Hirata, Ryuichi (SEC)" userId="955886f9-285d-4137-bfef-63faad37c40d" providerId="ADAL" clId="{ACC37096-F74A-47CE-B064-E787F405A67F}" dt="2024-09-04T03:49:58.734" v="3312" actId="20577"/>
        <pc:sldMkLst>
          <pc:docMk/>
          <pc:sldMk cId="2778181185" sldId="2147473911"/>
        </pc:sldMkLst>
        <pc:spChg chg="mod">
          <ac:chgData name="Hirata, Ryuichi (SEC)" userId="955886f9-285d-4137-bfef-63faad37c40d" providerId="ADAL" clId="{ACC37096-F74A-47CE-B064-E787F405A67F}" dt="2024-09-04T03:49:58.734" v="3312" actId="20577"/>
          <ac:spMkLst>
            <pc:docMk/>
            <pc:sldMk cId="2778181185" sldId="2147473911"/>
            <ac:spMk id="3" creationId="{1556ACBB-8348-1285-F3CA-8298311FABAF}"/>
          </ac:spMkLst>
        </pc:spChg>
        <pc:spChg chg="mod">
          <ac:chgData name="Hirata, Ryuichi (SEC)" userId="955886f9-285d-4137-bfef-63faad37c40d" providerId="ADAL" clId="{ACC37096-F74A-47CE-B064-E787F405A67F}" dt="2024-08-28T08:08:56.098" v="141" actId="20577"/>
          <ac:spMkLst>
            <pc:docMk/>
            <pc:sldMk cId="2778181185" sldId="2147473911"/>
            <ac:spMk id="10" creationId="{43B5FA8B-D94D-CCBC-FB47-46B4E2BD3562}"/>
          </ac:spMkLst>
        </pc:spChg>
        <pc:spChg chg="mod">
          <ac:chgData name="Hirata, Ryuichi (SEC)" userId="955886f9-285d-4137-bfef-63faad37c40d" providerId="ADAL" clId="{ACC37096-F74A-47CE-B064-E787F405A67F}" dt="2024-09-04T03:48:08.445" v="3137" actId="20577"/>
          <ac:spMkLst>
            <pc:docMk/>
            <pc:sldMk cId="2778181185" sldId="2147473911"/>
            <ac:spMk id="11" creationId="{988C985C-0113-8012-AA23-BFC95919857A}"/>
          </ac:spMkLst>
        </pc:spChg>
        <pc:spChg chg="del">
          <ac:chgData name="Hirata, Ryuichi (SEC)" userId="955886f9-285d-4137-bfef-63faad37c40d" providerId="ADAL" clId="{ACC37096-F74A-47CE-B064-E787F405A67F}" dt="2024-09-04T03:45:25.032" v="2811" actId="478"/>
          <ac:spMkLst>
            <pc:docMk/>
            <pc:sldMk cId="2778181185" sldId="2147473911"/>
            <ac:spMk id="25" creationId="{2C65E418-F551-59FD-517E-62E3F6DA9E5B}"/>
          </ac:spMkLst>
        </pc:spChg>
      </pc:sldChg>
      <pc:sldChg chg="modSp new mod">
        <pc:chgData name="Hirata, Ryuichi (SEC)" userId="955886f9-285d-4137-bfef-63faad37c40d" providerId="ADAL" clId="{ACC37096-F74A-47CE-B064-E787F405A67F}" dt="2024-09-04T03:10:50.746" v="1169" actId="20577"/>
        <pc:sldMkLst>
          <pc:docMk/>
          <pc:sldMk cId="3923546759" sldId="2147473912"/>
        </pc:sldMkLst>
        <pc:spChg chg="mod">
          <ac:chgData name="Hirata, Ryuichi (SEC)" userId="955886f9-285d-4137-bfef-63faad37c40d" providerId="ADAL" clId="{ACC37096-F74A-47CE-B064-E787F405A67F}" dt="2024-09-04T03:09:00.218" v="1064" actId="20577"/>
          <ac:spMkLst>
            <pc:docMk/>
            <pc:sldMk cId="3923546759" sldId="2147473912"/>
            <ac:spMk id="2" creationId="{D030CFA6-C5E1-D216-6901-8F8110F0F800}"/>
          </ac:spMkLst>
        </pc:spChg>
        <pc:spChg chg="mod">
          <ac:chgData name="Hirata, Ryuichi (SEC)" userId="955886f9-285d-4137-bfef-63faad37c40d" providerId="ADAL" clId="{ACC37096-F74A-47CE-B064-E787F405A67F}" dt="2024-09-04T03:10:50.746" v="1169" actId="20577"/>
          <ac:spMkLst>
            <pc:docMk/>
            <pc:sldMk cId="3923546759" sldId="2147473912"/>
            <ac:spMk id="3" creationId="{069A9DA7-CD95-1C8C-72C6-6389DD687CDB}"/>
          </ac:spMkLst>
        </pc:spChg>
      </pc:sldChg>
      <pc:sldChg chg="modSp add mod">
        <pc:chgData name="Hirata, Ryuichi (SEC)" userId="955886f9-285d-4137-bfef-63faad37c40d" providerId="ADAL" clId="{ACC37096-F74A-47CE-B064-E787F405A67F}" dt="2024-09-04T03:13:10.150" v="1243" actId="20577"/>
        <pc:sldMkLst>
          <pc:docMk/>
          <pc:sldMk cId="2738817819" sldId="2147473913"/>
        </pc:sldMkLst>
        <pc:spChg chg="mod">
          <ac:chgData name="Hirata, Ryuichi (SEC)" userId="955886f9-285d-4137-bfef-63faad37c40d" providerId="ADAL" clId="{ACC37096-F74A-47CE-B064-E787F405A67F}" dt="2024-09-04T03:13:10.150" v="1243" actId="20577"/>
          <ac:spMkLst>
            <pc:docMk/>
            <pc:sldMk cId="2738817819" sldId="2147473913"/>
            <ac:spMk id="2" creationId="{D030CFA6-C5E1-D216-6901-8F8110F0F800}"/>
          </ac:spMkLst>
        </pc:spChg>
        <pc:spChg chg="mod">
          <ac:chgData name="Hirata, Ryuichi (SEC)" userId="955886f9-285d-4137-bfef-63faad37c40d" providerId="ADAL" clId="{ACC37096-F74A-47CE-B064-E787F405A67F}" dt="2024-09-04T03:11:52.338" v="1238" actId="20577"/>
          <ac:spMkLst>
            <pc:docMk/>
            <pc:sldMk cId="2738817819" sldId="2147473913"/>
            <ac:spMk id="3" creationId="{069A9DA7-CD95-1C8C-72C6-6389DD687CDB}"/>
          </ac:spMkLst>
        </pc:spChg>
      </pc:sldChg>
      <pc:sldChg chg="modSp new mod">
        <pc:chgData name="Hirata, Ryuichi (SEC)" userId="955886f9-285d-4137-bfef-63faad37c40d" providerId="ADAL" clId="{ACC37096-F74A-47CE-B064-E787F405A67F}" dt="2024-09-04T03:15:06.788" v="1313" actId="20577"/>
        <pc:sldMkLst>
          <pc:docMk/>
          <pc:sldMk cId="3467092867" sldId="2147473914"/>
        </pc:sldMkLst>
        <pc:spChg chg="mod">
          <ac:chgData name="Hirata, Ryuichi (SEC)" userId="955886f9-285d-4137-bfef-63faad37c40d" providerId="ADAL" clId="{ACC37096-F74A-47CE-B064-E787F405A67F}" dt="2024-09-04T03:13:37.372" v="1252" actId="20577"/>
          <ac:spMkLst>
            <pc:docMk/>
            <pc:sldMk cId="3467092867" sldId="2147473914"/>
            <ac:spMk id="2" creationId="{6BEB604B-8799-61AF-5419-CEE55679A767}"/>
          </ac:spMkLst>
        </pc:spChg>
        <pc:spChg chg="mod">
          <ac:chgData name="Hirata, Ryuichi (SEC)" userId="955886f9-285d-4137-bfef-63faad37c40d" providerId="ADAL" clId="{ACC37096-F74A-47CE-B064-E787F405A67F}" dt="2024-09-04T03:15:06.788" v="1313" actId="20577"/>
          <ac:spMkLst>
            <pc:docMk/>
            <pc:sldMk cId="3467092867" sldId="2147473914"/>
            <ac:spMk id="3" creationId="{F7199882-3B5E-5D75-3510-1D722C250F84}"/>
          </ac:spMkLst>
        </pc:spChg>
      </pc:sldChg>
      <pc:sldMasterChg chg="del delSldLayout">
        <pc:chgData name="Hirata, Ryuichi (SEC)" userId="955886f9-285d-4137-bfef-63faad37c40d" providerId="ADAL" clId="{ACC37096-F74A-47CE-B064-E787F405A67F}" dt="2024-08-28T08:09:45.104" v="154" actId="18676"/>
        <pc:sldMasterMkLst>
          <pc:docMk/>
          <pc:sldMasterMk cId="2032025534" sldId="2147483685"/>
        </pc:sldMasterMkLst>
        <pc:sldLayoutChg chg="del">
          <pc:chgData name="Hirata, Ryuichi (SEC)" userId="955886f9-285d-4137-bfef-63faad37c40d" providerId="ADAL" clId="{ACC37096-F74A-47CE-B064-E787F405A67F}" dt="2024-08-28T08:09:45.104" v="154" actId="18676"/>
          <pc:sldLayoutMkLst>
            <pc:docMk/>
            <pc:sldMasterMk cId="2032025534" sldId="2147483685"/>
            <pc:sldLayoutMk cId="809297218" sldId="2147483686"/>
          </pc:sldLayoutMkLst>
        </pc:sldLayoutChg>
        <pc:sldLayoutChg chg="del">
          <pc:chgData name="Hirata, Ryuichi (SEC)" userId="955886f9-285d-4137-bfef-63faad37c40d" providerId="ADAL" clId="{ACC37096-F74A-47CE-B064-E787F405A67F}" dt="2024-08-28T08:09:45.104" v="154" actId="18676"/>
          <pc:sldLayoutMkLst>
            <pc:docMk/>
            <pc:sldMasterMk cId="2032025534" sldId="2147483685"/>
            <pc:sldLayoutMk cId="1846069634" sldId="2147483687"/>
          </pc:sldLayoutMkLst>
        </pc:sldLayoutChg>
        <pc:sldLayoutChg chg="del">
          <pc:chgData name="Hirata, Ryuichi (SEC)" userId="955886f9-285d-4137-bfef-63faad37c40d" providerId="ADAL" clId="{ACC37096-F74A-47CE-B064-E787F405A67F}" dt="2024-08-28T08:09:45.104" v="154" actId="18676"/>
          <pc:sldLayoutMkLst>
            <pc:docMk/>
            <pc:sldMasterMk cId="2032025534" sldId="2147483685"/>
            <pc:sldLayoutMk cId="2679089037" sldId="2147483688"/>
          </pc:sldLayoutMkLst>
        </pc:sldLayoutChg>
        <pc:sldLayoutChg chg="del">
          <pc:chgData name="Hirata, Ryuichi (SEC)" userId="955886f9-285d-4137-bfef-63faad37c40d" providerId="ADAL" clId="{ACC37096-F74A-47CE-B064-E787F405A67F}" dt="2024-08-28T08:09:45.104" v="154" actId="18676"/>
          <pc:sldLayoutMkLst>
            <pc:docMk/>
            <pc:sldMasterMk cId="2032025534" sldId="2147483685"/>
            <pc:sldLayoutMk cId="1513814427" sldId="2147483689"/>
          </pc:sldLayoutMkLst>
        </pc:sldLayoutChg>
        <pc:sldLayoutChg chg="del">
          <pc:chgData name="Hirata, Ryuichi (SEC)" userId="955886f9-285d-4137-bfef-63faad37c40d" providerId="ADAL" clId="{ACC37096-F74A-47CE-B064-E787F405A67F}" dt="2024-08-28T08:09:45.104" v="154" actId="18676"/>
          <pc:sldLayoutMkLst>
            <pc:docMk/>
            <pc:sldMasterMk cId="2032025534" sldId="2147483685"/>
            <pc:sldLayoutMk cId="3134782234" sldId="2147483690"/>
          </pc:sldLayoutMkLst>
        </pc:sldLayoutChg>
        <pc:sldLayoutChg chg="del">
          <pc:chgData name="Hirata, Ryuichi (SEC)" userId="955886f9-285d-4137-bfef-63faad37c40d" providerId="ADAL" clId="{ACC37096-F74A-47CE-B064-E787F405A67F}" dt="2024-08-28T08:09:45.104" v="154" actId="18676"/>
          <pc:sldLayoutMkLst>
            <pc:docMk/>
            <pc:sldMasterMk cId="2032025534" sldId="2147483685"/>
            <pc:sldLayoutMk cId="3908887236" sldId="2147483691"/>
          </pc:sldLayoutMkLst>
        </pc:sldLayoutChg>
        <pc:sldLayoutChg chg="del">
          <pc:chgData name="Hirata, Ryuichi (SEC)" userId="955886f9-285d-4137-bfef-63faad37c40d" providerId="ADAL" clId="{ACC37096-F74A-47CE-B064-E787F405A67F}" dt="2024-08-28T08:09:45.104" v="154" actId="18676"/>
          <pc:sldLayoutMkLst>
            <pc:docMk/>
            <pc:sldMasterMk cId="2032025534" sldId="2147483685"/>
            <pc:sldLayoutMk cId="2450949558" sldId="2147483692"/>
          </pc:sldLayoutMkLst>
        </pc:sldLayoutChg>
        <pc:sldLayoutChg chg="del">
          <pc:chgData name="Hirata, Ryuichi (SEC)" userId="955886f9-285d-4137-bfef-63faad37c40d" providerId="ADAL" clId="{ACC37096-F74A-47CE-B064-E787F405A67F}" dt="2024-08-28T08:09:45.104" v="154" actId="18676"/>
          <pc:sldLayoutMkLst>
            <pc:docMk/>
            <pc:sldMasterMk cId="2032025534" sldId="2147483685"/>
            <pc:sldLayoutMk cId="3367957403" sldId="2147483693"/>
          </pc:sldLayoutMkLst>
        </pc:sldLayoutChg>
        <pc:sldLayoutChg chg="del">
          <pc:chgData name="Hirata, Ryuichi (SEC)" userId="955886f9-285d-4137-bfef-63faad37c40d" providerId="ADAL" clId="{ACC37096-F74A-47CE-B064-E787F405A67F}" dt="2024-08-28T08:09:45.104" v="154" actId="18676"/>
          <pc:sldLayoutMkLst>
            <pc:docMk/>
            <pc:sldMasterMk cId="2032025534" sldId="2147483685"/>
            <pc:sldLayoutMk cId="2147352071" sldId="2147483694"/>
          </pc:sldLayoutMkLst>
        </pc:sldLayoutChg>
      </pc:sldMasterChg>
      <pc:sldMasterChg chg="del delSldLayout">
        <pc:chgData name="Hirata, Ryuichi (SEC)" userId="955886f9-285d-4137-bfef-63faad37c40d" providerId="ADAL" clId="{ACC37096-F74A-47CE-B064-E787F405A67F}" dt="2024-08-28T08:09:45.104" v="154" actId="18676"/>
        <pc:sldMasterMkLst>
          <pc:docMk/>
          <pc:sldMasterMk cId="1478282260" sldId="2147483695"/>
        </pc:sldMasterMkLst>
        <pc:sldLayoutChg chg="del">
          <pc:chgData name="Hirata, Ryuichi (SEC)" userId="955886f9-285d-4137-bfef-63faad37c40d" providerId="ADAL" clId="{ACC37096-F74A-47CE-B064-E787F405A67F}" dt="2024-08-28T08:09:45.104" v="154" actId="18676"/>
          <pc:sldLayoutMkLst>
            <pc:docMk/>
            <pc:sldMasterMk cId="1478282260" sldId="2147483695"/>
            <pc:sldLayoutMk cId="358967012" sldId="2147483696"/>
          </pc:sldLayoutMkLst>
        </pc:sldLayoutChg>
        <pc:sldLayoutChg chg="del">
          <pc:chgData name="Hirata, Ryuichi (SEC)" userId="955886f9-285d-4137-bfef-63faad37c40d" providerId="ADAL" clId="{ACC37096-F74A-47CE-B064-E787F405A67F}" dt="2024-08-28T08:09:45.104" v="154" actId="18676"/>
          <pc:sldLayoutMkLst>
            <pc:docMk/>
            <pc:sldMasterMk cId="1478282260" sldId="2147483695"/>
            <pc:sldLayoutMk cId="2196393895" sldId="2147483697"/>
          </pc:sldLayoutMkLst>
        </pc:sldLayoutChg>
      </pc:sldMasterChg>
      <pc:sldMasterChg chg="del delSldLayout">
        <pc:chgData name="Hirata, Ryuichi (SEC)" userId="955886f9-285d-4137-bfef-63faad37c40d" providerId="ADAL" clId="{ACC37096-F74A-47CE-B064-E787F405A67F}" dt="2024-08-28T08:09:45.104" v="154" actId="18676"/>
        <pc:sldMasterMkLst>
          <pc:docMk/>
          <pc:sldMasterMk cId="1297015290" sldId="2147483698"/>
        </pc:sldMasterMkLst>
        <pc:sldLayoutChg chg="del">
          <pc:chgData name="Hirata, Ryuichi (SEC)" userId="955886f9-285d-4137-bfef-63faad37c40d" providerId="ADAL" clId="{ACC37096-F74A-47CE-B064-E787F405A67F}" dt="2024-08-28T08:09:45.104" v="154" actId="18676"/>
          <pc:sldLayoutMkLst>
            <pc:docMk/>
            <pc:sldMasterMk cId="1297015290" sldId="2147483698"/>
            <pc:sldLayoutMk cId="1212965868" sldId="2147483699"/>
          </pc:sldLayoutMkLst>
        </pc:sldLayoutChg>
        <pc:sldLayoutChg chg="del">
          <pc:chgData name="Hirata, Ryuichi (SEC)" userId="955886f9-285d-4137-bfef-63faad37c40d" providerId="ADAL" clId="{ACC37096-F74A-47CE-B064-E787F405A67F}" dt="2024-08-28T08:09:45.104" v="154" actId="18676"/>
          <pc:sldLayoutMkLst>
            <pc:docMk/>
            <pc:sldMasterMk cId="1297015290" sldId="2147483698"/>
            <pc:sldLayoutMk cId="3353904718" sldId="2147483700"/>
          </pc:sldLayoutMkLst>
        </pc:sldLayoutChg>
        <pc:sldLayoutChg chg="del">
          <pc:chgData name="Hirata, Ryuichi (SEC)" userId="955886f9-285d-4137-bfef-63faad37c40d" providerId="ADAL" clId="{ACC37096-F74A-47CE-B064-E787F405A67F}" dt="2024-08-28T08:09:45.104" v="154" actId="18676"/>
          <pc:sldLayoutMkLst>
            <pc:docMk/>
            <pc:sldMasterMk cId="1297015290" sldId="2147483698"/>
            <pc:sldLayoutMk cId="1003255043" sldId="2147483701"/>
          </pc:sldLayoutMkLst>
        </pc:sldLayoutChg>
        <pc:sldLayoutChg chg="del">
          <pc:chgData name="Hirata, Ryuichi (SEC)" userId="955886f9-285d-4137-bfef-63faad37c40d" providerId="ADAL" clId="{ACC37096-F74A-47CE-B064-E787F405A67F}" dt="2024-08-28T08:09:45.104" v="154" actId="18676"/>
          <pc:sldLayoutMkLst>
            <pc:docMk/>
            <pc:sldMasterMk cId="1297015290" sldId="2147483698"/>
            <pc:sldLayoutMk cId="1635869326" sldId="2147483702"/>
          </pc:sldLayoutMkLst>
        </pc:sldLayoutChg>
        <pc:sldLayoutChg chg="del">
          <pc:chgData name="Hirata, Ryuichi (SEC)" userId="955886f9-285d-4137-bfef-63faad37c40d" providerId="ADAL" clId="{ACC37096-F74A-47CE-B064-E787F405A67F}" dt="2024-08-28T08:09:45.104" v="154" actId="18676"/>
          <pc:sldLayoutMkLst>
            <pc:docMk/>
            <pc:sldMasterMk cId="1297015290" sldId="2147483698"/>
            <pc:sldLayoutMk cId="439740850" sldId="2147483703"/>
          </pc:sldLayoutMkLst>
        </pc:sldLayoutChg>
        <pc:sldLayoutChg chg="del">
          <pc:chgData name="Hirata, Ryuichi (SEC)" userId="955886f9-285d-4137-bfef-63faad37c40d" providerId="ADAL" clId="{ACC37096-F74A-47CE-B064-E787F405A67F}" dt="2024-08-28T08:09:45.104" v="154" actId="18676"/>
          <pc:sldLayoutMkLst>
            <pc:docMk/>
            <pc:sldMasterMk cId="1297015290" sldId="2147483698"/>
            <pc:sldLayoutMk cId="1059486967" sldId="2147483704"/>
          </pc:sldLayoutMkLst>
        </pc:sldLayoutChg>
        <pc:sldLayoutChg chg="del">
          <pc:chgData name="Hirata, Ryuichi (SEC)" userId="955886f9-285d-4137-bfef-63faad37c40d" providerId="ADAL" clId="{ACC37096-F74A-47CE-B064-E787F405A67F}" dt="2024-08-28T08:09:45.104" v="154" actId="18676"/>
          <pc:sldLayoutMkLst>
            <pc:docMk/>
            <pc:sldMasterMk cId="1297015290" sldId="2147483698"/>
            <pc:sldLayoutMk cId="23397319" sldId="2147483705"/>
          </pc:sldLayoutMkLst>
        </pc:sldLayoutChg>
        <pc:sldLayoutChg chg="del">
          <pc:chgData name="Hirata, Ryuichi (SEC)" userId="955886f9-285d-4137-bfef-63faad37c40d" providerId="ADAL" clId="{ACC37096-F74A-47CE-B064-E787F405A67F}" dt="2024-08-28T08:09:45.104" v="154" actId="18676"/>
          <pc:sldLayoutMkLst>
            <pc:docMk/>
            <pc:sldMasterMk cId="1297015290" sldId="2147483698"/>
            <pc:sldLayoutMk cId="414289849" sldId="2147483706"/>
          </pc:sldLayoutMkLst>
        </pc:sldLayoutChg>
        <pc:sldLayoutChg chg="del">
          <pc:chgData name="Hirata, Ryuichi (SEC)" userId="955886f9-285d-4137-bfef-63faad37c40d" providerId="ADAL" clId="{ACC37096-F74A-47CE-B064-E787F405A67F}" dt="2024-08-28T08:09:45.104" v="154" actId="18676"/>
          <pc:sldLayoutMkLst>
            <pc:docMk/>
            <pc:sldMasterMk cId="1297015290" sldId="2147483698"/>
            <pc:sldLayoutMk cId="4091448577" sldId="2147483707"/>
          </pc:sldLayoutMkLst>
        </pc:sldLayoutChg>
        <pc:sldLayoutChg chg="del">
          <pc:chgData name="Hirata, Ryuichi (SEC)" userId="955886f9-285d-4137-bfef-63faad37c40d" providerId="ADAL" clId="{ACC37096-F74A-47CE-B064-E787F405A67F}" dt="2024-08-28T08:09:45.104" v="154" actId="18676"/>
          <pc:sldLayoutMkLst>
            <pc:docMk/>
            <pc:sldMasterMk cId="1297015290" sldId="2147483698"/>
            <pc:sldLayoutMk cId="3435270673" sldId="2147483708"/>
          </pc:sldLayoutMkLst>
        </pc:sldLayoutChg>
        <pc:sldLayoutChg chg="del">
          <pc:chgData name="Hirata, Ryuichi (SEC)" userId="955886f9-285d-4137-bfef-63faad37c40d" providerId="ADAL" clId="{ACC37096-F74A-47CE-B064-E787F405A67F}" dt="2024-08-28T08:09:45.104" v="154" actId="18676"/>
          <pc:sldLayoutMkLst>
            <pc:docMk/>
            <pc:sldMasterMk cId="1297015290" sldId="2147483698"/>
            <pc:sldLayoutMk cId="4114749006" sldId="2147483709"/>
          </pc:sldLayoutMkLst>
        </pc:sldLayoutChg>
        <pc:sldLayoutChg chg="del">
          <pc:chgData name="Hirata, Ryuichi (SEC)" userId="955886f9-285d-4137-bfef-63faad37c40d" providerId="ADAL" clId="{ACC37096-F74A-47CE-B064-E787F405A67F}" dt="2024-08-28T08:09:45.104" v="154" actId="18676"/>
          <pc:sldLayoutMkLst>
            <pc:docMk/>
            <pc:sldMasterMk cId="1297015290" sldId="2147483698"/>
            <pc:sldLayoutMk cId="2656071355" sldId="2147483710"/>
          </pc:sldLayoutMkLst>
        </pc:sldLayoutChg>
      </pc:sldMasterChg>
      <pc:sldMasterChg chg="del delSldLayout">
        <pc:chgData name="Hirata, Ryuichi (SEC)" userId="955886f9-285d-4137-bfef-63faad37c40d" providerId="ADAL" clId="{ACC37096-F74A-47CE-B064-E787F405A67F}" dt="2024-08-28T08:09:45.104" v="154" actId="18676"/>
        <pc:sldMasterMkLst>
          <pc:docMk/>
          <pc:sldMasterMk cId="2183484556" sldId="2147483711"/>
        </pc:sldMasterMkLst>
        <pc:sldLayoutChg chg="del">
          <pc:chgData name="Hirata, Ryuichi (SEC)" userId="955886f9-285d-4137-bfef-63faad37c40d" providerId="ADAL" clId="{ACC37096-F74A-47CE-B064-E787F405A67F}" dt="2024-08-28T08:09:45.104" v="154" actId="18676"/>
          <pc:sldLayoutMkLst>
            <pc:docMk/>
            <pc:sldMasterMk cId="2183484556" sldId="2147483711"/>
            <pc:sldLayoutMk cId="760811242" sldId="2147483712"/>
          </pc:sldLayoutMkLst>
        </pc:sldLayoutChg>
        <pc:sldLayoutChg chg="del">
          <pc:chgData name="Hirata, Ryuichi (SEC)" userId="955886f9-285d-4137-bfef-63faad37c40d" providerId="ADAL" clId="{ACC37096-F74A-47CE-B064-E787F405A67F}" dt="2024-08-28T08:09:45.104" v="154" actId="18676"/>
          <pc:sldLayoutMkLst>
            <pc:docMk/>
            <pc:sldMasterMk cId="2183484556" sldId="2147483711"/>
            <pc:sldLayoutMk cId="1379862401" sldId="2147483713"/>
          </pc:sldLayoutMkLst>
        </pc:sldLayoutChg>
        <pc:sldLayoutChg chg="del">
          <pc:chgData name="Hirata, Ryuichi (SEC)" userId="955886f9-285d-4137-bfef-63faad37c40d" providerId="ADAL" clId="{ACC37096-F74A-47CE-B064-E787F405A67F}" dt="2024-08-28T08:09:45.104" v="154" actId="18676"/>
          <pc:sldLayoutMkLst>
            <pc:docMk/>
            <pc:sldMasterMk cId="2183484556" sldId="2147483711"/>
            <pc:sldLayoutMk cId="453901383" sldId="2147483714"/>
          </pc:sldLayoutMkLst>
        </pc:sldLayoutChg>
      </pc:sldMasterChg>
      <pc:sldMasterChg chg="del delSldLayout">
        <pc:chgData name="Hirata, Ryuichi (SEC)" userId="955886f9-285d-4137-bfef-63faad37c40d" providerId="ADAL" clId="{ACC37096-F74A-47CE-B064-E787F405A67F}" dt="2024-08-28T08:09:18.586" v="153" actId="2696"/>
        <pc:sldMasterMkLst>
          <pc:docMk/>
          <pc:sldMasterMk cId="2130239109" sldId="2147483715"/>
        </pc:sldMasterMkLst>
        <pc:sldLayoutChg chg="del">
          <pc:chgData name="Hirata, Ryuichi (SEC)" userId="955886f9-285d-4137-bfef-63faad37c40d" providerId="ADAL" clId="{ACC37096-F74A-47CE-B064-E787F405A67F}" dt="2024-08-28T08:09:18.586" v="153" actId="2696"/>
          <pc:sldLayoutMkLst>
            <pc:docMk/>
            <pc:sldMasterMk cId="2130239109" sldId="2147483715"/>
            <pc:sldLayoutMk cId="3591221719" sldId="2147483716"/>
          </pc:sldLayoutMkLst>
        </pc:sldLayoutChg>
        <pc:sldLayoutChg chg="del">
          <pc:chgData name="Hirata, Ryuichi (SEC)" userId="955886f9-285d-4137-bfef-63faad37c40d" providerId="ADAL" clId="{ACC37096-F74A-47CE-B064-E787F405A67F}" dt="2024-08-28T08:09:18.586" v="153" actId="2696"/>
          <pc:sldLayoutMkLst>
            <pc:docMk/>
            <pc:sldMasterMk cId="2130239109" sldId="2147483715"/>
            <pc:sldLayoutMk cId="1272827656" sldId="2147483717"/>
          </pc:sldLayoutMkLst>
        </pc:sldLayoutChg>
        <pc:sldLayoutChg chg="del">
          <pc:chgData name="Hirata, Ryuichi (SEC)" userId="955886f9-285d-4137-bfef-63faad37c40d" providerId="ADAL" clId="{ACC37096-F74A-47CE-B064-E787F405A67F}" dt="2024-08-28T08:09:18.586" v="153" actId="2696"/>
          <pc:sldLayoutMkLst>
            <pc:docMk/>
            <pc:sldMasterMk cId="2130239109" sldId="2147483715"/>
            <pc:sldLayoutMk cId="2399676991" sldId="2147483718"/>
          </pc:sldLayoutMkLst>
        </pc:sldLayoutChg>
        <pc:sldLayoutChg chg="del">
          <pc:chgData name="Hirata, Ryuichi (SEC)" userId="955886f9-285d-4137-bfef-63faad37c40d" providerId="ADAL" clId="{ACC37096-F74A-47CE-B064-E787F405A67F}" dt="2024-08-28T08:09:18.586" v="153" actId="2696"/>
          <pc:sldLayoutMkLst>
            <pc:docMk/>
            <pc:sldMasterMk cId="2130239109" sldId="2147483715"/>
            <pc:sldLayoutMk cId="3018196114" sldId="2147483719"/>
          </pc:sldLayoutMkLst>
        </pc:sldLayoutChg>
        <pc:sldLayoutChg chg="del">
          <pc:chgData name="Hirata, Ryuichi (SEC)" userId="955886f9-285d-4137-bfef-63faad37c40d" providerId="ADAL" clId="{ACC37096-F74A-47CE-B064-E787F405A67F}" dt="2024-08-28T08:09:18.586" v="153" actId="2696"/>
          <pc:sldLayoutMkLst>
            <pc:docMk/>
            <pc:sldMasterMk cId="2130239109" sldId="2147483715"/>
            <pc:sldLayoutMk cId="3526027518" sldId="2147483720"/>
          </pc:sldLayoutMkLst>
        </pc:sldLayoutChg>
      </pc:sldMasterChg>
    </pc:docChg>
  </pc:docChgLst>
  <pc:docChgLst>
    <pc:chgData name="Hirata, Ryuichi (SEC)" userId="955886f9-285d-4137-bfef-63faad37c40d" providerId="ADAL" clId="{2535D112-0A3B-4A2D-AFAC-E35C211A50D8}"/>
    <pc:docChg chg="undo redo custSel addSld delSld modSld sldOrd modMainMaster addSection delSection modSection modShowInfo">
      <pc:chgData name="Hirata, Ryuichi (SEC)" userId="955886f9-285d-4137-bfef-63faad37c40d" providerId="ADAL" clId="{2535D112-0A3B-4A2D-AFAC-E35C211A50D8}" dt="2024-06-13T04:56:43.426" v="10051" actId="20577"/>
      <pc:docMkLst>
        <pc:docMk/>
      </pc:docMkLst>
      <pc:sldChg chg="modSp mod ord">
        <pc:chgData name="Hirata, Ryuichi (SEC)" userId="955886f9-285d-4137-bfef-63faad37c40d" providerId="ADAL" clId="{2535D112-0A3B-4A2D-AFAC-E35C211A50D8}" dt="2024-06-13T01:17:16.944" v="3293" actId="20577"/>
        <pc:sldMkLst>
          <pc:docMk/>
          <pc:sldMk cId="0" sldId="256"/>
        </pc:sldMkLst>
        <pc:spChg chg="mod">
          <ac:chgData name="Hirata, Ryuichi (SEC)" userId="955886f9-285d-4137-bfef-63faad37c40d" providerId="ADAL" clId="{2535D112-0A3B-4A2D-AFAC-E35C211A50D8}" dt="2024-06-13T01:17:10.431" v="3289" actId="20577"/>
          <ac:spMkLst>
            <pc:docMk/>
            <pc:sldMk cId="0" sldId="256"/>
            <ac:spMk id="3073" creationId="{00000000-0000-0000-0000-000000000000}"/>
          </ac:spMkLst>
        </pc:spChg>
        <pc:spChg chg="mod">
          <ac:chgData name="Hirata, Ryuichi (SEC)" userId="955886f9-285d-4137-bfef-63faad37c40d" providerId="ADAL" clId="{2535D112-0A3B-4A2D-AFAC-E35C211A50D8}" dt="2024-06-13T01:17:16.944" v="3293" actId="20577"/>
          <ac:spMkLst>
            <pc:docMk/>
            <pc:sldMk cId="0" sldId="256"/>
            <ac:spMk id="3074" creationId="{00000000-0000-0000-0000-000000000000}"/>
          </ac:spMkLst>
        </pc:spChg>
      </pc:sldChg>
      <pc:sldChg chg="del">
        <pc:chgData name="Hirata, Ryuichi (SEC)" userId="955886f9-285d-4137-bfef-63faad37c40d" providerId="ADAL" clId="{2535D112-0A3B-4A2D-AFAC-E35C211A50D8}" dt="2024-06-06T05:05:05.850" v="2454" actId="18676"/>
        <pc:sldMkLst>
          <pc:docMk/>
          <pc:sldMk cId="1286650033" sldId="265"/>
        </pc:sldMkLst>
      </pc:sldChg>
      <pc:sldChg chg="del">
        <pc:chgData name="Hirata, Ryuichi (SEC)" userId="955886f9-285d-4137-bfef-63faad37c40d" providerId="ADAL" clId="{2535D112-0A3B-4A2D-AFAC-E35C211A50D8}" dt="2024-06-06T05:05:05.850" v="2454" actId="18676"/>
        <pc:sldMkLst>
          <pc:docMk/>
          <pc:sldMk cId="1333579271" sldId="266"/>
        </pc:sldMkLst>
      </pc:sldChg>
      <pc:sldChg chg="del">
        <pc:chgData name="Hirata, Ryuichi (SEC)" userId="955886f9-285d-4137-bfef-63faad37c40d" providerId="ADAL" clId="{2535D112-0A3B-4A2D-AFAC-E35C211A50D8}" dt="2024-06-06T05:05:05.850" v="2454" actId="18676"/>
        <pc:sldMkLst>
          <pc:docMk/>
          <pc:sldMk cId="2498648671" sldId="273"/>
        </pc:sldMkLst>
      </pc:sldChg>
      <pc:sldChg chg="del">
        <pc:chgData name="Hirata, Ryuichi (SEC)" userId="955886f9-285d-4137-bfef-63faad37c40d" providerId="ADAL" clId="{2535D112-0A3B-4A2D-AFAC-E35C211A50D8}" dt="2024-06-06T05:05:05.850" v="2454" actId="18676"/>
        <pc:sldMkLst>
          <pc:docMk/>
          <pc:sldMk cId="2123673255" sldId="274"/>
        </pc:sldMkLst>
      </pc:sldChg>
      <pc:sldChg chg="del">
        <pc:chgData name="Hirata, Ryuichi (SEC)" userId="955886f9-285d-4137-bfef-63faad37c40d" providerId="ADAL" clId="{2535D112-0A3B-4A2D-AFAC-E35C211A50D8}" dt="2024-06-06T05:05:05.850" v="2454" actId="18676"/>
        <pc:sldMkLst>
          <pc:docMk/>
          <pc:sldMk cId="1731918529" sldId="275"/>
        </pc:sldMkLst>
      </pc:sldChg>
      <pc:sldChg chg="del">
        <pc:chgData name="Hirata, Ryuichi (SEC)" userId="955886f9-285d-4137-bfef-63faad37c40d" providerId="ADAL" clId="{2535D112-0A3B-4A2D-AFAC-E35C211A50D8}" dt="2024-06-06T05:05:05.850" v="2454" actId="18676"/>
        <pc:sldMkLst>
          <pc:docMk/>
          <pc:sldMk cId="595361532" sldId="286"/>
        </pc:sldMkLst>
      </pc:sldChg>
      <pc:sldChg chg="del">
        <pc:chgData name="Hirata, Ryuichi (SEC)" userId="955886f9-285d-4137-bfef-63faad37c40d" providerId="ADAL" clId="{2535D112-0A3B-4A2D-AFAC-E35C211A50D8}" dt="2024-06-06T05:05:05.850" v="2454" actId="18676"/>
        <pc:sldMkLst>
          <pc:docMk/>
          <pc:sldMk cId="2820674558" sldId="287"/>
        </pc:sldMkLst>
      </pc:sldChg>
      <pc:sldChg chg="del">
        <pc:chgData name="Hirata, Ryuichi (SEC)" userId="955886f9-285d-4137-bfef-63faad37c40d" providerId="ADAL" clId="{2535D112-0A3B-4A2D-AFAC-E35C211A50D8}" dt="2024-06-06T05:05:05.850" v="2454" actId="18676"/>
        <pc:sldMkLst>
          <pc:docMk/>
          <pc:sldMk cId="4209092692" sldId="288"/>
        </pc:sldMkLst>
      </pc:sldChg>
      <pc:sldChg chg="del">
        <pc:chgData name="Hirata, Ryuichi (SEC)" userId="955886f9-285d-4137-bfef-63faad37c40d" providerId="ADAL" clId="{2535D112-0A3B-4A2D-AFAC-E35C211A50D8}" dt="2024-06-06T05:05:05.850" v="2454" actId="18676"/>
        <pc:sldMkLst>
          <pc:docMk/>
          <pc:sldMk cId="1275135122" sldId="289"/>
        </pc:sldMkLst>
      </pc:sldChg>
      <pc:sldChg chg="del">
        <pc:chgData name="Hirata, Ryuichi (SEC)" userId="955886f9-285d-4137-bfef-63faad37c40d" providerId="ADAL" clId="{2535D112-0A3B-4A2D-AFAC-E35C211A50D8}" dt="2024-06-06T05:05:05.850" v="2454" actId="18676"/>
        <pc:sldMkLst>
          <pc:docMk/>
          <pc:sldMk cId="3444411925" sldId="290"/>
        </pc:sldMkLst>
      </pc:sldChg>
      <pc:sldChg chg="del">
        <pc:chgData name="Hirata, Ryuichi (SEC)" userId="955886f9-285d-4137-bfef-63faad37c40d" providerId="ADAL" clId="{2535D112-0A3B-4A2D-AFAC-E35C211A50D8}" dt="2024-06-06T05:05:05.850" v="2454" actId="18676"/>
        <pc:sldMkLst>
          <pc:docMk/>
          <pc:sldMk cId="1723747824" sldId="291"/>
        </pc:sldMkLst>
      </pc:sldChg>
      <pc:sldChg chg="del">
        <pc:chgData name="Hirata, Ryuichi (SEC)" userId="955886f9-285d-4137-bfef-63faad37c40d" providerId="ADAL" clId="{2535D112-0A3B-4A2D-AFAC-E35C211A50D8}" dt="2024-06-06T05:05:05.850" v="2454" actId="18676"/>
        <pc:sldMkLst>
          <pc:docMk/>
          <pc:sldMk cId="3924270963" sldId="292"/>
        </pc:sldMkLst>
      </pc:sldChg>
      <pc:sldChg chg="del">
        <pc:chgData name="Hirata, Ryuichi (SEC)" userId="955886f9-285d-4137-bfef-63faad37c40d" providerId="ADAL" clId="{2535D112-0A3B-4A2D-AFAC-E35C211A50D8}" dt="2024-06-06T05:05:05.850" v="2454" actId="18676"/>
        <pc:sldMkLst>
          <pc:docMk/>
          <pc:sldMk cId="1597376291" sldId="293"/>
        </pc:sldMkLst>
      </pc:sldChg>
      <pc:sldChg chg="del">
        <pc:chgData name="Hirata, Ryuichi (SEC)" userId="955886f9-285d-4137-bfef-63faad37c40d" providerId="ADAL" clId="{2535D112-0A3B-4A2D-AFAC-E35C211A50D8}" dt="2024-06-06T05:05:05.850" v="2454" actId="18676"/>
        <pc:sldMkLst>
          <pc:docMk/>
          <pc:sldMk cId="3980881672" sldId="294"/>
        </pc:sldMkLst>
      </pc:sldChg>
      <pc:sldChg chg="del">
        <pc:chgData name="Hirata, Ryuichi (SEC)" userId="955886f9-285d-4137-bfef-63faad37c40d" providerId="ADAL" clId="{2535D112-0A3B-4A2D-AFAC-E35C211A50D8}" dt="2024-06-06T05:05:05.850" v="2454" actId="18676"/>
        <pc:sldMkLst>
          <pc:docMk/>
          <pc:sldMk cId="2984552677" sldId="295"/>
        </pc:sldMkLst>
      </pc:sldChg>
      <pc:sldChg chg="addSp delSp modSp new del mod">
        <pc:chgData name="Hirata, Ryuichi (SEC)" userId="955886f9-285d-4137-bfef-63faad37c40d" providerId="ADAL" clId="{2535D112-0A3B-4A2D-AFAC-E35C211A50D8}" dt="2024-06-04T04:15:32.288" v="364" actId="47"/>
        <pc:sldMkLst>
          <pc:docMk/>
          <pc:sldMk cId="1710597582" sldId="296"/>
        </pc:sldMkLst>
        <pc:spChg chg="mod">
          <ac:chgData name="Hirata, Ryuichi (SEC)" userId="955886f9-285d-4137-bfef-63faad37c40d" providerId="ADAL" clId="{2535D112-0A3B-4A2D-AFAC-E35C211A50D8}" dt="2024-06-04T04:11:53.453" v="153" actId="20577"/>
          <ac:spMkLst>
            <pc:docMk/>
            <pc:sldMk cId="1710597582" sldId="296"/>
            <ac:spMk id="2" creationId="{AEA9032A-3E4A-2819-25D9-8FFB7797E3E5}"/>
          </ac:spMkLst>
        </pc:spChg>
        <pc:spChg chg="add mod">
          <ac:chgData name="Hirata, Ryuichi (SEC)" userId="955886f9-285d-4137-bfef-63faad37c40d" providerId="ADAL" clId="{2535D112-0A3B-4A2D-AFAC-E35C211A50D8}" dt="2024-06-04T04:13:09.596" v="186" actId="20577"/>
          <ac:spMkLst>
            <pc:docMk/>
            <pc:sldMk cId="1710597582" sldId="296"/>
            <ac:spMk id="9" creationId="{72507C7A-A019-54A8-B986-FB7D7C3CE1F2}"/>
          </ac:spMkLst>
        </pc:spChg>
        <pc:graphicFrameChg chg="del">
          <ac:chgData name="Hirata, Ryuichi (SEC)" userId="955886f9-285d-4137-bfef-63faad37c40d" providerId="ADAL" clId="{2535D112-0A3B-4A2D-AFAC-E35C211A50D8}" dt="2024-06-04T04:10:17.820" v="3" actId="478"/>
          <ac:graphicFrameMkLst>
            <pc:docMk/>
            <pc:sldMk cId="1710597582" sldId="296"/>
            <ac:graphicFrameMk id="7" creationId="{88D732EF-8529-1DD7-93EF-67ABABA85CE4}"/>
          </ac:graphicFrameMkLst>
        </pc:graphicFrameChg>
      </pc:sldChg>
      <pc:sldChg chg="delSp modSp new del mod">
        <pc:chgData name="Hirata, Ryuichi (SEC)" userId="955886f9-285d-4137-bfef-63faad37c40d" providerId="ADAL" clId="{2535D112-0A3B-4A2D-AFAC-E35C211A50D8}" dt="2024-06-05T08:15:52.655" v="1474" actId="47"/>
        <pc:sldMkLst>
          <pc:docMk/>
          <pc:sldMk cId="3474790277" sldId="297"/>
        </pc:sldMkLst>
        <pc:spChg chg="del">
          <ac:chgData name="Hirata, Ryuichi (SEC)" userId="955886f9-285d-4137-bfef-63faad37c40d" providerId="ADAL" clId="{2535D112-0A3B-4A2D-AFAC-E35C211A50D8}" dt="2024-06-04T04:15:49.505" v="366" actId="478"/>
          <ac:spMkLst>
            <pc:docMk/>
            <pc:sldMk cId="3474790277" sldId="297"/>
            <ac:spMk id="2" creationId="{61D6069A-5FFC-B7CA-0FAF-4883D1B85E8C}"/>
          </ac:spMkLst>
        </pc:spChg>
        <pc:spChg chg="mod">
          <ac:chgData name="Hirata, Ryuichi (SEC)" userId="955886f9-285d-4137-bfef-63faad37c40d" providerId="ADAL" clId="{2535D112-0A3B-4A2D-AFAC-E35C211A50D8}" dt="2024-06-04T04:33:55.479" v="784" actId="20577"/>
          <ac:spMkLst>
            <pc:docMk/>
            <pc:sldMk cId="3474790277" sldId="297"/>
            <ac:spMk id="3" creationId="{6E1B1709-25CB-2BAB-80CD-6C5C7CC4E4B6}"/>
          </ac:spMkLst>
        </pc:spChg>
      </pc:sldChg>
      <pc:sldChg chg="addSp delSp modSp new mod ord modClrScheme chgLayout">
        <pc:chgData name="Hirata, Ryuichi (SEC)" userId="955886f9-285d-4137-bfef-63faad37c40d" providerId="ADAL" clId="{2535D112-0A3B-4A2D-AFAC-E35C211A50D8}" dt="2024-06-13T01:23:06.190" v="3420" actId="404"/>
        <pc:sldMkLst>
          <pc:docMk/>
          <pc:sldMk cId="1281804205" sldId="298"/>
        </pc:sldMkLst>
        <pc:spChg chg="del">
          <ac:chgData name="Hirata, Ryuichi (SEC)" userId="955886f9-285d-4137-bfef-63faad37c40d" providerId="ADAL" clId="{2535D112-0A3B-4A2D-AFAC-E35C211A50D8}" dt="2024-06-04T04:16:01.596" v="368" actId="700"/>
          <ac:spMkLst>
            <pc:docMk/>
            <pc:sldMk cId="1281804205" sldId="298"/>
            <ac:spMk id="2" creationId="{0EC1A1C9-7432-847F-4F0F-E0C9B4161947}"/>
          </ac:spMkLst>
        </pc:spChg>
        <pc:spChg chg="del">
          <ac:chgData name="Hirata, Ryuichi (SEC)" userId="955886f9-285d-4137-bfef-63faad37c40d" providerId="ADAL" clId="{2535D112-0A3B-4A2D-AFAC-E35C211A50D8}" dt="2024-06-04T04:16:01.596" v="368" actId="700"/>
          <ac:spMkLst>
            <pc:docMk/>
            <pc:sldMk cId="1281804205" sldId="298"/>
            <ac:spMk id="3" creationId="{2CC1F7F5-75D0-8771-3474-37E7DDEE0C35}"/>
          </ac:spMkLst>
        </pc:spChg>
        <pc:spChg chg="mod ord">
          <ac:chgData name="Hirata, Ryuichi (SEC)" userId="955886f9-285d-4137-bfef-63faad37c40d" providerId="ADAL" clId="{2535D112-0A3B-4A2D-AFAC-E35C211A50D8}" dt="2024-06-04T04:16:01.596" v="368" actId="700"/>
          <ac:spMkLst>
            <pc:docMk/>
            <pc:sldMk cId="1281804205" sldId="298"/>
            <ac:spMk id="4" creationId="{7C82B611-52D7-6660-51D4-09A66CE91121}"/>
          </ac:spMkLst>
        </pc:spChg>
        <pc:spChg chg="mod ord">
          <ac:chgData name="Hirata, Ryuichi (SEC)" userId="955886f9-285d-4137-bfef-63faad37c40d" providerId="ADAL" clId="{2535D112-0A3B-4A2D-AFAC-E35C211A50D8}" dt="2024-06-04T04:16:01.596" v="368" actId="700"/>
          <ac:spMkLst>
            <pc:docMk/>
            <pc:sldMk cId="1281804205" sldId="298"/>
            <ac:spMk id="5" creationId="{F458B556-C610-EEC8-3EB5-26798D067CAD}"/>
          </ac:spMkLst>
        </pc:spChg>
        <pc:spChg chg="mod ord">
          <ac:chgData name="Hirata, Ryuichi (SEC)" userId="955886f9-285d-4137-bfef-63faad37c40d" providerId="ADAL" clId="{2535D112-0A3B-4A2D-AFAC-E35C211A50D8}" dt="2024-06-04T04:16:01.596" v="368" actId="700"/>
          <ac:spMkLst>
            <pc:docMk/>
            <pc:sldMk cId="1281804205" sldId="298"/>
            <ac:spMk id="6" creationId="{60CAC666-96DB-1BC5-3458-15940675605A}"/>
          </ac:spMkLst>
        </pc:spChg>
        <pc:spChg chg="add mod">
          <ac:chgData name="Hirata, Ryuichi (SEC)" userId="955886f9-285d-4137-bfef-63faad37c40d" providerId="ADAL" clId="{2535D112-0A3B-4A2D-AFAC-E35C211A50D8}" dt="2024-06-13T01:23:06.190" v="3420" actId="404"/>
          <ac:spMkLst>
            <pc:docMk/>
            <pc:sldMk cId="1281804205" sldId="298"/>
            <ac:spMk id="7" creationId="{2F49F91C-5C5E-322C-C96A-FA86F5D41C9E}"/>
          </ac:spMkLst>
        </pc:spChg>
      </pc:sldChg>
      <pc:sldChg chg="addSp modSp new del mod ord">
        <pc:chgData name="Hirata, Ryuichi (SEC)" userId="955886f9-285d-4137-bfef-63faad37c40d" providerId="ADAL" clId="{2535D112-0A3B-4A2D-AFAC-E35C211A50D8}" dt="2024-06-13T01:23:16.518" v="3421" actId="47"/>
        <pc:sldMkLst>
          <pc:docMk/>
          <pc:sldMk cId="1251515381" sldId="299"/>
        </pc:sldMkLst>
        <pc:spChg chg="add mod">
          <ac:chgData name="Hirata, Ryuichi (SEC)" userId="955886f9-285d-4137-bfef-63faad37c40d" providerId="ADAL" clId="{2535D112-0A3B-4A2D-AFAC-E35C211A50D8}" dt="2024-06-05T08:16:15.134" v="1476" actId="14100"/>
          <ac:spMkLst>
            <pc:docMk/>
            <pc:sldMk cId="1251515381" sldId="299"/>
            <ac:spMk id="6" creationId="{B7212470-7617-4A2C-2351-41DD9E91A53C}"/>
          </ac:spMkLst>
        </pc:spChg>
      </pc:sldChg>
      <pc:sldChg chg="delSp modSp new mod ord">
        <pc:chgData name="Hirata, Ryuichi (SEC)" userId="955886f9-285d-4137-bfef-63faad37c40d" providerId="ADAL" clId="{2535D112-0A3B-4A2D-AFAC-E35C211A50D8}" dt="2024-06-13T04:41:09.333" v="8827" actId="20578"/>
        <pc:sldMkLst>
          <pc:docMk/>
          <pc:sldMk cId="3485388818" sldId="300"/>
        </pc:sldMkLst>
        <pc:spChg chg="del">
          <ac:chgData name="Hirata, Ryuichi (SEC)" userId="955886f9-285d-4137-bfef-63faad37c40d" providerId="ADAL" clId="{2535D112-0A3B-4A2D-AFAC-E35C211A50D8}" dt="2024-06-05T08:08:10.193" v="792" actId="478"/>
          <ac:spMkLst>
            <pc:docMk/>
            <pc:sldMk cId="3485388818" sldId="300"/>
            <ac:spMk id="2" creationId="{8903ACF9-205C-13B6-4BFB-2C0F37000F28}"/>
          </ac:spMkLst>
        </pc:spChg>
        <pc:spChg chg="mod">
          <ac:chgData name="Hirata, Ryuichi (SEC)" userId="955886f9-285d-4137-bfef-63faad37c40d" providerId="ADAL" clId="{2535D112-0A3B-4A2D-AFAC-E35C211A50D8}" dt="2024-06-06T06:01:01.683" v="2822" actId="20577"/>
          <ac:spMkLst>
            <pc:docMk/>
            <pc:sldMk cId="3485388818" sldId="300"/>
            <ac:spMk id="3" creationId="{44E15962-D1E3-78D1-91B4-1FD03E0EBC1F}"/>
          </ac:spMkLst>
        </pc:spChg>
      </pc:sldChg>
      <pc:sldChg chg="addSp modSp new del mod ord">
        <pc:chgData name="Hirata, Ryuichi (SEC)" userId="955886f9-285d-4137-bfef-63faad37c40d" providerId="ADAL" clId="{2535D112-0A3B-4A2D-AFAC-E35C211A50D8}" dt="2024-06-13T01:18:01.919" v="3306" actId="47"/>
        <pc:sldMkLst>
          <pc:docMk/>
          <pc:sldMk cId="3830517031" sldId="301"/>
        </pc:sldMkLst>
        <pc:spChg chg="mod">
          <ac:chgData name="Hirata, Ryuichi (SEC)" userId="955886f9-285d-4137-bfef-63faad37c40d" providerId="ADAL" clId="{2535D112-0A3B-4A2D-AFAC-E35C211A50D8}" dt="2024-06-06T02:35:55.625" v="1642" actId="20577"/>
          <ac:spMkLst>
            <pc:docMk/>
            <pc:sldMk cId="3830517031" sldId="301"/>
            <ac:spMk id="2" creationId="{64BFACE9-7CA4-3A4E-B2B8-10B9A0FFB6E9}"/>
          </ac:spMkLst>
        </pc:spChg>
        <pc:spChg chg="mod">
          <ac:chgData name="Hirata, Ryuichi (SEC)" userId="955886f9-285d-4137-bfef-63faad37c40d" providerId="ADAL" clId="{2535D112-0A3B-4A2D-AFAC-E35C211A50D8}" dt="2024-06-06T02:41:13.332" v="1826" actId="20577"/>
          <ac:spMkLst>
            <pc:docMk/>
            <pc:sldMk cId="3830517031" sldId="301"/>
            <ac:spMk id="3" creationId="{E680DE02-5852-3FE1-23A3-AF8DD70A2509}"/>
          </ac:spMkLst>
        </pc:spChg>
        <pc:picChg chg="add mod">
          <ac:chgData name="Hirata, Ryuichi (SEC)" userId="955886f9-285d-4137-bfef-63faad37c40d" providerId="ADAL" clId="{2535D112-0A3B-4A2D-AFAC-E35C211A50D8}" dt="2024-06-06T02:40:20.146" v="1782" actId="14100"/>
          <ac:picMkLst>
            <pc:docMk/>
            <pc:sldMk cId="3830517031" sldId="301"/>
            <ac:picMk id="7" creationId="{B4BB05F7-741C-B36D-7381-A4E552879DC9}"/>
          </ac:picMkLst>
        </pc:picChg>
        <pc:picChg chg="add mod">
          <ac:chgData name="Hirata, Ryuichi (SEC)" userId="955886f9-285d-4137-bfef-63faad37c40d" providerId="ADAL" clId="{2535D112-0A3B-4A2D-AFAC-E35C211A50D8}" dt="2024-06-06T02:40:29.959" v="1785" actId="1076"/>
          <ac:picMkLst>
            <pc:docMk/>
            <pc:sldMk cId="3830517031" sldId="301"/>
            <ac:picMk id="8" creationId="{556F19AF-47C3-4CEA-1B8D-4DD905272513}"/>
          </ac:picMkLst>
        </pc:picChg>
      </pc:sldChg>
      <pc:sldChg chg="addSp modSp new del mod ord">
        <pc:chgData name="Hirata, Ryuichi (SEC)" userId="955886f9-285d-4137-bfef-63faad37c40d" providerId="ADAL" clId="{2535D112-0A3B-4A2D-AFAC-E35C211A50D8}" dt="2024-06-13T01:23:20.106" v="3422" actId="47"/>
        <pc:sldMkLst>
          <pc:docMk/>
          <pc:sldMk cId="1472709456" sldId="302"/>
        </pc:sldMkLst>
        <pc:spChg chg="mod">
          <ac:chgData name="Hirata, Ryuichi (SEC)" userId="955886f9-285d-4137-bfef-63faad37c40d" providerId="ADAL" clId="{2535D112-0A3B-4A2D-AFAC-E35C211A50D8}" dt="2024-06-06T02:34:19.363" v="1570" actId="20577"/>
          <ac:spMkLst>
            <pc:docMk/>
            <pc:sldMk cId="1472709456" sldId="302"/>
            <ac:spMk id="2" creationId="{FB605092-6173-5546-9FA9-0BB336964E28}"/>
          </ac:spMkLst>
        </pc:spChg>
        <pc:spChg chg="mod">
          <ac:chgData name="Hirata, Ryuichi (SEC)" userId="955886f9-285d-4137-bfef-63faad37c40d" providerId="ADAL" clId="{2535D112-0A3B-4A2D-AFAC-E35C211A50D8}" dt="2024-06-06T02:44:53.859" v="2097" actId="20577"/>
          <ac:spMkLst>
            <pc:docMk/>
            <pc:sldMk cId="1472709456" sldId="302"/>
            <ac:spMk id="3" creationId="{0710A1EA-AC79-9BAD-3CA3-1E32517DDAFE}"/>
          </ac:spMkLst>
        </pc:spChg>
        <pc:picChg chg="add mod">
          <ac:chgData name="Hirata, Ryuichi (SEC)" userId="955886f9-285d-4137-bfef-63faad37c40d" providerId="ADAL" clId="{2535D112-0A3B-4A2D-AFAC-E35C211A50D8}" dt="2024-06-06T02:34:30.958" v="1572" actId="1076"/>
          <ac:picMkLst>
            <pc:docMk/>
            <pc:sldMk cId="1472709456" sldId="302"/>
            <ac:picMk id="7" creationId="{9AE5ACA6-0EC0-3F3C-E4D7-36AC5E36EF21}"/>
          </ac:picMkLst>
        </pc:picChg>
      </pc:sldChg>
      <pc:sldChg chg="modSp new mod ord">
        <pc:chgData name="Hirata, Ryuichi (SEC)" userId="955886f9-285d-4137-bfef-63faad37c40d" providerId="ADAL" clId="{2535D112-0A3B-4A2D-AFAC-E35C211A50D8}" dt="2024-06-13T02:25:05.661" v="4192" actId="20577"/>
        <pc:sldMkLst>
          <pc:docMk/>
          <pc:sldMk cId="3377849068" sldId="303"/>
        </pc:sldMkLst>
        <pc:spChg chg="mod">
          <ac:chgData name="Hirata, Ryuichi (SEC)" userId="955886f9-285d-4137-bfef-63faad37c40d" providerId="ADAL" clId="{2535D112-0A3B-4A2D-AFAC-E35C211A50D8}" dt="2024-06-06T02:38:21.409" v="1776" actId="20577"/>
          <ac:spMkLst>
            <pc:docMk/>
            <pc:sldMk cId="3377849068" sldId="303"/>
            <ac:spMk id="2" creationId="{60002ED9-024D-6532-2F4B-E71419DA8C65}"/>
          </ac:spMkLst>
        </pc:spChg>
        <pc:spChg chg="mod">
          <ac:chgData name="Hirata, Ryuichi (SEC)" userId="955886f9-285d-4137-bfef-63faad37c40d" providerId="ADAL" clId="{2535D112-0A3B-4A2D-AFAC-E35C211A50D8}" dt="2024-06-13T02:25:05.661" v="4192" actId="20577"/>
          <ac:spMkLst>
            <pc:docMk/>
            <pc:sldMk cId="3377849068" sldId="303"/>
            <ac:spMk id="3" creationId="{A9056367-0E43-1E4B-DE3A-063AAE5E7E8F}"/>
          </ac:spMkLst>
        </pc:spChg>
      </pc:sldChg>
      <pc:sldChg chg="addSp delSp modSp new del mod ord">
        <pc:chgData name="Hirata, Ryuichi (SEC)" userId="955886f9-285d-4137-bfef-63faad37c40d" providerId="ADAL" clId="{2535D112-0A3B-4A2D-AFAC-E35C211A50D8}" dt="2024-06-13T01:18:03.468" v="3307" actId="47"/>
        <pc:sldMkLst>
          <pc:docMk/>
          <pc:sldMk cId="3669844226" sldId="304"/>
        </pc:sldMkLst>
        <pc:spChg chg="del">
          <ac:chgData name="Hirata, Ryuichi (SEC)" userId="955886f9-285d-4137-bfef-63faad37c40d" providerId="ADAL" clId="{2535D112-0A3B-4A2D-AFAC-E35C211A50D8}" dt="2024-06-06T02:48:08.660" v="2213" actId="478"/>
          <ac:spMkLst>
            <pc:docMk/>
            <pc:sldMk cId="3669844226" sldId="304"/>
            <ac:spMk id="2" creationId="{8CAD1E24-52F7-A197-1AC6-C707FD533862}"/>
          </ac:spMkLst>
        </pc:spChg>
        <pc:spChg chg="mod">
          <ac:chgData name="Hirata, Ryuichi (SEC)" userId="955886f9-285d-4137-bfef-63faad37c40d" providerId="ADAL" clId="{2535D112-0A3B-4A2D-AFAC-E35C211A50D8}" dt="2024-06-06T04:32:56.036" v="2453" actId="20577"/>
          <ac:spMkLst>
            <pc:docMk/>
            <pc:sldMk cId="3669844226" sldId="304"/>
            <ac:spMk id="3" creationId="{A714109B-0F32-6428-08E5-DA18A52FBCCB}"/>
          </ac:spMkLst>
        </pc:spChg>
        <pc:spChg chg="add del mod">
          <ac:chgData name="Hirata, Ryuichi (SEC)" userId="955886f9-285d-4137-bfef-63faad37c40d" providerId="ADAL" clId="{2535D112-0A3B-4A2D-AFAC-E35C211A50D8}" dt="2024-06-06T02:48:28.798" v="2218"/>
          <ac:spMkLst>
            <pc:docMk/>
            <pc:sldMk cId="3669844226" sldId="304"/>
            <ac:spMk id="7" creationId="{A7708952-52FB-7D29-D510-1702014C65FB}"/>
          </ac:spMkLst>
        </pc:spChg>
      </pc:sldChg>
      <pc:sldChg chg="addSp modSp new mod">
        <pc:chgData name="Hirata, Ryuichi (SEC)" userId="955886f9-285d-4137-bfef-63faad37c40d" providerId="ADAL" clId="{2535D112-0A3B-4A2D-AFAC-E35C211A50D8}" dt="2024-06-13T04:55:56.472" v="9959" actId="20577"/>
        <pc:sldMkLst>
          <pc:docMk/>
          <pc:sldMk cId="2303940245" sldId="305"/>
        </pc:sldMkLst>
        <pc:spChg chg="mod">
          <ac:chgData name="Hirata, Ryuichi (SEC)" userId="955886f9-285d-4137-bfef-63faad37c40d" providerId="ADAL" clId="{2535D112-0A3B-4A2D-AFAC-E35C211A50D8}" dt="2024-06-12T09:16:56.406" v="2861" actId="20577"/>
          <ac:spMkLst>
            <pc:docMk/>
            <pc:sldMk cId="2303940245" sldId="305"/>
            <ac:spMk id="2" creationId="{D3D229B4-C8B5-CE99-4CAC-1E54AD3AA942}"/>
          </ac:spMkLst>
        </pc:spChg>
        <pc:spChg chg="mod">
          <ac:chgData name="Hirata, Ryuichi (SEC)" userId="955886f9-285d-4137-bfef-63faad37c40d" providerId="ADAL" clId="{2535D112-0A3B-4A2D-AFAC-E35C211A50D8}" dt="2024-06-13T04:43:54.406" v="8944" actId="20577"/>
          <ac:spMkLst>
            <pc:docMk/>
            <pc:sldMk cId="2303940245" sldId="305"/>
            <ac:spMk id="3" creationId="{C4CD8149-BA2E-8747-1443-E5FCA4187A07}"/>
          </ac:spMkLst>
        </pc:spChg>
        <pc:spChg chg="add mod">
          <ac:chgData name="Hirata, Ryuichi (SEC)" userId="955886f9-285d-4137-bfef-63faad37c40d" providerId="ADAL" clId="{2535D112-0A3B-4A2D-AFAC-E35C211A50D8}" dt="2024-06-13T04:55:56.472" v="9959" actId="20577"/>
          <ac:spMkLst>
            <pc:docMk/>
            <pc:sldMk cId="2303940245" sldId="305"/>
            <ac:spMk id="7" creationId="{F71C107C-C8E1-0E3B-3D7B-C7974F78D481}"/>
          </ac:spMkLst>
        </pc:spChg>
      </pc:sldChg>
      <pc:sldChg chg="addSp modSp new mod ord">
        <pc:chgData name="Hirata, Ryuichi (SEC)" userId="955886f9-285d-4137-bfef-63faad37c40d" providerId="ADAL" clId="{2535D112-0A3B-4A2D-AFAC-E35C211A50D8}" dt="2024-06-13T04:44:50.347" v="8982" actId="20577"/>
        <pc:sldMkLst>
          <pc:docMk/>
          <pc:sldMk cId="149124995" sldId="306"/>
        </pc:sldMkLst>
        <pc:spChg chg="mod">
          <ac:chgData name="Hirata, Ryuichi (SEC)" userId="955886f9-285d-4137-bfef-63faad37c40d" providerId="ADAL" clId="{2535D112-0A3B-4A2D-AFAC-E35C211A50D8}" dt="2024-06-13T04:44:22.421" v="8960" actId="20577"/>
          <ac:spMkLst>
            <pc:docMk/>
            <pc:sldMk cId="149124995" sldId="306"/>
            <ac:spMk id="2" creationId="{18A96DF7-9DB6-8C88-86AF-CF9B50F9192B}"/>
          </ac:spMkLst>
        </pc:spChg>
        <pc:spChg chg="mod">
          <ac:chgData name="Hirata, Ryuichi (SEC)" userId="955886f9-285d-4137-bfef-63faad37c40d" providerId="ADAL" clId="{2535D112-0A3B-4A2D-AFAC-E35C211A50D8}" dt="2024-06-13T04:44:41.301" v="8979" actId="20577"/>
          <ac:spMkLst>
            <pc:docMk/>
            <pc:sldMk cId="149124995" sldId="306"/>
            <ac:spMk id="3" creationId="{2D8C20A6-1DAC-2FCF-EE80-85938F08B9C2}"/>
          </ac:spMkLst>
        </pc:spChg>
        <pc:spChg chg="add mod">
          <ac:chgData name="Hirata, Ryuichi (SEC)" userId="955886f9-285d-4137-bfef-63faad37c40d" providerId="ADAL" clId="{2535D112-0A3B-4A2D-AFAC-E35C211A50D8}" dt="2024-06-13T04:44:50.347" v="8982" actId="20577"/>
          <ac:spMkLst>
            <pc:docMk/>
            <pc:sldMk cId="149124995" sldId="306"/>
            <ac:spMk id="7" creationId="{9B6601FA-3477-4BB2-9DF4-8F921490118A}"/>
          </ac:spMkLst>
        </pc:spChg>
      </pc:sldChg>
      <pc:sldChg chg="delSp modSp add mod ord modClrScheme chgLayout">
        <pc:chgData name="Hirata, Ryuichi (SEC)" userId="955886f9-285d-4137-bfef-63faad37c40d" providerId="ADAL" clId="{2535D112-0A3B-4A2D-AFAC-E35C211A50D8}" dt="2024-06-13T01:51:40.920" v="3604"/>
        <pc:sldMkLst>
          <pc:docMk/>
          <pc:sldMk cId="2928378806" sldId="141169668"/>
        </pc:sldMkLst>
        <pc:spChg chg="mod ord">
          <ac:chgData name="Hirata, Ryuichi (SEC)" userId="955886f9-285d-4137-bfef-63faad37c40d" providerId="ADAL" clId="{2535D112-0A3B-4A2D-AFAC-E35C211A50D8}" dt="2024-06-13T01:15:45.826" v="3264" actId="700"/>
          <ac:spMkLst>
            <pc:docMk/>
            <pc:sldMk cId="2928378806" sldId="141169668"/>
            <ac:spMk id="2" creationId="{6EF19B50-592A-9061-65B1-C21899B6332F}"/>
          </ac:spMkLst>
        </pc:spChg>
        <pc:spChg chg="mod ord">
          <ac:chgData name="Hirata, Ryuichi (SEC)" userId="955886f9-285d-4137-bfef-63faad37c40d" providerId="ADAL" clId="{2535D112-0A3B-4A2D-AFAC-E35C211A50D8}" dt="2024-06-13T01:15:45.826" v="3264" actId="700"/>
          <ac:spMkLst>
            <pc:docMk/>
            <pc:sldMk cId="2928378806" sldId="141169668"/>
            <ac:spMk id="3" creationId="{38A1655C-E5CE-648A-D057-2E71D9AED7C5}"/>
          </ac:spMkLst>
        </pc:spChg>
        <pc:spChg chg="del">
          <ac:chgData name="Hirata, Ryuichi (SEC)" userId="955886f9-285d-4137-bfef-63faad37c40d" providerId="ADAL" clId="{2535D112-0A3B-4A2D-AFAC-E35C211A50D8}" dt="2024-06-13T01:14:49.896" v="3257" actId="478"/>
          <ac:spMkLst>
            <pc:docMk/>
            <pc:sldMk cId="2928378806" sldId="141169668"/>
            <ac:spMk id="7" creationId="{50EACBC6-0F67-D0FB-F526-93E787D06620}"/>
          </ac:spMkLst>
        </pc:spChg>
        <pc:picChg chg="mod">
          <ac:chgData name="Hirata, Ryuichi (SEC)" userId="955886f9-285d-4137-bfef-63faad37c40d" providerId="ADAL" clId="{2535D112-0A3B-4A2D-AFAC-E35C211A50D8}" dt="2024-06-13T01:14:43.453" v="3255" actId="1076"/>
          <ac:picMkLst>
            <pc:docMk/>
            <pc:sldMk cId="2928378806" sldId="141169668"/>
            <ac:picMk id="4" creationId="{3B4B9121-F64D-2021-A723-1E0E88BC20A7}"/>
          </ac:picMkLst>
        </pc:picChg>
        <pc:picChg chg="mod">
          <ac:chgData name="Hirata, Ryuichi (SEC)" userId="955886f9-285d-4137-bfef-63faad37c40d" providerId="ADAL" clId="{2535D112-0A3B-4A2D-AFAC-E35C211A50D8}" dt="2024-06-13T01:14:44.874" v="3256" actId="1076"/>
          <ac:picMkLst>
            <pc:docMk/>
            <pc:sldMk cId="2928378806" sldId="141169668"/>
            <ac:picMk id="5" creationId="{96D8EF22-7600-4FAE-2BA2-1974767553D5}"/>
          </ac:picMkLst>
        </pc:picChg>
      </pc:sldChg>
      <pc:sldChg chg="modSp mod ord modClrScheme chgLayout">
        <pc:chgData name="Hirata, Ryuichi (SEC)" userId="955886f9-285d-4137-bfef-63faad37c40d" providerId="ADAL" clId="{2535D112-0A3B-4A2D-AFAC-E35C211A50D8}" dt="2024-06-13T01:52:15.067" v="3606" actId="1076"/>
        <pc:sldMkLst>
          <pc:docMk/>
          <pc:sldMk cId="3129824763" sldId="2147473871"/>
        </pc:sldMkLst>
        <pc:spChg chg="mod ord">
          <ac:chgData name="Hirata, Ryuichi (SEC)" userId="955886f9-285d-4137-bfef-63faad37c40d" providerId="ADAL" clId="{2535D112-0A3B-4A2D-AFAC-E35C211A50D8}" dt="2024-06-13T01:16:33.414" v="3267" actId="700"/>
          <ac:spMkLst>
            <pc:docMk/>
            <pc:sldMk cId="3129824763" sldId="2147473871"/>
            <ac:spMk id="2" creationId="{0B0C105F-33CF-8424-F13E-C69D76C126EB}"/>
          </ac:spMkLst>
        </pc:spChg>
        <pc:spChg chg="mod ord">
          <ac:chgData name="Hirata, Ryuichi (SEC)" userId="955886f9-285d-4137-bfef-63faad37c40d" providerId="ADAL" clId="{2535D112-0A3B-4A2D-AFAC-E35C211A50D8}" dt="2024-06-13T01:16:33.414" v="3267" actId="700"/>
          <ac:spMkLst>
            <pc:docMk/>
            <pc:sldMk cId="3129824763" sldId="2147473871"/>
            <ac:spMk id="3" creationId="{CCFA95B1-F37A-DF7E-ACA7-FE71A7252E70}"/>
          </ac:spMkLst>
        </pc:spChg>
        <pc:picChg chg="mod">
          <ac:chgData name="Hirata, Ryuichi (SEC)" userId="955886f9-285d-4137-bfef-63faad37c40d" providerId="ADAL" clId="{2535D112-0A3B-4A2D-AFAC-E35C211A50D8}" dt="2024-06-13T01:52:15.067" v="3606" actId="1076"/>
          <ac:picMkLst>
            <pc:docMk/>
            <pc:sldMk cId="3129824763" sldId="2147473871"/>
            <ac:picMk id="4" creationId="{B87EE327-E8A3-44D3-B316-A9C86834AA75}"/>
          </ac:picMkLst>
        </pc:picChg>
      </pc:sldChg>
      <pc:sldChg chg="modSp mod ord modClrScheme chgLayout">
        <pc:chgData name="Hirata, Ryuichi (SEC)" userId="955886f9-285d-4137-bfef-63faad37c40d" providerId="ADAL" clId="{2535D112-0A3B-4A2D-AFAC-E35C211A50D8}" dt="2024-06-13T01:51:40.920" v="3604"/>
        <pc:sldMkLst>
          <pc:docMk/>
          <pc:sldMk cId="2228127448" sldId="2147473872"/>
        </pc:sldMkLst>
        <pc:spChg chg="mod ord">
          <ac:chgData name="Hirata, Ryuichi (SEC)" userId="955886f9-285d-4137-bfef-63faad37c40d" providerId="ADAL" clId="{2535D112-0A3B-4A2D-AFAC-E35C211A50D8}" dt="2024-06-13T01:15:09.132" v="3258" actId="700"/>
          <ac:spMkLst>
            <pc:docMk/>
            <pc:sldMk cId="2228127448" sldId="2147473872"/>
            <ac:spMk id="2" creationId="{5E7A1381-955F-E869-9FC6-DF8163B2D413}"/>
          </ac:spMkLst>
        </pc:spChg>
        <pc:spChg chg="mod ord">
          <ac:chgData name="Hirata, Ryuichi (SEC)" userId="955886f9-285d-4137-bfef-63faad37c40d" providerId="ADAL" clId="{2535D112-0A3B-4A2D-AFAC-E35C211A50D8}" dt="2024-06-13T01:15:25.851" v="3262" actId="404"/>
          <ac:spMkLst>
            <pc:docMk/>
            <pc:sldMk cId="2228127448" sldId="2147473872"/>
            <ac:spMk id="3" creationId="{FBD9BD7D-E5B8-171A-7B73-CA93091C5C1B}"/>
          </ac:spMkLst>
        </pc:spChg>
        <pc:picChg chg="mod">
          <ac:chgData name="Hirata, Ryuichi (SEC)" userId="955886f9-285d-4137-bfef-63faad37c40d" providerId="ADAL" clId="{2535D112-0A3B-4A2D-AFAC-E35C211A50D8}" dt="2024-06-13T01:15:30.722" v="3263" actId="1076"/>
          <ac:picMkLst>
            <pc:docMk/>
            <pc:sldMk cId="2228127448" sldId="2147473872"/>
            <ac:picMk id="4" creationId="{13F91560-7836-09ED-9C0C-7634C588B088}"/>
          </ac:picMkLst>
        </pc:picChg>
      </pc:sldChg>
      <pc:sldChg chg="addSp delSp modSp new mod">
        <pc:chgData name="Hirata, Ryuichi (SEC)" userId="955886f9-285d-4137-bfef-63faad37c40d" providerId="ADAL" clId="{2535D112-0A3B-4A2D-AFAC-E35C211A50D8}" dt="2024-06-13T04:56:25.703" v="9998" actId="20577"/>
        <pc:sldMkLst>
          <pc:docMk/>
          <pc:sldMk cId="2157916698" sldId="2147473873"/>
        </pc:sldMkLst>
        <pc:spChg chg="mod">
          <ac:chgData name="Hirata, Ryuichi (SEC)" userId="955886f9-285d-4137-bfef-63faad37c40d" providerId="ADAL" clId="{2535D112-0A3B-4A2D-AFAC-E35C211A50D8}" dt="2024-06-13T04:06:08.525" v="5753" actId="20577"/>
          <ac:spMkLst>
            <pc:docMk/>
            <pc:sldMk cId="2157916698" sldId="2147473873"/>
            <ac:spMk id="2" creationId="{F2CA06BD-0B44-6D73-4371-5E88AEC56585}"/>
          </ac:spMkLst>
        </pc:spChg>
        <pc:spChg chg="mod">
          <ac:chgData name="Hirata, Ryuichi (SEC)" userId="955886f9-285d-4137-bfef-63faad37c40d" providerId="ADAL" clId="{2535D112-0A3B-4A2D-AFAC-E35C211A50D8}" dt="2024-06-13T04:06:49.962" v="5787" actId="20577"/>
          <ac:spMkLst>
            <pc:docMk/>
            <pc:sldMk cId="2157916698" sldId="2147473873"/>
            <ac:spMk id="3" creationId="{20130CDA-583B-DAC1-5B82-B30EF34094CE}"/>
          </ac:spMkLst>
        </pc:spChg>
        <pc:spChg chg="add mod">
          <ac:chgData name="Hirata, Ryuichi (SEC)" userId="955886f9-285d-4137-bfef-63faad37c40d" providerId="ADAL" clId="{2535D112-0A3B-4A2D-AFAC-E35C211A50D8}" dt="2024-06-13T02:09:02.390" v="4001" actId="554"/>
          <ac:spMkLst>
            <pc:docMk/>
            <pc:sldMk cId="2157916698" sldId="2147473873"/>
            <ac:spMk id="12" creationId="{A1614AFD-FB1A-9B54-03F1-082F42FA4239}"/>
          </ac:spMkLst>
        </pc:spChg>
        <pc:spChg chg="add mod">
          <ac:chgData name="Hirata, Ryuichi (SEC)" userId="955886f9-285d-4137-bfef-63faad37c40d" providerId="ADAL" clId="{2535D112-0A3B-4A2D-AFAC-E35C211A50D8}" dt="2024-06-13T02:09:02.390" v="4001" actId="554"/>
          <ac:spMkLst>
            <pc:docMk/>
            <pc:sldMk cId="2157916698" sldId="2147473873"/>
            <ac:spMk id="13" creationId="{0FAA85DC-5859-40A6-2898-1AFC250F17DA}"/>
          </ac:spMkLst>
        </pc:spChg>
        <pc:spChg chg="add mod">
          <ac:chgData name="Hirata, Ryuichi (SEC)" userId="955886f9-285d-4137-bfef-63faad37c40d" providerId="ADAL" clId="{2535D112-0A3B-4A2D-AFAC-E35C211A50D8}" dt="2024-06-13T02:09:02.390" v="4001" actId="554"/>
          <ac:spMkLst>
            <pc:docMk/>
            <pc:sldMk cId="2157916698" sldId="2147473873"/>
            <ac:spMk id="14" creationId="{2DDC3FDA-1765-378A-6B10-954D05A0C125}"/>
          </ac:spMkLst>
        </pc:spChg>
        <pc:spChg chg="add mod">
          <ac:chgData name="Hirata, Ryuichi (SEC)" userId="955886f9-285d-4137-bfef-63faad37c40d" providerId="ADAL" clId="{2535D112-0A3B-4A2D-AFAC-E35C211A50D8}" dt="2024-06-13T02:16:00.621" v="4060" actId="1036"/>
          <ac:spMkLst>
            <pc:docMk/>
            <pc:sldMk cId="2157916698" sldId="2147473873"/>
            <ac:spMk id="19" creationId="{59B0EAF8-F3C9-B1DA-4066-2AF51014827A}"/>
          </ac:spMkLst>
        </pc:spChg>
        <pc:spChg chg="add del mod">
          <ac:chgData name="Hirata, Ryuichi (SEC)" userId="955886f9-285d-4137-bfef-63faad37c40d" providerId="ADAL" clId="{2535D112-0A3B-4A2D-AFAC-E35C211A50D8}" dt="2024-06-13T01:56:43.888" v="3727" actId="478"/>
          <ac:spMkLst>
            <pc:docMk/>
            <pc:sldMk cId="2157916698" sldId="2147473873"/>
            <ac:spMk id="20" creationId="{A27F6D6A-7AAB-4AE8-FFDB-C6538E6DF1B5}"/>
          </ac:spMkLst>
        </pc:spChg>
        <pc:spChg chg="add mod">
          <ac:chgData name="Hirata, Ryuichi (SEC)" userId="955886f9-285d-4137-bfef-63faad37c40d" providerId="ADAL" clId="{2535D112-0A3B-4A2D-AFAC-E35C211A50D8}" dt="2024-06-13T02:16:00.621" v="4060" actId="1036"/>
          <ac:spMkLst>
            <pc:docMk/>
            <pc:sldMk cId="2157916698" sldId="2147473873"/>
            <ac:spMk id="21" creationId="{74C8B6E8-023C-D1FC-E894-C6FBE77FCDE1}"/>
          </ac:spMkLst>
        </pc:spChg>
        <pc:spChg chg="add mod">
          <ac:chgData name="Hirata, Ryuichi (SEC)" userId="955886f9-285d-4137-bfef-63faad37c40d" providerId="ADAL" clId="{2535D112-0A3B-4A2D-AFAC-E35C211A50D8}" dt="2024-06-13T02:16:00.621" v="4060" actId="1036"/>
          <ac:spMkLst>
            <pc:docMk/>
            <pc:sldMk cId="2157916698" sldId="2147473873"/>
            <ac:spMk id="24" creationId="{3F557A04-8B78-8344-5187-35E238B0FEFA}"/>
          </ac:spMkLst>
        </pc:spChg>
        <pc:spChg chg="add del mod">
          <ac:chgData name="Hirata, Ryuichi (SEC)" userId="955886f9-285d-4137-bfef-63faad37c40d" providerId="ADAL" clId="{2535D112-0A3B-4A2D-AFAC-E35C211A50D8}" dt="2024-06-13T02:09:32.874" v="4007"/>
          <ac:spMkLst>
            <pc:docMk/>
            <pc:sldMk cId="2157916698" sldId="2147473873"/>
            <ac:spMk id="25" creationId="{5037DBCD-9AAD-5DF6-8346-E2B268C55722}"/>
          </ac:spMkLst>
        </pc:spChg>
        <pc:spChg chg="add del">
          <ac:chgData name="Hirata, Ryuichi (SEC)" userId="955886f9-285d-4137-bfef-63faad37c40d" providerId="ADAL" clId="{2535D112-0A3B-4A2D-AFAC-E35C211A50D8}" dt="2024-06-13T02:09:32.855" v="4005" actId="478"/>
          <ac:spMkLst>
            <pc:docMk/>
            <pc:sldMk cId="2157916698" sldId="2147473873"/>
            <ac:spMk id="26" creationId="{7D77009F-2B22-2CFC-FDEA-13FEF0642772}"/>
          </ac:spMkLst>
        </pc:spChg>
        <pc:spChg chg="add mod">
          <ac:chgData name="Hirata, Ryuichi (SEC)" userId="955886f9-285d-4137-bfef-63faad37c40d" providerId="ADAL" clId="{2535D112-0A3B-4A2D-AFAC-E35C211A50D8}" dt="2024-06-13T02:16:00.621" v="4060" actId="1036"/>
          <ac:spMkLst>
            <pc:docMk/>
            <pc:sldMk cId="2157916698" sldId="2147473873"/>
            <ac:spMk id="28" creationId="{CCC65E78-5384-1092-EE94-2E0B8377C862}"/>
          </ac:spMkLst>
        </pc:spChg>
        <pc:spChg chg="add del mod">
          <ac:chgData name="Hirata, Ryuichi (SEC)" userId="955886f9-285d-4137-bfef-63faad37c40d" providerId="ADAL" clId="{2535D112-0A3B-4A2D-AFAC-E35C211A50D8}" dt="2024-06-13T02:15:21.773" v="4031" actId="478"/>
          <ac:spMkLst>
            <pc:docMk/>
            <pc:sldMk cId="2157916698" sldId="2147473873"/>
            <ac:spMk id="29" creationId="{368B25C1-A7AB-3E44-D1B4-D1826003B535}"/>
          </ac:spMkLst>
        </pc:spChg>
        <pc:spChg chg="add del mod">
          <ac:chgData name="Hirata, Ryuichi (SEC)" userId="955886f9-285d-4137-bfef-63faad37c40d" providerId="ADAL" clId="{2535D112-0A3B-4A2D-AFAC-E35C211A50D8}" dt="2024-06-13T02:15:29.656" v="4037" actId="478"/>
          <ac:spMkLst>
            <pc:docMk/>
            <pc:sldMk cId="2157916698" sldId="2147473873"/>
            <ac:spMk id="30" creationId="{484FF2F1-55E5-3EBF-B02C-2B1E87445EF2}"/>
          </ac:spMkLst>
        </pc:spChg>
        <pc:spChg chg="add del mod">
          <ac:chgData name="Hirata, Ryuichi (SEC)" userId="955886f9-285d-4137-bfef-63faad37c40d" providerId="ADAL" clId="{2535D112-0A3B-4A2D-AFAC-E35C211A50D8}" dt="2024-06-13T02:15:25.254" v="4034" actId="478"/>
          <ac:spMkLst>
            <pc:docMk/>
            <pc:sldMk cId="2157916698" sldId="2147473873"/>
            <ac:spMk id="31" creationId="{40E34B5B-15D1-7C38-3904-1EBA59DCB32F}"/>
          </ac:spMkLst>
        </pc:spChg>
        <pc:spChg chg="add del mod">
          <ac:chgData name="Hirata, Ryuichi (SEC)" userId="955886f9-285d-4137-bfef-63faad37c40d" providerId="ADAL" clId="{2535D112-0A3B-4A2D-AFAC-E35C211A50D8}" dt="2024-06-13T02:15:32.360" v="4038" actId="478"/>
          <ac:spMkLst>
            <pc:docMk/>
            <pc:sldMk cId="2157916698" sldId="2147473873"/>
            <ac:spMk id="32" creationId="{5F4E61BF-59C4-99EE-42E4-4E82FD78A8D4}"/>
          </ac:spMkLst>
        </pc:spChg>
        <pc:spChg chg="add del mod">
          <ac:chgData name="Hirata, Ryuichi (SEC)" userId="955886f9-285d-4137-bfef-63faad37c40d" providerId="ADAL" clId="{2535D112-0A3B-4A2D-AFAC-E35C211A50D8}" dt="2024-06-13T02:16:39.151" v="4068" actId="478"/>
          <ac:spMkLst>
            <pc:docMk/>
            <pc:sldMk cId="2157916698" sldId="2147473873"/>
            <ac:spMk id="33" creationId="{2FBEAD33-C8C5-CDCA-24D8-9C7B4D301AFC}"/>
          </ac:spMkLst>
        </pc:spChg>
        <pc:spChg chg="add mod">
          <ac:chgData name="Hirata, Ryuichi (SEC)" userId="955886f9-285d-4137-bfef-63faad37c40d" providerId="ADAL" clId="{2535D112-0A3B-4A2D-AFAC-E35C211A50D8}" dt="2024-06-13T02:46:01.457" v="4748" actId="14100"/>
          <ac:spMkLst>
            <pc:docMk/>
            <pc:sldMk cId="2157916698" sldId="2147473873"/>
            <ac:spMk id="34" creationId="{D7C58E76-DCFA-59B0-586B-3606477D8865}"/>
          </ac:spMkLst>
        </pc:spChg>
        <pc:spChg chg="add mod">
          <ac:chgData name="Hirata, Ryuichi (SEC)" userId="955886f9-285d-4137-bfef-63faad37c40d" providerId="ADAL" clId="{2535D112-0A3B-4A2D-AFAC-E35C211A50D8}" dt="2024-06-13T02:18:47.899" v="4115" actId="255"/>
          <ac:spMkLst>
            <pc:docMk/>
            <pc:sldMk cId="2157916698" sldId="2147473873"/>
            <ac:spMk id="35" creationId="{478737B3-B52D-F1B3-54A2-27F5B9A2ACE1}"/>
          </ac:spMkLst>
        </pc:spChg>
        <pc:spChg chg="add del mod">
          <ac:chgData name="Hirata, Ryuichi (SEC)" userId="955886f9-285d-4137-bfef-63faad37c40d" providerId="ADAL" clId="{2535D112-0A3B-4A2D-AFAC-E35C211A50D8}" dt="2024-06-13T02:17:34.902" v="4083" actId="478"/>
          <ac:spMkLst>
            <pc:docMk/>
            <pc:sldMk cId="2157916698" sldId="2147473873"/>
            <ac:spMk id="36" creationId="{0E4B0CFF-D97F-CA90-3081-AA85D873FA50}"/>
          </ac:spMkLst>
        </pc:spChg>
        <pc:spChg chg="add del mod">
          <ac:chgData name="Hirata, Ryuichi (SEC)" userId="955886f9-285d-4137-bfef-63faad37c40d" providerId="ADAL" clId="{2535D112-0A3B-4A2D-AFAC-E35C211A50D8}" dt="2024-06-13T02:45:47.802" v="4745" actId="478"/>
          <ac:spMkLst>
            <pc:docMk/>
            <pc:sldMk cId="2157916698" sldId="2147473873"/>
            <ac:spMk id="37" creationId="{323C0FFD-2617-270C-DFF3-0DA7C501B5FB}"/>
          </ac:spMkLst>
        </pc:spChg>
        <pc:spChg chg="add del mod">
          <ac:chgData name="Hirata, Ryuichi (SEC)" userId="955886f9-285d-4137-bfef-63faad37c40d" providerId="ADAL" clId="{2535D112-0A3B-4A2D-AFAC-E35C211A50D8}" dt="2024-06-13T02:17:56.447" v="4093" actId="478"/>
          <ac:spMkLst>
            <pc:docMk/>
            <pc:sldMk cId="2157916698" sldId="2147473873"/>
            <ac:spMk id="38" creationId="{7FA5F1D2-FCF1-276B-E2A3-6D7BC3E975A0}"/>
          </ac:spMkLst>
        </pc:spChg>
        <pc:spChg chg="add del mod">
          <ac:chgData name="Hirata, Ryuichi (SEC)" userId="955886f9-285d-4137-bfef-63faad37c40d" providerId="ADAL" clId="{2535D112-0A3B-4A2D-AFAC-E35C211A50D8}" dt="2024-06-13T02:18:00.581" v="4094" actId="478"/>
          <ac:spMkLst>
            <pc:docMk/>
            <pc:sldMk cId="2157916698" sldId="2147473873"/>
            <ac:spMk id="39" creationId="{F066F36C-EFD0-C7F7-304E-5F02F59EA9E9}"/>
          </ac:spMkLst>
        </pc:spChg>
        <pc:spChg chg="add del mod">
          <ac:chgData name="Hirata, Ryuichi (SEC)" userId="955886f9-285d-4137-bfef-63faad37c40d" providerId="ADAL" clId="{2535D112-0A3B-4A2D-AFAC-E35C211A50D8}" dt="2024-06-13T02:17:40.500" v="4085" actId="478"/>
          <ac:spMkLst>
            <pc:docMk/>
            <pc:sldMk cId="2157916698" sldId="2147473873"/>
            <ac:spMk id="40" creationId="{1BC2B63E-F3E8-9907-A6E3-5CA5B6621D22}"/>
          </ac:spMkLst>
        </pc:spChg>
        <pc:spChg chg="add del mod">
          <ac:chgData name="Hirata, Ryuichi (SEC)" userId="955886f9-285d-4137-bfef-63faad37c40d" providerId="ADAL" clId="{2535D112-0A3B-4A2D-AFAC-E35C211A50D8}" dt="2024-06-13T02:19:00.543" v="4118" actId="478"/>
          <ac:spMkLst>
            <pc:docMk/>
            <pc:sldMk cId="2157916698" sldId="2147473873"/>
            <ac:spMk id="41" creationId="{109AE89C-840A-F00D-677E-85E9DD29778A}"/>
          </ac:spMkLst>
        </pc:spChg>
        <pc:spChg chg="add mod">
          <ac:chgData name="Hirata, Ryuichi (SEC)" userId="955886f9-285d-4137-bfef-63faad37c40d" providerId="ADAL" clId="{2535D112-0A3B-4A2D-AFAC-E35C211A50D8}" dt="2024-06-13T02:47:57.239" v="4827" actId="14100"/>
          <ac:spMkLst>
            <pc:docMk/>
            <pc:sldMk cId="2157916698" sldId="2147473873"/>
            <ac:spMk id="42" creationId="{74171665-B2FA-4D43-F189-9FE34C6149FC}"/>
          </ac:spMkLst>
        </pc:spChg>
        <pc:spChg chg="add del mod">
          <ac:chgData name="Hirata, Ryuichi (SEC)" userId="955886f9-285d-4137-bfef-63faad37c40d" providerId="ADAL" clId="{2535D112-0A3B-4A2D-AFAC-E35C211A50D8}" dt="2024-06-13T02:19:22.106" v="4122" actId="478"/>
          <ac:spMkLst>
            <pc:docMk/>
            <pc:sldMk cId="2157916698" sldId="2147473873"/>
            <ac:spMk id="43" creationId="{78182D2F-A866-291B-9F20-0ADFB418835F}"/>
          </ac:spMkLst>
        </pc:spChg>
        <pc:spChg chg="add mod">
          <ac:chgData name="Hirata, Ryuichi (SEC)" userId="955886f9-285d-4137-bfef-63faad37c40d" providerId="ADAL" clId="{2535D112-0A3B-4A2D-AFAC-E35C211A50D8}" dt="2024-06-13T02:45:40.533" v="4744" actId="20577"/>
          <ac:spMkLst>
            <pc:docMk/>
            <pc:sldMk cId="2157916698" sldId="2147473873"/>
            <ac:spMk id="44" creationId="{E4847D44-EF1A-059B-0C70-72EF36E19BCD}"/>
          </ac:spMkLst>
        </pc:spChg>
        <pc:spChg chg="add del mod">
          <ac:chgData name="Hirata, Ryuichi (SEC)" userId="955886f9-285d-4137-bfef-63faad37c40d" providerId="ADAL" clId="{2535D112-0A3B-4A2D-AFAC-E35C211A50D8}" dt="2024-06-13T02:20:50.672" v="4140" actId="478"/>
          <ac:spMkLst>
            <pc:docMk/>
            <pc:sldMk cId="2157916698" sldId="2147473873"/>
            <ac:spMk id="45" creationId="{E1F1249A-2C21-8307-DB3F-18CFA9A51D42}"/>
          </ac:spMkLst>
        </pc:spChg>
        <pc:spChg chg="add del mod">
          <ac:chgData name="Hirata, Ryuichi (SEC)" userId="955886f9-285d-4137-bfef-63faad37c40d" providerId="ADAL" clId="{2535D112-0A3B-4A2D-AFAC-E35C211A50D8}" dt="2024-06-13T02:20:52.738" v="4141" actId="478"/>
          <ac:spMkLst>
            <pc:docMk/>
            <pc:sldMk cId="2157916698" sldId="2147473873"/>
            <ac:spMk id="46" creationId="{8BD894DD-0E83-D22E-B874-5EDCA54B1B70}"/>
          </ac:spMkLst>
        </pc:spChg>
        <pc:spChg chg="add del mod">
          <ac:chgData name="Hirata, Ryuichi (SEC)" userId="955886f9-285d-4137-bfef-63faad37c40d" providerId="ADAL" clId="{2535D112-0A3B-4A2D-AFAC-E35C211A50D8}" dt="2024-06-13T02:15:23.233" v="4032" actId="478"/>
          <ac:spMkLst>
            <pc:docMk/>
            <pc:sldMk cId="2157916698" sldId="2147473873"/>
            <ac:spMk id="47" creationId="{19E3B9D0-BBCE-FDD0-3FEA-7791351D34E7}"/>
          </ac:spMkLst>
        </pc:spChg>
        <pc:spChg chg="add del mod">
          <ac:chgData name="Hirata, Ryuichi (SEC)" userId="955886f9-285d-4137-bfef-63faad37c40d" providerId="ADAL" clId="{2535D112-0A3B-4A2D-AFAC-E35C211A50D8}" dt="2024-06-13T02:15:24.117" v="4033" actId="478"/>
          <ac:spMkLst>
            <pc:docMk/>
            <pc:sldMk cId="2157916698" sldId="2147473873"/>
            <ac:spMk id="48" creationId="{D6236672-DC77-BA4C-F209-82BF965DB266}"/>
          </ac:spMkLst>
        </pc:spChg>
        <pc:spChg chg="add del mod">
          <ac:chgData name="Hirata, Ryuichi (SEC)" userId="955886f9-285d-4137-bfef-63faad37c40d" providerId="ADAL" clId="{2535D112-0A3B-4A2D-AFAC-E35C211A50D8}" dt="2024-06-13T02:15:26.324" v="4035" actId="478"/>
          <ac:spMkLst>
            <pc:docMk/>
            <pc:sldMk cId="2157916698" sldId="2147473873"/>
            <ac:spMk id="49" creationId="{1E274794-DA37-C61C-F7D7-175748C68F13}"/>
          </ac:spMkLst>
        </pc:spChg>
        <pc:spChg chg="add del mod">
          <ac:chgData name="Hirata, Ryuichi (SEC)" userId="955886f9-285d-4137-bfef-63faad37c40d" providerId="ADAL" clId="{2535D112-0A3B-4A2D-AFAC-E35C211A50D8}" dt="2024-06-13T02:15:28.014" v="4036" actId="478"/>
          <ac:spMkLst>
            <pc:docMk/>
            <pc:sldMk cId="2157916698" sldId="2147473873"/>
            <ac:spMk id="50" creationId="{765DB4A8-54C9-940E-AC52-267B0300B662}"/>
          </ac:spMkLst>
        </pc:spChg>
        <pc:spChg chg="add del mod">
          <ac:chgData name="Hirata, Ryuichi (SEC)" userId="955886f9-285d-4137-bfef-63faad37c40d" providerId="ADAL" clId="{2535D112-0A3B-4A2D-AFAC-E35C211A50D8}" dt="2024-06-13T02:45:52.229" v="4747" actId="478"/>
          <ac:spMkLst>
            <pc:docMk/>
            <pc:sldMk cId="2157916698" sldId="2147473873"/>
            <ac:spMk id="51" creationId="{0D0DABA5-DF38-F4F1-AF65-395F2BD1478A}"/>
          </ac:spMkLst>
        </pc:spChg>
        <pc:spChg chg="add mod">
          <ac:chgData name="Hirata, Ryuichi (SEC)" userId="955886f9-285d-4137-bfef-63faad37c40d" providerId="ADAL" clId="{2535D112-0A3B-4A2D-AFAC-E35C211A50D8}" dt="2024-06-13T02:47:14.263" v="4809" actId="20577"/>
          <ac:spMkLst>
            <pc:docMk/>
            <pc:sldMk cId="2157916698" sldId="2147473873"/>
            <ac:spMk id="52" creationId="{ED90FED9-3DD5-5706-5D95-0774E2A92564}"/>
          </ac:spMkLst>
        </pc:spChg>
        <pc:spChg chg="add mod">
          <ac:chgData name="Hirata, Ryuichi (SEC)" userId="955886f9-285d-4137-bfef-63faad37c40d" providerId="ADAL" clId="{2535D112-0A3B-4A2D-AFAC-E35C211A50D8}" dt="2024-06-13T04:56:25.703" v="9998" actId="20577"/>
          <ac:spMkLst>
            <pc:docMk/>
            <pc:sldMk cId="2157916698" sldId="2147473873"/>
            <ac:spMk id="53" creationId="{613104F1-C0AD-2287-FDDC-5122E6DF1BAE}"/>
          </ac:spMkLst>
        </pc:spChg>
        <pc:spChg chg="add mod">
          <ac:chgData name="Hirata, Ryuichi (SEC)" userId="955886f9-285d-4137-bfef-63faad37c40d" providerId="ADAL" clId="{2535D112-0A3B-4A2D-AFAC-E35C211A50D8}" dt="2024-06-13T02:50:16.746" v="4844" actId="1038"/>
          <ac:spMkLst>
            <pc:docMk/>
            <pc:sldMk cId="2157916698" sldId="2147473873"/>
            <ac:spMk id="54" creationId="{64F6D229-7F00-4B77-9E4A-FCE88D939CDC}"/>
          </ac:spMkLst>
        </pc:spChg>
        <pc:spChg chg="add mod">
          <ac:chgData name="Hirata, Ryuichi (SEC)" userId="955886f9-285d-4137-bfef-63faad37c40d" providerId="ADAL" clId="{2535D112-0A3B-4A2D-AFAC-E35C211A50D8}" dt="2024-06-13T02:50:16.746" v="4844" actId="1038"/>
          <ac:spMkLst>
            <pc:docMk/>
            <pc:sldMk cId="2157916698" sldId="2147473873"/>
            <ac:spMk id="55" creationId="{0ED54DDC-A2A1-2FE3-9A1F-AFBDA84F237F}"/>
          </ac:spMkLst>
        </pc:spChg>
        <pc:spChg chg="add mod">
          <ac:chgData name="Hirata, Ryuichi (SEC)" userId="955886f9-285d-4137-bfef-63faad37c40d" providerId="ADAL" clId="{2535D112-0A3B-4A2D-AFAC-E35C211A50D8}" dt="2024-06-13T02:50:16.746" v="4844" actId="1038"/>
          <ac:spMkLst>
            <pc:docMk/>
            <pc:sldMk cId="2157916698" sldId="2147473873"/>
            <ac:spMk id="56" creationId="{4690D2C0-F5ED-A364-B13A-C6E472216365}"/>
          </ac:spMkLst>
        </pc:spChg>
        <pc:spChg chg="add mod">
          <ac:chgData name="Hirata, Ryuichi (SEC)" userId="955886f9-285d-4137-bfef-63faad37c40d" providerId="ADAL" clId="{2535D112-0A3B-4A2D-AFAC-E35C211A50D8}" dt="2024-06-13T02:50:25.140" v="4845" actId="14100"/>
          <ac:spMkLst>
            <pc:docMk/>
            <pc:sldMk cId="2157916698" sldId="2147473873"/>
            <ac:spMk id="57" creationId="{58B58203-03DC-8BB2-4E87-DBD7B05C708C}"/>
          </ac:spMkLst>
        </pc:spChg>
        <pc:spChg chg="add mod">
          <ac:chgData name="Hirata, Ryuichi (SEC)" userId="955886f9-285d-4137-bfef-63faad37c40d" providerId="ADAL" clId="{2535D112-0A3B-4A2D-AFAC-E35C211A50D8}" dt="2024-06-13T02:50:16.746" v="4844" actId="1038"/>
          <ac:spMkLst>
            <pc:docMk/>
            <pc:sldMk cId="2157916698" sldId="2147473873"/>
            <ac:spMk id="58" creationId="{386BE1C2-FE1C-3CB7-4E1D-99F3EC024346}"/>
          </ac:spMkLst>
        </pc:spChg>
        <pc:spChg chg="add mod">
          <ac:chgData name="Hirata, Ryuichi (SEC)" userId="955886f9-285d-4137-bfef-63faad37c40d" providerId="ADAL" clId="{2535D112-0A3B-4A2D-AFAC-E35C211A50D8}" dt="2024-06-13T02:50:16.746" v="4844" actId="1038"/>
          <ac:spMkLst>
            <pc:docMk/>
            <pc:sldMk cId="2157916698" sldId="2147473873"/>
            <ac:spMk id="59" creationId="{1EAFAF56-80A6-1ADA-B9EE-8718024FA8B7}"/>
          </ac:spMkLst>
        </pc:spChg>
        <pc:spChg chg="add mod">
          <ac:chgData name="Hirata, Ryuichi (SEC)" userId="955886f9-285d-4137-bfef-63faad37c40d" providerId="ADAL" clId="{2535D112-0A3B-4A2D-AFAC-E35C211A50D8}" dt="2024-06-13T02:50:16.746" v="4844" actId="1038"/>
          <ac:spMkLst>
            <pc:docMk/>
            <pc:sldMk cId="2157916698" sldId="2147473873"/>
            <ac:spMk id="60" creationId="{9BB3A040-9BDF-0D9A-5B56-0319456A6C77}"/>
          </ac:spMkLst>
        </pc:spChg>
        <pc:picChg chg="add del mod">
          <ac:chgData name="Hirata, Ryuichi (SEC)" userId="955886f9-285d-4137-bfef-63faad37c40d" providerId="ADAL" clId="{2535D112-0A3B-4A2D-AFAC-E35C211A50D8}" dt="2024-06-13T01:57:06.925" v="3746" actId="478"/>
          <ac:picMkLst>
            <pc:docMk/>
            <pc:sldMk cId="2157916698" sldId="2147473873"/>
            <ac:picMk id="7" creationId="{DA81AEEF-6AD9-6CD0-E9BF-4961B7836322}"/>
          </ac:picMkLst>
        </pc:picChg>
        <pc:cxnChg chg="add mod">
          <ac:chgData name="Hirata, Ryuichi (SEC)" userId="955886f9-285d-4137-bfef-63faad37c40d" providerId="ADAL" clId="{2535D112-0A3B-4A2D-AFAC-E35C211A50D8}" dt="2024-06-13T02:09:12.629" v="4002" actId="554"/>
          <ac:cxnSpMkLst>
            <pc:docMk/>
            <pc:sldMk cId="2157916698" sldId="2147473873"/>
            <ac:cxnSpMk id="9" creationId="{64BFE755-D95F-F52C-69E4-48F588C31A21}"/>
          </ac:cxnSpMkLst>
        </pc:cxnChg>
        <pc:cxnChg chg="add mod">
          <ac:chgData name="Hirata, Ryuichi (SEC)" userId="955886f9-285d-4137-bfef-63faad37c40d" providerId="ADAL" clId="{2535D112-0A3B-4A2D-AFAC-E35C211A50D8}" dt="2024-06-13T02:09:12.629" v="4002" actId="554"/>
          <ac:cxnSpMkLst>
            <pc:docMk/>
            <pc:sldMk cId="2157916698" sldId="2147473873"/>
            <ac:cxnSpMk id="10" creationId="{C1E43927-1411-4423-29FD-3C31683C54B4}"/>
          </ac:cxnSpMkLst>
        </pc:cxnChg>
        <pc:cxnChg chg="add mod">
          <ac:chgData name="Hirata, Ryuichi (SEC)" userId="955886f9-285d-4137-bfef-63faad37c40d" providerId="ADAL" clId="{2535D112-0A3B-4A2D-AFAC-E35C211A50D8}" dt="2024-06-13T02:09:12.629" v="4002" actId="554"/>
          <ac:cxnSpMkLst>
            <pc:docMk/>
            <pc:sldMk cId="2157916698" sldId="2147473873"/>
            <ac:cxnSpMk id="11" creationId="{65765AED-1A0A-7815-1467-FF0A76E2DB0A}"/>
          </ac:cxnSpMkLst>
        </pc:cxnChg>
        <pc:cxnChg chg="add del">
          <ac:chgData name="Hirata, Ryuichi (SEC)" userId="955886f9-285d-4137-bfef-63faad37c40d" providerId="ADAL" clId="{2535D112-0A3B-4A2D-AFAC-E35C211A50D8}" dt="2024-06-13T01:55:43.789" v="3692" actId="11529"/>
          <ac:cxnSpMkLst>
            <pc:docMk/>
            <pc:sldMk cId="2157916698" sldId="2147473873"/>
            <ac:cxnSpMk id="16" creationId="{20D3253A-CE6F-BEB8-B210-990D840735BA}"/>
          </ac:cxnSpMkLst>
        </pc:cxnChg>
        <pc:cxnChg chg="add mod">
          <ac:chgData name="Hirata, Ryuichi (SEC)" userId="955886f9-285d-4137-bfef-63faad37c40d" providerId="ADAL" clId="{2535D112-0A3B-4A2D-AFAC-E35C211A50D8}" dt="2024-06-13T02:16:00.621" v="4060" actId="1036"/>
          <ac:cxnSpMkLst>
            <pc:docMk/>
            <pc:sldMk cId="2157916698" sldId="2147473873"/>
            <ac:cxnSpMk id="18" creationId="{D95AB6DA-523E-A43A-1172-14A83999CFB2}"/>
          </ac:cxnSpMkLst>
        </pc:cxnChg>
        <pc:cxnChg chg="add mod">
          <ac:chgData name="Hirata, Ryuichi (SEC)" userId="955886f9-285d-4137-bfef-63faad37c40d" providerId="ADAL" clId="{2535D112-0A3B-4A2D-AFAC-E35C211A50D8}" dt="2024-06-13T02:16:00.621" v="4060" actId="1036"/>
          <ac:cxnSpMkLst>
            <pc:docMk/>
            <pc:sldMk cId="2157916698" sldId="2147473873"/>
            <ac:cxnSpMk id="23" creationId="{7E1AEED5-6E1E-25EA-DFEA-2D71ED02A827}"/>
          </ac:cxnSpMkLst>
        </pc:cxnChg>
        <pc:cxnChg chg="add mod">
          <ac:chgData name="Hirata, Ryuichi (SEC)" userId="955886f9-285d-4137-bfef-63faad37c40d" providerId="ADAL" clId="{2535D112-0A3B-4A2D-AFAC-E35C211A50D8}" dt="2024-06-13T02:16:00.621" v="4060" actId="1036"/>
          <ac:cxnSpMkLst>
            <pc:docMk/>
            <pc:sldMk cId="2157916698" sldId="2147473873"/>
            <ac:cxnSpMk id="27" creationId="{9D90D69F-F702-A504-06FB-B7E90B197128}"/>
          </ac:cxnSpMkLst>
        </pc:cxnChg>
      </pc:sldChg>
      <pc:sldChg chg="modSp new mod">
        <pc:chgData name="Hirata, Ryuichi (SEC)" userId="955886f9-285d-4137-bfef-63faad37c40d" providerId="ADAL" clId="{2535D112-0A3B-4A2D-AFAC-E35C211A50D8}" dt="2024-06-13T04:40:33.081" v="8824" actId="20577"/>
        <pc:sldMkLst>
          <pc:docMk/>
          <pc:sldMk cId="1280388282" sldId="2147473874"/>
        </pc:sldMkLst>
        <pc:spChg chg="mod">
          <ac:chgData name="Hirata, Ryuichi (SEC)" userId="955886f9-285d-4137-bfef-63faad37c40d" providerId="ADAL" clId="{2535D112-0A3B-4A2D-AFAC-E35C211A50D8}" dt="2024-06-13T02:01:32.899" v="3903" actId="20577"/>
          <ac:spMkLst>
            <pc:docMk/>
            <pc:sldMk cId="1280388282" sldId="2147473874"/>
            <ac:spMk id="2" creationId="{F689BB65-FB58-A7D5-EA98-8DF6B4EA8730}"/>
          </ac:spMkLst>
        </pc:spChg>
        <pc:spChg chg="mod">
          <ac:chgData name="Hirata, Ryuichi (SEC)" userId="955886f9-285d-4137-bfef-63faad37c40d" providerId="ADAL" clId="{2535D112-0A3B-4A2D-AFAC-E35C211A50D8}" dt="2024-06-13T04:40:33.081" v="8824" actId="20577"/>
          <ac:spMkLst>
            <pc:docMk/>
            <pc:sldMk cId="1280388282" sldId="2147473874"/>
            <ac:spMk id="3" creationId="{7A78E9B4-27AA-7A60-700F-2CAA946D59C6}"/>
          </ac:spMkLst>
        </pc:spChg>
      </pc:sldChg>
      <pc:sldChg chg="addSp delSp modSp new">
        <pc:chgData name="Hirata, Ryuichi (SEC)" userId="955886f9-285d-4137-bfef-63faad37c40d" providerId="ADAL" clId="{2535D112-0A3B-4A2D-AFAC-E35C211A50D8}" dt="2024-06-13T02:14:34.138" v="4026" actId="165"/>
        <pc:sldMkLst>
          <pc:docMk/>
          <pc:sldMk cId="3894737468" sldId="2147473875"/>
        </pc:sldMkLst>
        <pc:spChg chg="mod">
          <ac:chgData name="Hirata, Ryuichi (SEC)" userId="955886f9-285d-4137-bfef-63faad37c40d" providerId="ADAL" clId="{2535D112-0A3B-4A2D-AFAC-E35C211A50D8}" dt="2024-06-13T02:14:14.602" v="4025" actId="338"/>
          <ac:spMkLst>
            <pc:docMk/>
            <pc:sldMk cId="3894737468" sldId="2147473875"/>
            <ac:spMk id="2" creationId="{4B7B1060-E7C1-CA86-5D2A-EAFC4DFF8E38}"/>
          </ac:spMkLst>
        </pc:spChg>
        <pc:spChg chg="mod">
          <ac:chgData name="Hirata, Ryuichi (SEC)" userId="955886f9-285d-4137-bfef-63faad37c40d" providerId="ADAL" clId="{2535D112-0A3B-4A2D-AFAC-E35C211A50D8}" dt="2024-06-13T02:14:14.602" v="4025" actId="338"/>
          <ac:spMkLst>
            <pc:docMk/>
            <pc:sldMk cId="3894737468" sldId="2147473875"/>
            <ac:spMk id="3" creationId="{9659F0F7-28CF-15B5-8E47-5E7FEB636894}"/>
          </ac:spMkLst>
        </pc:spChg>
        <pc:spChg chg="mod">
          <ac:chgData name="Hirata, Ryuichi (SEC)" userId="955886f9-285d-4137-bfef-63faad37c40d" providerId="ADAL" clId="{2535D112-0A3B-4A2D-AFAC-E35C211A50D8}" dt="2024-06-13T02:14:14.602" v="4025" actId="338"/>
          <ac:spMkLst>
            <pc:docMk/>
            <pc:sldMk cId="3894737468" sldId="2147473875"/>
            <ac:spMk id="4" creationId="{01CF6F2D-B6CC-777A-B133-3949CA7ABFE8}"/>
          </ac:spMkLst>
        </pc:spChg>
        <pc:spChg chg="mod topLvl">
          <ac:chgData name="Hirata, Ryuichi (SEC)" userId="955886f9-285d-4137-bfef-63faad37c40d" providerId="ADAL" clId="{2535D112-0A3B-4A2D-AFAC-E35C211A50D8}" dt="2024-06-13T02:14:34.138" v="4026" actId="165"/>
          <ac:spMkLst>
            <pc:docMk/>
            <pc:sldMk cId="3894737468" sldId="2147473875"/>
            <ac:spMk id="7" creationId="{F97CD3ED-0B2F-2707-43E8-9FC96F3F69D2}"/>
          </ac:spMkLst>
        </pc:spChg>
        <pc:spChg chg="mod topLvl">
          <ac:chgData name="Hirata, Ryuichi (SEC)" userId="955886f9-285d-4137-bfef-63faad37c40d" providerId="ADAL" clId="{2535D112-0A3B-4A2D-AFAC-E35C211A50D8}" dt="2024-06-13T02:14:34.138" v="4026" actId="165"/>
          <ac:spMkLst>
            <pc:docMk/>
            <pc:sldMk cId="3894737468" sldId="2147473875"/>
            <ac:spMk id="8" creationId="{5455540D-C7D7-BC37-530B-35A73A5F17C7}"/>
          </ac:spMkLst>
        </pc:spChg>
        <pc:spChg chg="mod topLvl">
          <ac:chgData name="Hirata, Ryuichi (SEC)" userId="955886f9-285d-4137-bfef-63faad37c40d" providerId="ADAL" clId="{2535D112-0A3B-4A2D-AFAC-E35C211A50D8}" dt="2024-06-13T02:14:34.138" v="4026" actId="165"/>
          <ac:spMkLst>
            <pc:docMk/>
            <pc:sldMk cId="3894737468" sldId="2147473875"/>
            <ac:spMk id="9" creationId="{454285ED-6788-E3CC-446E-CD7A9D9C5781}"/>
          </ac:spMkLst>
        </pc:spChg>
        <pc:spChg chg="mod topLvl">
          <ac:chgData name="Hirata, Ryuichi (SEC)" userId="955886f9-285d-4137-bfef-63faad37c40d" providerId="ADAL" clId="{2535D112-0A3B-4A2D-AFAC-E35C211A50D8}" dt="2024-06-13T02:14:34.138" v="4026" actId="165"/>
          <ac:spMkLst>
            <pc:docMk/>
            <pc:sldMk cId="3894737468" sldId="2147473875"/>
            <ac:spMk id="10" creationId="{2D3EA82C-BED9-47C9-EB7D-7F53A5A3172D}"/>
          </ac:spMkLst>
        </pc:spChg>
        <pc:spChg chg="mod topLvl">
          <ac:chgData name="Hirata, Ryuichi (SEC)" userId="955886f9-285d-4137-bfef-63faad37c40d" providerId="ADAL" clId="{2535D112-0A3B-4A2D-AFAC-E35C211A50D8}" dt="2024-06-13T02:14:34.138" v="4026" actId="165"/>
          <ac:spMkLst>
            <pc:docMk/>
            <pc:sldMk cId="3894737468" sldId="2147473875"/>
            <ac:spMk id="11" creationId="{565586E5-ED33-84AB-D2B3-BF94AF8F3DF4}"/>
          </ac:spMkLst>
        </pc:spChg>
        <pc:spChg chg="mod topLvl">
          <ac:chgData name="Hirata, Ryuichi (SEC)" userId="955886f9-285d-4137-bfef-63faad37c40d" providerId="ADAL" clId="{2535D112-0A3B-4A2D-AFAC-E35C211A50D8}" dt="2024-06-13T02:14:34.138" v="4026" actId="165"/>
          <ac:spMkLst>
            <pc:docMk/>
            <pc:sldMk cId="3894737468" sldId="2147473875"/>
            <ac:spMk id="12" creationId="{4DBAFED4-4758-109B-F75A-FC39DE33B508}"/>
          </ac:spMkLst>
        </pc:spChg>
        <pc:spChg chg="mod topLvl">
          <ac:chgData name="Hirata, Ryuichi (SEC)" userId="955886f9-285d-4137-bfef-63faad37c40d" providerId="ADAL" clId="{2535D112-0A3B-4A2D-AFAC-E35C211A50D8}" dt="2024-06-13T02:14:34.138" v="4026" actId="165"/>
          <ac:spMkLst>
            <pc:docMk/>
            <pc:sldMk cId="3894737468" sldId="2147473875"/>
            <ac:spMk id="13" creationId="{5FDC5323-B622-B0E2-AE83-A309B5EA6764}"/>
          </ac:spMkLst>
        </pc:spChg>
        <pc:spChg chg="mod topLvl">
          <ac:chgData name="Hirata, Ryuichi (SEC)" userId="955886f9-285d-4137-bfef-63faad37c40d" providerId="ADAL" clId="{2535D112-0A3B-4A2D-AFAC-E35C211A50D8}" dt="2024-06-13T02:14:34.138" v="4026" actId="165"/>
          <ac:spMkLst>
            <pc:docMk/>
            <pc:sldMk cId="3894737468" sldId="2147473875"/>
            <ac:spMk id="14" creationId="{AACC1419-9644-A901-6968-7BA16C81E6E4}"/>
          </ac:spMkLst>
        </pc:spChg>
        <pc:spChg chg="mod topLvl">
          <ac:chgData name="Hirata, Ryuichi (SEC)" userId="955886f9-285d-4137-bfef-63faad37c40d" providerId="ADAL" clId="{2535D112-0A3B-4A2D-AFAC-E35C211A50D8}" dt="2024-06-13T02:14:34.138" v="4026" actId="165"/>
          <ac:spMkLst>
            <pc:docMk/>
            <pc:sldMk cId="3894737468" sldId="2147473875"/>
            <ac:spMk id="15" creationId="{BEBBB3A5-3163-DC0D-64F9-E3773AFA0501}"/>
          </ac:spMkLst>
        </pc:spChg>
        <pc:spChg chg="mod topLvl">
          <ac:chgData name="Hirata, Ryuichi (SEC)" userId="955886f9-285d-4137-bfef-63faad37c40d" providerId="ADAL" clId="{2535D112-0A3B-4A2D-AFAC-E35C211A50D8}" dt="2024-06-13T02:14:34.138" v="4026" actId="165"/>
          <ac:spMkLst>
            <pc:docMk/>
            <pc:sldMk cId="3894737468" sldId="2147473875"/>
            <ac:spMk id="16" creationId="{FD09B869-0FAC-522B-6341-A2396C0E1048}"/>
          </ac:spMkLst>
        </pc:spChg>
        <pc:spChg chg="mod topLvl">
          <ac:chgData name="Hirata, Ryuichi (SEC)" userId="955886f9-285d-4137-bfef-63faad37c40d" providerId="ADAL" clId="{2535D112-0A3B-4A2D-AFAC-E35C211A50D8}" dt="2024-06-13T02:14:34.138" v="4026" actId="165"/>
          <ac:spMkLst>
            <pc:docMk/>
            <pc:sldMk cId="3894737468" sldId="2147473875"/>
            <ac:spMk id="17" creationId="{0EA6F1D4-39DD-466D-93DC-EE00AA7F5011}"/>
          </ac:spMkLst>
        </pc:spChg>
        <pc:spChg chg="mod topLvl">
          <ac:chgData name="Hirata, Ryuichi (SEC)" userId="955886f9-285d-4137-bfef-63faad37c40d" providerId="ADAL" clId="{2535D112-0A3B-4A2D-AFAC-E35C211A50D8}" dt="2024-06-13T02:14:34.138" v="4026" actId="165"/>
          <ac:spMkLst>
            <pc:docMk/>
            <pc:sldMk cId="3894737468" sldId="2147473875"/>
            <ac:spMk id="18" creationId="{AC3F4729-41DF-29F9-9E6C-8D5DE176B704}"/>
          </ac:spMkLst>
        </pc:spChg>
        <pc:spChg chg="mod topLvl">
          <ac:chgData name="Hirata, Ryuichi (SEC)" userId="955886f9-285d-4137-bfef-63faad37c40d" providerId="ADAL" clId="{2535D112-0A3B-4A2D-AFAC-E35C211A50D8}" dt="2024-06-13T02:14:34.138" v="4026" actId="165"/>
          <ac:spMkLst>
            <pc:docMk/>
            <pc:sldMk cId="3894737468" sldId="2147473875"/>
            <ac:spMk id="19" creationId="{4DB76197-521B-FED0-5B43-525772734921}"/>
          </ac:spMkLst>
        </pc:spChg>
        <pc:spChg chg="mod topLvl">
          <ac:chgData name="Hirata, Ryuichi (SEC)" userId="955886f9-285d-4137-bfef-63faad37c40d" providerId="ADAL" clId="{2535D112-0A3B-4A2D-AFAC-E35C211A50D8}" dt="2024-06-13T02:14:34.138" v="4026" actId="165"/>
          <ac:spMkLst>
            <pc:docMk/>
            <pc:sldMk cId="3894737468" sldId="2147473875"/>
            <ac:spMk id="20" creationId="{49EF0432-4904-CF4D-F725-D103F04192A7}"/>
          </ac:spMkLst>
        </pc:spChg>
        <pc:spChg chg="mod topLvl">
          <ac:chgData name="Hirata, Ryuichi (SEC)" userId="955886f9-285d-4137-bfef-63faad37c40d" providerId="ADAL" clId="{2535D112-0A3B-4A2D-AFAC-E35C211A50D8}" dt="2024-06-13T02:14:34.138" v="4026" actId="165"/>
          <ac:spMkLst>
            <pc:docMk/>
            <pc:sldMk cId="3894737468" sldId="2147473875"/>
            <ac:spMk id="21" creationId="{249AC634-94A1-BC1B-25D9-88DB60D83F2F}"/>
          </ac:spMkLst>
        </pc:spChg>
        <pc:spChg chg="mod topLvl">
          <ac:chgData name="Hirata, Ryuichi (SEC)" userId="955886f9-285d-4137-bfef-63faad37c40d" providerId="ADAL" clId="{2535D112-0A3B-4A2D-AFAC-E35C211A50D8}" dt="2024-06-13T02:14:34.138" v="4026" actId="165"/>
          <ac:spMkLst>
            <pc:docMk/>
            <pc:sldMk cId="3894737468" sldId="2147473875"/>
            <ac:spMk id="22" creationId="{49C2DC38-CD54-7BF1-025B-2AB12211BF3D}"/>
          </ac:spMkLst>
        </pc:spChg>
        <pc:spChg chg="mod topLvl">
          <ac:chgData name="Hirata, Ryuichi (SEC)" userId="955886f9-285d-4137-bfef-63faad37c40d" providerId="ADAL" clId="{2535D112-0A3B-4A2D-AFAC-E35C211A50D8}" dt="2024-06-13T02:14:34.138" v="4026" actId="165"/>
          <ac:spMkLst>
            <pc:docMk/>
            <pc:sldMk cId="3894737468" sldId="2147473875"/>
            <ac:spMk id="23" creationId="{07B0FB03-645B-2C86-002E-A8ABE0A1F580}"/>
          </ac:spMkLst>
        </pc:spChg>
        <pc:spChg chg="mod topLvl">
          <ac:chgData name="Hirata, Ryuichi (SEC)" userId="955886f9-285d-4137-bfef-63faad37c40d" providerId="ADAL" clId="{2535D112-0A3B-4A2D-AFAC-E35C211A50D8}" dt="2024-06-13T02:14:34.138" v="4026" actId="165"/>
          <ac:spMkLst>
            <pc:docMk/>
            <pc:sldMk cId="3894737468" sldId="2147473875"/>
            <ac:spMk id="24" creationId="{3A5B8BCB-A1B7-E713-6892-C2060CA2E39F}"/>
          </ac:spMkLst>
        </pc:spChg>
        <pc:spChg chg="mod topLvl">
          <ac:chgData name="Hirata, Ryuichi (SEC)" userId="955886f9-285d-4137-bfef-63faad37c40d" providerId="ADAL" clId="{2535D112-0A3B-4A2D-AFAC-E35C211A50D8}" dt="2024-06-13T02:14:34.138" v="4026" actId="165"/>
          <ac:spMkLst>
            <pc:docMk/>
            <pc:sldMk cId="3894737468" sldId="2147473875"/>
            <ac:spMk id="25" creationId="{F185BFFB-6FC9-7020-701F-837947A3F102}"/>
          </ac:spMkLst>
        </pc:spChg>
        <pc:spChg chg="mod topLvl">
          <ac:chgData name="Hirata, Ryuichi (SEC)" userId="955886f9-285d-4137-bfef-63faad37c40d" providerId="ADAL" clId="{2535D112-0A3B-4A2D-AFAC-E35C211A50D8}" dt="2024-06-13T02:14:34.138" v="4026" actId="165"/>
          <ac:spMkLst>
            <pc:docMk/>
            <pc:sldMk cId="3894737468" sldId="2147473875"/>
            <ac:spMk id="26" creationId="{2E18B14A-6548-AB80-DA95-FA3DA4479B79}"/>
          </ac:spMkLst>
        </pc:spChg>
        <pc:spChg chg="mod topLvl">
          <ac:chgData name="Hirata, Ryuichi (SEC)" userId="955886f9-285d-4137-bfef-63faad37c40d" providerId="ADAL" clId="{2535D112-0A3B-4A2D-AFAC-E35C211A50D8}" dt="2024-06-13T02:14:34.138" v="4026" actId="165"/>
          <ac:spMkLst>
            <pc:docMk/>
            <pc:sldMk cId="3894737468" sldId="2147473875"/>
            <ac:spMk id="27" creationId="{E7414E72-EA36-978F-47DB-384855DA45E0}"/>
          </ac:spMkLst>
        </pc:spChg>
        <pc:spChg chg="mod topLvl">
          <ac:chgData name="Hirata, Ryuichi (SEC)" userId="955886f9-285d-4137-bfef-63faad37c40d" providerId="ADAL" clId="{2535D112-0A3B-4A2D-AFAC-E35C211A50D8}" dt="2024-06-13T02:14:34.138" v="4026" actId="165"/>
          <ac:spMkLst>
            <pc:docMk/>
            <pc:sldMk cId="3894737468" sldId="2147473875"/>
            <ac:spMk id="28" creationId="{BB7E7163-7FA4-8582-D49B-F0E9565A1CCB}"/>
          </ac:spMkLst>
        </pc:spChg>
        <pc:spChg chg="mod topLvl">
          <ac:chgData name="Hirata, Ryuichi (SEC)" userId="955886f9-285d-4137-bfef-63faad37c40d" providerId="ADAL" clId="{2535D112-0A3B-4A2D-AFAC-E35C211A50D8}" dt="2024-06-13T02:14:34.138" v="4026" actId="165"/>
          <ac:spMkLst>
            <pc:docMk/>
            <pc:sldMk cId="3894737468" sldId="2147473875"/>
            <ac:spMk id="29" creationId="{7FC1B098-FC32-E8C3-1F83-19D36CB89524}"/>
          </ac:spMkLst>
        </pc:spChg>
        <pc:spChg chg="mod topLvl">
          <ac:chgData name="Hirata, Ryuichi (SEC)" userId="955886f9-285d-4137-bfef-63faad37c40d" providerId="ADAL" clId="{2535D112-0A3B-4A2D-AFAC-E35C211A50D8}" dt="2024-06-13T02:14:34.138" v="4026" actId="165"/>
          <ac:spMkLst>
            <pc:docMk/>
            <pc:sldMk cId="3894737468" sldId="2147473875"/>
            <ac:spMk id="30" creationId="{A19DB7F4-9D58-7ED0-15F7-13A850BE4652}"/>
          </ac:spMkLst>
        </pc:spChg>
        <pc:spChg chg="mod topLvl">
          <ac:chgData name="Hirata, Ryuichi (SEC)" userId="955886f9-285d-4137-bfef-63faad37c40d" providerId="ADAL" clId="{2535D112-0A3B-4A2D-AFAC-E35C211A50D8}" dt="2024-06-13T02:14:34.138" v="4026" actId="165"/>
          <ac:spMkLst>
            <pc:docMk/>
            <pc:sldMk cId="3894737468" sldId="2147473875"/>
            <ac:spMk id="31" creationId="{1C67A844-D146-C513-853C-7CB11AEAF81A}"/>
          </ac:spMkLst>
        </pc:spChg>
        <pc:spChg chg="mod topLvl">
          <ac:chgData name="Hirata, Ryuichi (SEC)" userId="955886f9-285d-4137-bfef-63faad37c40d" providerId="ADAL" clId="{2535D112-0A3B-4A2D-AFAC-E35C211A50D8}" dt="2024-06-13T02:14:34.138" v="4026" actId="165"/>
          <ac:spMkLst>
            <pc:docMk/>
            <pc:sldMk cId="3894737468" sldId="2147473875"/>
            <ac:spMk id="32" creationId="{8D6282AE-B839-8450-C7D2-3BBAB84B9D0C}"/>
          </ac:spMkLst>
        </pc:spChg>
        <pc:spChg chg="mod topLvl">
          <ac:chgData name="Hirata, Ryuichi (SEC)" userId="955886f9-285d-4137-bfef-63faad37c40d" providerId="ADAL" clId="{2535D112-0A3B-4A2D-AFAC-E35C211A50D8}" dt="2024-06-13T02:14:34.138" v="4026" actId="165"/>
          <ac:spMkLst>
            <pc:docMk/>
            <pc:sldMk cId="3894737468" sldId="2147473875"/>
            <ac:spMk id="33" creationId="{1093293B-4401-62CB-F098-FE8BB308A6E4}"/>
          </ac:spMkLst>
        </pc:spChg>
        <pc:spChg chg="mod topLvl">
          <ac:chgData name="Hirata, Ryuichi (SEC)" userId="955886f9-285d-4137-bfef-63faad37c40d" providerId="ADAL" clId="{2535D112-0A3B-4A2D-AFAC-E35C211A50D8}" dt="2024-06-13T02:14:34.138" v="4026" actId="165"/>
          <ac:spMkLst>
            <pc:docMk/>
            <pc:sldMk cId="3894737468" sldId="2147473875"/>
            <ac:spMk id="34" creationId="{CC6B5203-89EB-69B9-7950-BB62D31980B7}"/>
          </ac:spMkLst>
        </pc:spChg>
        <pc:spChg chg="mod topLvl">
          <ac:chgData name="Hirata, Ryuichi (SEC)" userId="955886f9-285d-4137-bfef-63faad37c40d" providerId="ADAL" clId="{2535D112-0A3B-4A2D-AFAC-E35C211A50D8}" dt="2024-06-13T02:14:34.138" v="4026" actId="165"/>
          <ac:spMkLst>
            <pc:docMk/>
            <pc:sldMk cId="3894737468" sldId="2147473875"/>
            <ac:spMk id="35" creationId="{03CA631F-5FEC-696F-D657-BFD2BC0401A6}"/>
          </ac:spMkLst>
        </pc:spChg>
        <pc:spChg chg="mod topLvl">
          <ac:chgData name="Hirata, Ryuichi (SEC)" userId="955886f9-285d-4137-bfef-63faad37c40d" providerId="ADAL" clId="{2535D112-0A3B-4A2D-AFAC-E35C211A50D8}" dt="2024-06-13T02:14:34.138" v="4026" actId="165"/>
          <ac:spMkLst>
            <pc:docMk/>
            <pc:sldMk cId="3894737468" sldId="2147473875"/>
            <ac:spMk id="36" creationId="{7EF23FC7-2E20-48A8-531A-26E94065335B}"/>
          </ac:spMkLst>
        </pc:spChg>
        <pc:spChg chg="mod topLvl">
          <ac:chgData name="Hirata, Ryuichi (SEC)" userId="955886f9-285d-4137-bfef-63faad37c40d" providerId="ADAL" clId="{2535D112-0A3B-4A2D-AFAC-E35C211A50D8}" dt="2024-06-13T02:14:34.138" v="4026" actId="165"/>
          <ac:spMkLst>
            <pc:docMk/>
            <pc:sldMk cId="3894737468" sldId="2147473875"/>
            <ac:spMk id="37" creationId="{1B0E2BAC-B692-94FE-D0E1-2E9C494DFCF6}"/>
          </ac:spMkLst>
        </pc:spChg>
        <pc:spChg chg="mod topLvl">
          <ac:chgData name="Hirata, Ryuichi (SEC)" userId="955886f9-285d-4137-bfef-63faad37c40d" providerId="ADAL" clId="{2535D112-0A3B-4A2D-AFAC-E35C211A50D8}" dt="2024-06-13T02:14:34.138" v="4026" actId="165"/>
          <ac:spMkLst>
            <pc:docMk/>
            <pc:sldMk cId="3894737468" sldId="2147473875"/>
            <ac:spMk id="38" creationId="{724EEF91-F868-09EA-CFB9-34F32F059EC7}"/>
          </ac:spMkLst>
        </pc:spChg>
        <pc:spChg chg="mod topLvl">
          <ac:chgData name="Hirata, Ryuichi (SEC)" userId="955886f9-285d-4137-bfef-63faad37c40d" providerId="ADAL" clId="{2535D112-0A3B-4A2D-AFAC-E35C211A50D8}" dt="2024-06-13T02:14:34.138" v="4026" actId="165"/>
          <ac:spMkLst>
            <pc:docMk/>
            <pc:sldMk cId="3894737468" sldId="2147473875"/>
            <ac:spMk id="39" creationId="{C8CE987E-7C79-2C7F-E3DF-C24F210FF637}"/>
          </ac:spMkLst>
        </pc:spChg>
        <pc:spChg chg="mod topLvl">
          <ac:chgData name="Hirata, Ryuichi (SEC)" userId="955886f9-285d-4137-bfef-63faad37c40d" providerId="ADAL" clId="{2535D112-0A3B-4A2D-AFAC-E35C211A50D8}" dt="2024-06-13T02:14:34.138" v="4026" actId="165"/>
          <ac:spMkLst>
            <pc:docMk/>
            <pc:sldMk cId="3894737468" sldId="2147473875"/>
            <ac:spMk id="40" creationId="{31FCEF72-C26A-E0C6-AB5C-769C5244B46D}"/>
          </ac:spMkLst>
        </pc:spChg>
        <pc:spChg chg="mod topLvl">
          <ac:chgData name="Hirata, Ryuichi (SEC)" userId="955886f9-285d-4137-bfef-63faad37c40d" providerId="ADAL" clId="{2535D112-0A3B-4A2D-AFAC-E35C211A50D8}" dt="2024-06-13T02:14:34.138" v="4026" actId="165"/>
          <ac:spMkLst>
            <pc:docMk/>
            <pc:sldMk cId="3894737468" sldId="2147473875"/>
            <ac:spMk id="41" creationId="{A9031072-DF5A-E3D2-7188-CBF3532E01F0}"/>
          </ac:spMkLst>
        </pc:spChg>
        <pc:spChg chg="mod topLvl">
          <ac:chgData name="Hirata, Ryuichi (SEC)" userId="955886f9-285d-4137-bfef-63faad37c40d" providerId="ADAL" clId="{2535D112-0A3B-4A2D-AFAC-E35C211A50D8}" dt="2024-06-13T02:14:34.138" v="4026" actId="165"/>
          <ac:spMkLst>
            <pc:docMk/>
            <pc:sldMk cId="3894737468" sldId="2147473875"/>
            <ac:spMk id="42" creationId="{AC7A7F6F-3602-287E-3FF5-B8CFFE06B1AF}"/>
          </ac:spMkLst>
        </pc:spChg>
        <pc:spChg chg="mod topLvl">
          <ac:chgData name="Hirata, Ryuichi (SEC)" userId="955886f9-285d-4137-bfef-63faad37c40d" providerId="ADAL" clId="{2535D112-0A3B-4A2D-AFAC-E35C211A50D8}" dt="2024-06-13T02:14:34.138" v="4026" actId="165"/>
          <ac:spMkLst>
            <pc:docMk/>
            <pc:sldMk cId="3894737468" sldId="2147473875"/>
            <ac:spMk id="43" creationId="{4B2FB7CF-4EF2-309E-686F-67E9A91CCF9F}"/>
          </ac:spMkLst>
        </pc:spChg>
        <pc:spChg chg="mod topLvl">
          <ac:chgData name="Hirata, Ryuichi (SEC)" userId="955886f9-285d-4137-bfef-63faad37c40d" providerId="ADAL" clId="{2535D112-0A3B-4A2D-AFAC-E35C211A50D8}" dt="2024-06-13T02:14:34.138" v="4026" actId="165"/>
          <ac:spMkLst>
            <pc:docMk/>
            <pc:sldMk cId="3894737468" sldId="2147473875"/>
            <ac:spMk id="44" creationId="{D6B014CA-7D04-4E4A-BFDC-7E056C632B42}"/>
          </ac:spMkLst>
        </pc:spChg>
        <pc:spChg chg="mod topLvl">
          <ac:chgData name="Hirata, Ryuichi (SEC)" userId="955886f9-285d-4137-bfef-63faad37c40d" providerId="ADAL" clId="{2535D112-0A3B-4A2D-AFAC-E35C211A50D8}" dt="2024-06-13T02:14:34.138" v="4026" actId="165"/>
          <ac:spMkLst>
            <pc:docMk/>
            <pc:sldMk cId="3894737468" sldId="2147473875"/>
            <ac:spMk id="45" creationId="{35D761BD-08F9-82A9-AB3E-808DB9DEC64F}"/>
          </ac:spMkLst>
        </pc:spChg>
        <pc:spChg chg="mod topLvl">
          <ac:chgData name="Hirata, Ryuichi (SEC)" userId="955886f9-285d-4137-bfef-63faad37c40d" providerId="ADAL" clId="{2535D112-0A3B-4A2D-AFAC-E35C211A50D8}" dt="2024-06-13T02:14:34.138" v="4026" actId="165"/>
          <ac:spMkLst>
            <pc:docMk/>
            <pc:sldMk cId="3894737468" sldId="2147473875"/>
            <ac:spMk id="46" creationId="{21C182B3-9D1F-9294-8FF5-F759419E266D}"/>
          </ac:spMkLst>
        </pc:spChg>
        <pc:spChg chg="mod topLvl">
          <ac:chgData name="Hirata, Ryuichi (SEC)" userId="955886f9-285d-4137-bfef-63faad37c40d" providerId="ADAL" clId="{2535D112-0A3B-4A2D-AFAC-E35C211A50D8}" dt="2024-06-13T02:14:34.138" v="4026" actId="165"/>
          <ac:spMkLst>
            <pc:docMk/>
            <pc:sldMk cId="3894737468" sldId="2147473875"/>
            <ac:spMk id="47" creationId="{C3CDAF6D-26E8-302B-53DE-5000594B364D}"/>
          </ac:spMkLst>
        </pc:spChg>
        <pc:spChg chg="mod topLvl">
          <ac:chgData name="Hirata, Ryuichi (SEC)" userId="955886f9-285d-4137-bfef-63faad37c40d" providerId="ADAL" clId="{2535D112-0A3B-4A2D-AFAC-E35C211A50D8}" dt="2024-06-13T02:14:34.138" v="4026" actId="165"/>
          <ac:spMkLst>
            <pc:docMk/>
            <pc:sldMk cId="3894737468" sldId="2147473875"/>
            <ac:spMk id="48" creationId="{B9C2619E-6F23-5257-060F-8030D38EF78F}"/>
          </ac:spMkLst>
        </pc:spChg>
        <pc:spChg chg="mod topLvl">
          <ac:chgData name="Hirata, Ryuichi (SEC)" userId="955886f9-285d-4137-bfef-63faad37c40d" providerId="ADAL" clId="{2535D112-0A3B-4A2D-AFAC-E35C211A50D8}" dt="2024-06-13T02:14:34.138" v="4026" actId="165"/>
          <ac:spMkLst>
            <pc:docMk/>
            <pc:sldMk cId="3894737468" sldId="2147473875"/>
            <ac:spMk id="49" creationId="{EF26B953-47D4-A838-D041-2088D1C60B3B}"/>
          </ac:spMkLst>
        </pc:spChg>
        <pc:spChg chg="mod topLvl">
          <ac:chgData name="Hirata, Ryuichi (SEC)" userId="955886f9-285d-4137-bfef-63faad37c40d" providerId="ADAL" clId="{2535D112-0A3B-4A2D-AFAC-E35C211A50D8}" dt="2024-06-13T02:14:34.138" v="4026" actId="165"/>
          <ac:spMkLst>
            <pc:docMk/>
            <pc:sldMk cId="3894737468" sldId="2147473875"/>
            <ac:spMk id="50" creationId="{9F7F5ED6-E2EA-E746-039D-86D89AC73F29}"/>
          </ac:spMkLst>
        </pc:spChg>
        <pc:spChg chg="mod topLvl">
          <ac:chgData name="Hirata, Ryuichi (SEC)" userId="955886f9-285d-4137-bfef-63faad37c40d" providerId="ADAL" clId="{2535D112-0A3B-4A2D-AFAC-E35C211A50D8}" dt="2024-06-13T02:14:34.138" v="4026" actId="165"/>
          <ac:spMkLst>
            <pc:docMk/>
            <pc:sldMk cId="3894737468" sldId="2147473875"/>
            <ac:spMk id="51" creationId="{15858A77-9181-72D6-248D-0E7E7A545712}"/>
          </ac:spMkLst>
        </pc:spChg>
        <pc:spChg chg="mod topLvl">
          <ac:chgData name="Hirata, Ryuichi (SEC)" userId="955886f9-285d-4137-bfef-63faad37c40d" providerId="ADAL" clId="{2535D112-0A3B-4A2D-AFAC-E35C211A50D8}" dt="2024-06-13T02:14:34.138" v="4026" actId="165"/>
          <ac:spMkLst>
            <pc:docMk/>
            <pc:sldMk cId="3894737468" sldId="2147473875"/>
            <ac:spMk id="52" creationId="{388A7DA6-C4DF-1FEC-66CE-D0F0E0BEBE79}"/>
          </ac:spMkLst>
        </pc:spChg>
        <pc:spChg chg="mod topLvl">
          <ac:chgData name="Hirata, Ryuichi (SEC)" userId="955886f9-285d-4137-bfef-63faad37c40d" providerId="ADAL" clId="{2535D112-0A3B-4A2D-AFAC-E35C211A50D8}" dt="2024-06-13T02:14:34.138" v="4026" actId="165"/>
          <ac:spMkLst>
            <pc:docMk/>
            <pc:sldMk cId="3894737468" sldId="2147473875"/>
            <ac:spMk id="53" creationId="{63E4B0C0-0F46-F545-D2CC-6D4532088DDD}"/>
          </ac:spMkLst>
        </pc:spChg>
        <pc:spChg chg="mod topLvl">
          <ac:chgData name="Hirata, Ryuichi (SEC)" userId="955886f9-285d-4137-bfef-63faad37c40d" providerId="ADAL" clId="{2535D112-0A3B-4A2D-AFAC-E35C211A50D8}" dt="2024-06-13T02:14:34.138" v="4026" actId="165"/>
          <ac:spMkLst>
            <pc:docMk/>
            <pc:sldMk cId="3894737468" sldId="2147473875"/>
            <ac:spMk id="54" creationId="{D1544F06-459A-EB03-547C-EFFC8DEDF962}"/>
          </ac:spMkLst>
        </pc:spChg>
        <pc:spChg chg="mod topLvl">
          <ac:chgData name="Hirata, Ryuichi (SEC)" userId="955886f9-285d-4137-bfef-63faad37c40d" providerId="ADAL" clId="{2535D112-0A3B-4A2D-AFAC-E35C211A50D8}" dt="2024-06-13T02:14:34.138" v="4026" actId="165"/>
          <ac:spMkLst>
            <pc:docMk/>
            <pc:sldMk cId="3894737468" sldId="2147473875"/>
            <ac:spMk id="55" creationId="{A10A7B32-B9FD-5E76-A98D-1DDA7CEF4C10}"/>
          </ac:spMkLst>
        </pc:spChg>
        <pc:spChg chg="mod topLvl">
          <ac:chgData name="Hirata, Ryuichi (SEC)" userId="955886f9-285d-4137-bfef-63faad37c40d" providerId="ADAL" clId="{2535D112-0A3B-4A2D-AFAC-E35C211A50D8}" dt="2024-06-13T02:14:34.138" v="4026" actId="165"/>
          <ac:spMkLst>
            <pc:docMk/>
            <pc:sldMk cId="3894737468" sldId="2147473875"/>
            <ac:spMk id="56" creationId="{9807DE48-A1A9-2F87-61AA-ADCE71EC17FC}"/>
          </ac:spMkLst>
        </pc:spChg>
        <pc:spChg chg="mod topLvl">
          <ac:chgData name="Hirata, Ryuichi (SEC)" userId="955886f9-285d-4137-bfef-63faad37c40d" providerId="ADAL" clId="{2535D112-0A3B-4A2D-AFAC-E35C211A50D8}" dt="2024-06-13T02:14:34.138" v="4026" actId="165"/>
          <ac:spMkLst>
            <pc:docMk/>
            <pc:sldMk cId="3894737468" sldId="2147473875"/>
            <ac:spMk id="57" creationId="{C2790340-4C59-932F-1244-EEB590E34E2B}"/>
          </ac:spMkLst>
        </pc:spChg>
        <pc:spChg chg="mod topLvl">
          <ac:chgData name="Hirata, Ryuichi (SEC)" userId="955886f9-285d-4137-bfef-63faad37c40d" providerId="ADAL" clId="{2535D112-0A3B-4A2D-AFAC-E35C211A50D8}" dt="2024-06-13T02:14:34.138" v="4026" actId="165"/>
          <ac:spMkLst>
            <pc:docMk/>
            <pc:sldMk cId="3894737468" sldId="2147473875"/>
            <ac:spMk id="58" creationId="{084B386E-552A-A8DE-7838-F0177EEBB39A}"/>
          </ac:spMkLst>
        </pc:spChg>
        <pc:spChg chg="mod topLvl">
          <ac:chgData name="Hirata, Ryuichi (SEC)" userId="955886f9-285d-4137-bfef-63faad37c40d" providerId="ADAL" clId="{2535D112-0A3B-4A2D-AFAC-E35C211A50D8}" dt="2024-06-13T02:14:34.138" v="4026" actId="165"/>
          <ac:spMkLst>
            <pc:docMk/>
            <pc:sldMk cId="3894737468" sldId="2147473875"/>
            <ac:spMk id="59" creationId="{CB1A4F53-32C3-D056-A0B6-5FECF876A927}"/>
          </ac:spMkLst>
        </pc:spChg>
        <pc:spChg chg="mod topLvl">
          <ac:chgData name="Hirata, Ryuichi (SEC)" userId="955886f9-285d-4137-bfef-63faad37c40d" providerId="ADAL" clId="{2535D112-0A3B-4A2D-AFAC-E35C211A50D8}" dt="2024-06-13T02:14:34.138" v="4026" actId="165"/>
          <ac:spMkLst>
            <pc:docMk/>
            <pc:sldMk cId="3894737468" sldId="2147473875"/>
            <ac:spMk id="60" creationId="{C35EE40D-0E29-BC4E-00A5-020450723C3E}"/>
          </ac:spMkLst>
        </pc:spChg>
        <pc:spChg chg="mod topLvl">
          <ac:chgData name="Hirata, Ryuichi (SEC)" userId="955886f9-285d-4137-bfef-63faad37c40d" providerId="ADAL" clId="{2535D112-0A3B-4A2D-AFAC-E35C211A50D8}" dt="2024-06-13T02:14:34.138" v="4026" actId="165"/>
          <ac:spMkLst>
            <pc:docMk/>
            <pc:sldMk cId="3894737468" sldId="2147473875"/>
            <ac:spMk id="61" creationId="{9F4E1ECC-8F07-2D28-EDE8-1F5F30A2BA64}"/>
          </ac:spMkLst>
        </pc:spChg>
        <pc:spChg chg="mod topLvl">
          <ac:chgData name="Hirata, Ryuichi (SEC)" userId="955886f9-285d-4137-bfef-63faad37c40d" providerId="ADAL" clId="{2535D112-0A3B-4A2D-AFAC-E35C211A50D8}" dt="2024-06-13T02:14:34.138" v="4026" actId="165"/>
          <ac:spMkLst>
            <pc:docMk/>
            <pc:sldMk cId="3894737468" sldId="2147473875"/>
            <ac:spMk id="62" creationId="{8E624A2C-92CA-753E-DF5B-5328E95AD8B2}"/>
          </ac:spMkLst>
        </pc:spChg>
        <pc:spChg chg="mod topLvl">
          <ac:chgData name="Hirata, Ryuichi (SEC)" userId="955886f9-285d-4137-bfef-63faad37c40d" providerId="ADAL" clId="{2535D112-0A3B-4A2D-AFAC-E35C211A50D8}" dt="2024-06-13T02:14:34.138" v="4026" actId="165"/>
          <ac:spMkLst>
            <pc:docMk/>
            <pc:sldMk cId="3894737468" sldId="2147473875"/>
            <ac:spMk id="63" creationId="{91184677-2B6D-AC3A-0359-DE9FA7DB6C87}"/>
          </ac:spMkLst>
        </pc:spChg>
        <pc:spChg chg="mod topLvl">
          <ac:chgData name="Hirata, Ryuichi (SEC)" userId="955886f9-285d-4137-bfef-63faad37c40d" providerId="ADAL" clId="{2535D112-0A3B-4A2D-AFAC-E35C211A50D8}" dt="2024-06-13T02:14:34.138" v="4026" actId="165"/>
          <ac:spMkLst>
            <pc:docMk/>
            <pc:sldMk cId="3894737468" sldId="2147473875"/>
            <ac:spMk id="64" creationId="{787E99B4-F456-98B7-BE15-6AFC568DE143}"/>
          </ac:spMkLst>
        </pc:spChg>
        <pc:spChg chg="mod topLvl">
          <ac:chgData name="Hirata, Ryuichi (SEC)" userId="955886f9-285d-4137-bfef-63faad37c40d" providerId="ADAL" clId="{2535D112-0A3B-4A2D-AFAC-E35C211A50D8}" dt="2024-06-13T02:14:34.138" v="4026" actId="165"/>
          <ac:spMkLst>
            <pc:docMk/>
            <pc:sldMk cId="3894737468" sldId="2147473875"/>
            <ac:spMk id="65" creationId="{6A5ABDB8-36E3-6074-0332-5EECBA1318AE}"/>
          </ac:spMkLst>
        </pc:spChg>
        <pc:spChg chg="mod topLvl">
          <ac:chgData name="Hirata, Ryuichi (SEC)" userId="955886f9-285d-4137-bfef-63faad37c40d" providerId="ADAL" clId="{2535D112-0A3B-4A2D-AFAC-E35C211A50D8}" dt="2024-06-13T02:14:34.138" v="4026" actId="165"/>
          <ac:spMkLst>
            <pc:docMk/>
            <pc:sldMk cId="3894737468" sldId="2147473875"/>
            <ac:spMk id="66" creationId="{562CD99D-6506-4873-A3FC-2CA843253F38}"/>
          </ac:spMkLst>
        </pc:spChg>
        <pc:spChg chg="mod topLvl">
          <ac:chgData name="Hirata, Ryuichi (SEC)" userId="955886f9-285d-4137-bfef-63faad37c40d" providerId="ADAL" clId="{2535D112-0A3B-4A2D-AFAC-E35C211A50D8}" dt="2024-06-13T02:14:34.138" v="4026" actId="165"/>
          <ac:spMkLst>
            <pc:docMk/>
            <pc:sldMk cId="3894737468" sldId="2147473875"/>
            <ac:spMk id="67" creationId="{DD684385-598F-9310-D357-16E6ED6E0DD9}"/>
          </ac:spMkLst>
        </pc:spChg>
        <pc:spChg chg="mod topLvl">
          <ac:chgData name="Hirata, Ryuichi (SEC)" userId="955886f9-285d-4137-bfef-63faad37c40d" providerId="ADAL" clId="{2535D112-0A3B-4A2D-AFAC-E35C211A50D8}" dt="2024-06-13T02:14:34.138" v="4026" actId="165"/>
          <ac:spMkLst>
            <pc:docMk/>
            <pc:sldMk cId="3894737468" sldId="2147473875"/>
            <ac:spMk id="68" creationId="{9FA041F7-3531-1337-B8B6-9AB2F6EB6F02}"/>
          </ac:spMkLst>
        </pc:spChg>
        <pc:spChg chg="mod topLvl">
          <ac:chgData name="Hirata, Ryuichi (SEC)" userId="955886f9-285d-4137-bfef-63faad37c40d" providerId="ADAL" clId="{2535D112-0A3B-4A2D-AFAC-E35C211A50D8}" dt="2024-06-13T02:14:34.138" v="4026" actId="165"/>
          <ac:spMkLst>
            <pc:docMk/>
            <pc:sldMk cId="3894737468" sldId="2147473875"/>
            <ac:spMk id="69" creationId="{B92868AD-5B50-12B6-B704-DB65936ACC68}"/>
          </ac:spMkLst>
        </pc:spChg>
        <pc:spChg chg="mod topLvl">
          <ac:chgData name="Hirata, Ryuichi (SEC)" userId="955886f9-285d-4137-bfef-63faad37c40d" providerId="ADAL" clId="{2535D112-0A3B-4A2D-AFAC-E35C211A50D8}" dt="2024-06-13T02:14:34.138" v="4026" actId="165"/>
          <ac:spMkLst>
            <pc:docMk/>
            <pc:sldMk cId="3894737468" sldId="2147473875"/>
            <ac:spMk id="70" creationId="{A9A39356-6E5D-F830-4BEF-A7F6F490C7DC}"/>
          </ac:spMkLst>
        </pc:spChg>
        <pc:spChg chg="mod topLvl">
          <ac:chgData name="Hirata, Ryuichi (SEC)" userId="955886f9-285d-4137-bfef-63faad37c40d" providerId="ADAL" clId="{2535D112-0A3B-4A2D-AFAC-E35C211A50D8}" dt="2024-06-13T02:14:34.138" v="4026" actId="165"/>
          <ac:spMkLst>
            <pc:docMk/>
            <pc:sldMk cId="3894737468" sldId="2147473875"/>
            <ac:spMk id="71" creationId="{46CEFC5E-6D20-1054-206A-A1C7214F023E}"/>
          </ac:spMkLst>
        </pc:spChg>
        <pc:spChg chg="mod topLvl">
          <ac:chgData name="Hirata, Ryuichi (SEC)" userId="955886f9-285d-4137-bfef-63faad37c40d" providerId="ADAL" clId="{2535D112-0A3B-4A2D-AFAC-E35C211A50D8}" dt="2024-06-13T02:14:34.138" v="4026" actId="165"/>
          <ac:spMkLst>
            <pc:docMk/>
            <pc:sldMk cId="3894737468" sldId="2147473875"/>
            <ac:spMk id="72" creationId="{1412C834-1599-8D52-B551-10087A3A093C}"/>
          </ac:spMkLst>
        </pc:spChg>
        <pc:spChg chg="mod topLvl">
          <ac:chgData name="Hirata, Ryuichi (SEC)" userId="955886f9-285d-4137-bfef-63faad37c40d" providerId="ADAL" clId="{2535D112-0A3B-4A2D-AFAC-E35C211A50D8}" dt="2024-06-13T02:14:34.138" v="4026" actId="165"/>
          <ac:spMkLst>
            <pc:docMk/>
            <pc:sldMk cId="3894737468" sldId="2147473875"/>
            <ac:spMk id="73" creationId="{893FC7CE-181E-0640-496A-EB552B1A39C9}"/>
          </ac:spMkLst>
        </pc:spChg>
        <pc:spChg chg="mod topLvl">
          <ac:chgData name="Hirata, Ryuichi (SEC)" userId="955886f9-285d-4137-bfef-63faad37c40d" providerId="ADAL" clId="{2535D112-0A3B-4A2D-AFAC-E35C211A50D8}" dt="2024-06-13T02:14:34.138" v="4026" actId="165"/>
          <ac:spMkLst>
            <pc:docMk/>
            <pc:sldMk cId="3894737468" sldId="2147473875"/>
            <ac:spMk id="74" creationId="{6600018B-513D-84A6-B637-7A398B5F41E8}"/>
          </ac:spMkLst>
        </pc:spChg>
        <pc:spChg chg="mod topLvl">
          <ac:chgData name="Hirata, Ryuichi (SEC)" userId="955886f9-285d-4137-bfef-63faad37c40d" providerId="ADAL" clId="{2535D112-0A3B-4A2D-AFAC-E35C211A50D8}" dt="2024-06-13T02:14:34.138" v="4026" actId="165"/>
          <ac:spMkLst>
            <pc:docMk/>
            <pc:sldMk cId="3894737468" sldId="2147473875"/>
            <ac:spMk id="75" creationId="{112BE2C4-2928-9728-0561-7769C6B554AE}"/>
          </ac:spMkLst>
        </pc:spChg>
        <pc:spChg chg="mod topLvl">
          <ac:chgData name="Hirata, Ryuichi (SEC)" userId="955886f9-285d-4137-bfef-63faad37c40d" providerId="ADAL" clId="{2535D112-0A3B-4A2D-AFAC-E35C211A50D8}" dt="2024-06-13T02:14:34.138" v="4026" actId="165"/>
          <ac:spMkLst>
            <pc:docMk/>
            <pc:sldMk cId="3894737468" sldId="2147473875"/>
            <ac:spMk id="76" creationId="{1B942566-5A6C-0BF1-E45E-B2BBB31BEF9A}"/>
          </ac:spMkLst>
        </pc:spChg>
        <pc:spChg chg="mod topLvl">
          <ac:chgData name="Hirata, Ryuichi (SEC)" userId="955886f9-285d-4137-bfef-63faad37c40d" providerId="ADAL" clId="{2535D112-0A3B-4A2D-AFAC-E35C211A50D8}" dt="2024-06-13T02:14:34.138" v="4026" actId="165"/>
          <ac:spMkLst>
            <pc:docMk/>
            <pc:sldMk cId="3894737468" sldId="2147473875"/>
            <ac:spMk id="77" creationId="{A579737B-AF0F-E423-A7EE-5534DD5E5E5A}"/>
          </ac:spMkLst>
        </pc:spChg>
        <pc:spChg chg="mod topLvl">
          <ac:chgData name="Hirata, Ryuichi (SEC)" userId="955886f9-285d-4137-bfef-63faad37c40d" providerId="ADAL" clId="{2535D112-0A3B-4A2D-AFAC-E35C211A50D8}" dt="2024-06-13T02:14:34.138" v="4026" actId="165"/>
          <ac:spMkLst>
            <pc:docMk/>
            <pc:sldMk cId="3894737468" sldId="2147473875"/>
            <ac:spMk id="78" creationId="{3FCCBBBD-C9B2-81EB-6295-8AD19079CA95}"/>
          </ac:spMkLst>
        </pc:spChg>
        <pc:spChg chg="mod topLvl">
          <ac:chgData name="Hirata, Ryuichi (SEC)" userId="955886f9-285d-4137-bfef-63faad37c40d" providerId="ADAL" clId="{2535D112-0A3B-4A2D-AFAC-E35C211A50D8}" dt="2024-06-13T02:14:34.138" v="4026" actId="165"/>
          <ac:spMkLst>
            <pc:docMk/>
            <pc:sldMk cId="3894737468" sldId="2147473875"/>
            <ac:spMk id="79" creationId="{C3C9EA8B-61A7-90E7-B31B-9C54AC027EEC}"/>
          </ac:spMkLst>
        </pc:spChg>
        <pc:spChg chg="mod topLvl">
          <ac:chgData name="Hirata, Ryuichi (SEC)" userId="955886f9-285d-4137-bfef-63faad37c40d" providerId="ADAL" clId="{2535D112-0A3B-4A2D-AFAC-E35C211A50D8}" dt="2024-06-13T02:14:34.138" v="4026" actId="165"/>
          <ac:spMkLst>
            <pc:docMk/>
            <pc:sldMk cId="3894737468" sldId="2147473875"/>
            <ac:spMk id="80" creationId="{C8D23757-32B4-E1F1-9589-BDC0A6500BFC}"/>
          </ac:spMkLst>
        </pc:spChg>
        <pc:spChg chg="mod topLvl">
          <ac:chgData name="Hirata, Ryuichi (SEC)" userId="955886f9-285d-4137-bfef-63faad37c40d" providerId="ADAL" clId="{2535D112-0A3B-4A2D-AFAC-E35C211A50D8}" dt="2024-06-13T02:14:34.138" v="4026" actId="165"/>
          <ac:spMkLst>
            <pc:docMk/>
            <pc:sldMk cId="3894737468" sldId="2147473875"/>
            <ac:spMk id="81" creationId="{20E0B088-F097-9385-DEF6-0B2CE1FC1178}"/>
          </ac:spMkLst>
        </pc:spChg>
        <pc:spChg chg="mod topLvl">
          <ac:chgData name="Hirata, Ryuichi (SEC)" userId="955886f9-285d-4137-bfef-63faad37c40d" providerId="ADAL" clId="{2535D112-0A3B-4A2D-AFAC-E35C211A50D8}" dt="2024-06-13T02:14:34.138" v="4026" actId="165"/>
          <ac:spMkLst>
            <pc:docMk/>
            <pc:sldMk cId="3894737468" sldId="2147473875"/>
            <ac:spMk id="82" creationId="{FB3CFAD8-69A8-061D-F357-32E8D4D18EDD}"/>
          </ac:spMkLst>
        </pc:spChg>
        <pc:spChg chg="mod topLvl">
          <ac:chgData name="Hirata, Ryuichi (SEC)" userId="955886f9-285d-4137-bfef-63faad37c40d" providerId="ADAL" clId="{2535D112-0A3B-4A2D-AFAC-E35C211A50D8}" dt="2024-06-13T02:14:34.138" v="4026" actId="165"/>
          <ac:spMkLst>
            <pc:docMk/>
            <pc:sldMk cId="3894737468" sldId="2147473875"/>
            <ac:spMk id="83" creationId="{51A5214A-8C09-8888-46BB-B75CE3C07767}"/>
          </ac:spMkLst>
        </pc:spChg>
        <pc:spChg chg="mod topLvl">
          <ac:chgData name="Hirata, Ryuichi (SEC)" userId="955886f9-285d-4137-bfef-63faad37c40d" providerId="ADAL" clId="{2535D112-0A3B-4A2D-AFAC-E35C211A50D8}" dt="2024-06-13T02:14:34.138" v="4026" actId="165"/>
          <ac:spMkLst>
            <pc:docMk/>
            <pc:sldMk cId="3894737468" sldId="2147473875"/>
            <ac:spMk id="84" creationId="{D8E537F8-911F-DB4D-3E46-403C15CE834A}"/>
          </ac:spMkLst>
        </pc:spChg>
        <pc:spChg chg="mod topLvl">
          <ac:chgData name="Hirata, Ryuichi (SEC)" userId="955886f9-285d-4137-bfef-63faad37c40d" providerId="ADAL" clId="{2535D112-0A3B-4A2D-AFAC-E35C211A50D8}" dt="2024-06-13T02:14:34.138" v="4026" actId="165"/>
          <ac:spMkLst>
            <pc:docMk/>
            <pc:sldMk cId="3894737468" sldId="2147473875"/>
            <ac:spMk id="85" creationId="{4A1CA862-4331-8ADF-BCA9-721F971B9DCC}"/>
          </ac:spMkLst>
        </pc:spChg>
        <pc:spChg chg="mod topLvl">
          <ac:chgData name="Hirata, Ryuichi (SEC)" userId="955886f9-285d-4137-bfef-63faad37c40d" providerId="ADAL" clId="{2535D112-0A3B-4A2D-AFAC-E35C211A50D8}" dt="2024-06-13T02:14:34.138" v="4026" actId="165"/>
          <ac:spMkLst>
            <pc:docMk/>
            <pc:sldMk cId="3894737468" sldId="2147473875"/>
            <ac:spMk id="86" creationId="{77946698-AC50-8819-FDAB-07CC68313079}"/>
          </ac:spMkLst>
        </pc:spChg>
        <pc:spChg chg="mod topLvl">
          <ac:chgData name="Hirata, Ryuichi (SEC)" userId="955886f9-285d-4137-bfef-63faad37c40d" providerId="ADAL" clId="{2535D112-0A3B-4A2D-AFAC-E35C211A50D8}" dt="2024-06-13T02:14:34.138" v="4026" actId="165"/>
          <ac:spMkLst>
            <pc:docMk/>
            <pc:sldMk cId="3894737468" sldId="2147473875"/>
            <ac:spMk id="87" creationId="{FB232D7F-BB27-3C21-74D0-E6F626DF380F}"/>
          </ac:spMkLst>
        </pc:spChg>
        <pc:spChg chg="mod topLvl">
          <ac:chgData name="Hirata, Ryuichi (SEC)" userId="955886f9-285d-4137-bfef-63faad37c40d" providerId="ADAL" clId="{2535D112-0A3B-4A2D-AFAC-E35C211A50D8}" dt="2024-06-13T02:14:34.138" v="4026" actId="165"/>
          <ac:spMkLst>
            <pc:docMk/>
            <pc:sldMk cId="3894737468" sldId="2147473875"/>
            <ac:spMk id="88" creationId="{EB0FAB11-1A42-00E8-7997-EC49A8FFA9F9}"/>
          </ac:spMkLst>
        </pc:spChg>
        <pc:spChg chg="mod topLvl">
          <ac:chgData name="Hirata, Ryuichi (SEC)" userId="955886f9-285d-4137-bfef-63faad37c40d" providerId="ADAL" clId="{2535D112-0A3B-4A2D-AFAC-E35C211A50D8}" dt="2024-06-13T02:14:34.138" v="4026" actId="165"/>
          <ac:spMkLst>
            <pc:docMk/>
            <pc:sldMk cId="3894737468" sldId="2147473875"/>
            <ac:spMk id="89" creationId="{495DCC6E-B8F0-3F76-8E5D-7265E1BAFC11}"/>
          </ac:spMkLst>
        </pc:spChg>
        <pc:spChg chg="mod topLvl">
          <ac:chgData name="Hirata, Ryuichi (SEC)" userId="955886f9-285d-4137-bfef-63faad37c40d" providerId="ADAL" clId="{2535D112-0A3B-4A2D-AFAC-E35C211A50D8}" dt="2024-06-13T02:14:34.138" v="4026" actId="165"/>
          <ac:spMkLst>
            <pc:docMk/>
            <pc:sldMk cId="3894737468" sldId="2147473875"/>
            <ac:spMk id="90" creationId="{1111FE32-D499-04D1-B608-8CE6C480C715}"/>
          </ac:spMkLst>
        </pc:spChg>
        <pc:spChg chg="mod topLvl">
          <ac:chgData name="Hirata, Ryuichi (SEC)" userId="955886f9-285d-4137-bfef-63faad37c40d" providerId="ADAL" clId="{2535D112-0A3B-4A2D-AFAC-E35C211A50D8}" dt="2024-06-13T02:14:34.138" v="4026" actId="165"/>
          <ac:spMkLst>
            <pc:docMk/>
            <pc:sldMk cId="3894737468" sldId="2147473875"/>
            <ac:spMk id="91" creationId="{C9180794-DEDB-76D3-C780-034A6886245B}"/>
          </ac:spMkLst>
        </pc:spChg>
        <pc:spChg chg="mod topLvl">
          <ac:chgData name="Hirata, Ryuichi (SEC)" userId="955886f9-285d-4137-bfef-63faad37c40d" providerId="ADAL" clId="{2535D112-0A3B-4A2D-AFAC-E35C211A50D8}" dt="2024-06-13T02:14:34.138" v="4026" actId="165"/>
          <ac:spMkLst>
            <pc:docMk/>
            <pc:sldMk cId="3894737468" sldId="2147473875"/>
            <ac:spMk id="92" creationId="{08EA0D5E-F00B-1429-5EBE-F84866176816}"/>
          </ac:spMkLst>
        </pc:spChg>
        <pc:spChg chg="mod topLvl">
          <ac:chgData name="Hirata, Ryuichi (SEC)" userId="955886f9-285d-4137-bfef-63faad37c40d" providerId="ADAL" clId="{2535D112-0A3B-4A2D-AFAC-E35C211A50D8}" dt="2024-06-13T02:14:34.138" v="4026" actId="165"/>
          <ac:spMkLst>
            <pc:docMk/>
            <pc:sldMk cId="3894737468" sldId="2147473875"/>
            <ac:spMk id="93" creationId="{980925B7-F95B-2538-F5B5-70E85F642ED2}"/>
          </ac:spMkLst>
        </pc:spChg>
        <pc:spChg chg="mod topLvl">
          <ac:chgData name="Hirata, Ryuichi (SEC)" userId="955886f9-285d-4137-bfef-63faad37c40d" providerId="ADAL" clId="{2535D112-0A3B-4A2D-AFAC-E35C211A50D8}" dt="2024-06-13T02:14:34.138" v="4026" actId="165"/>
          <ac:spMkLst>
            <pc:docMk/>
            <pc:sldMk cId="3894737468" sldId="2147473875"/>
            <ac:spMk id="94" creationId="{D1FF381A-1A4C-D3FE-A868-0E4F12EB3352}"/>
          </ac:spMkLst>
        </pc:spChg>
        <pc:spChg chg="mod topLvl">
          <ac:chgData name="Hirata, Ryuichi (SEC)" userId="955886f9-285d-4137-bfef-63faad37c40d" providerId="ADAL" clId="{2535D112-0A3B-4A2D-AFAC-E35C211A50D8}" dt="2024-06-13T02:14:34.138" v="4026" actId="165"/>
          <ac:spMkLst>
            <pc:docMk/>
            <pc:sldMk cId="3894737468" sldId="2147473875"/>
            <ac:spMk id="95" creationId="{8043F304-EEDD-1025-51DA-BE815D6A57A0}"/>
          </ac:spMkLst>
        </pc:spChg>
        <pc:spChg chg="mod topLvl">
          <ac:chgData name="Hirata, Ryuichi (SEC)" userId="955886f9-285d-4137-bfef-63faad37c40d" providerId="ADAL" clId="{2535D112-0A3B-4A2D-AFAC-E35C211A50D8}" dt="2024-06-13T02:14:34.138" v="4026" actId="165"/>
          <ac:spMkLst>
            <pc:docMk/>
            <pc:sldMk cId="3894737468" sldId="2147473875"/>
            <ac:spMk id="96" creationId="{C6739B81-EF25-A217-A5D4-16B7DDDAE08C}"/>
          </ac:spMkLst>
        </pc:spChg>
        <pc:spChg chg="mod topLvl">
          <ac:chgData name="Hirata, Ryuichi (SEC)" userId="955886f9-285d-4137-bfef-63faad37c40d" providerId="ADAL" clId="{2535D112-0A3B-4A2D-AFAC-E35C211A50D8}" dt="2024-06-13T02:14:34.138" v="4026" actId="165"/>
          <ac:spMkLst>
            <pc:docMk/>
            <pc:sldMk cId="3894737468" sldId="2147473875"/>
            <ac:spMk id="97" creationId="{B9941492-2136-8E04-7B13-2462E7EC0610}"/>
          </ac:spMkLst>
        </pc:spChg>
        <pc:spChg chg="mod topLvl">
          <ac:chgData name="Hirata, Ryuichi (SEC)" userId="955886f9-285d-4137-bfef-63faad37c40d" providerId="ADAL" clId="{2535D112-0A3B-4A2D-AFAC-E35C211A50D8}" dt="2024-06-13T02:14:34.138" v="4026" actId="165"/>
          <ac:spMkLst>
            <pc:docMk/>
            <pc:sldMk cId="3894737468" sldId="2147473875"/>
            <ac:spMk id="98" creationId="{27D3BE40-E98C-38A4-B546-02D4A810B786}"/>
          </ac:spMkLst>
        </pc:spChg>
        <pc:spChg chg="mod topLvl">
          <ac:chgData name="Hirata, Ryuichi (SEC)" userId="955886f9-285d-4137-bfef-63faad37c40d" providerId="ADAL" clId="{2535D112-0A3B-4A2D-AFAC-E35C211A50D8}" dt="2024-06-13T02:14:34.138" v="4026" actId="165"/>
          <ac:spMkLst>
            <pc:docMk/>
            <pc:sldMk cId="3894737468" sldId="2147473875"/>
            <ac:spMk id="99" creationId="{615F1FE3-ED92-3FB4-51E0-1A5A4775E438}"/>
          </ac:spMkLst>
        </pc:spChg>
        <pc:spChg chg="mod topLvl">
          <ac:chgData name="Hirata, Ryuichi (SEC)" userId="955886f9-285d-4137-bfef-63faad37c40d" providerId="ADAL" clId="{2535D112-0A3B-4A2D-AFAC-E35C211A50D8}" dt="2024-06-13T02:14:34.138" v="4026" actId="165"/>
          <ac:spMkLst>
            <pc:docMk/>
            <pc:sldMk cId="3894737468" sldId="2147473875"/>
            <ac:spMk id="100" creationId="{8DAB9DEC-BF17-3572-1888-79E0ABF53DCC}"/>
          </ac:spMkLst>
        </pc:spChg>
        <pc:spChg chg="mod topLvl">
          <ac:chgData name="Hirata, Ryuichi (SEC)" userId="955886f9-285d-4137-bfef-63faad37c40d" providerId="ADAL" clId="{2535D112-0A3B-4A2D-AFAC-E35C211A50D8}" dt="2024-06-13T02:14:34.138" v="4026" actId="165"/>
          <ac:spMkLst>
            <pc:docMk/>
            <pc:sldMk cId="3894737468" sldId="2147473875"/>
            <ac:spMk id="101" creationId="{EF91526E-0F22-3AA6-69C7-53F8263E49AC}"/>
          </ac:spMkLst>
        </pc:spChg>
        <pc:spChg chg="mod topLvl">
          <ac:chgData name="Hirata, Ryuichi (SEC)" userId="955886f9-285d-4137-bfef-63faad37c40d" providerId="ADAL" clId="{2535D112-0A3B-4A2D-AFAC-E35C211A50D8}" dt="2024-06-13T02:14:34.138" v="4026" actId="165"/>
          <ac:spMkLst>
            <pc:docMk/>
            <pc:sldMk cId="3894737468" sldId="2147473875"/>
            <ac:spMk id="102" creationId="{41AADFA4-07C6-BB5F-C70C-25C2F2795FB9}"/>
          </ac:spMkLst>
        </pc:spChg>
        <pc:spChg chg="mod topLvl">
          <ac:chgData name="Hirata, Ryuichi (SEC)" userId="955886f9-285d-4137-bfef-63faad37c40d" providerId="ADAL" clId="{2535D112-0A3B-4A2D-AFAC-E35C211A50D8}" dt="2024-06-13T02:14:34.138" v="4026" actId="165"/>
          <ac:spMkLst>
            <pc:docMk/>
            <pc:sldMk cId="3894737468" sldId="2147473875"/>
            <ac:spMk id="103" creationId="{061044C5-6F32-A09B-0B5E-E23C9EDD519F}"/>
          </ac:spMkLst>
        </pc:spChg>
        <pc:spChg chg="mod topLvl">
          <ac:chgData name="Hirata, Ryuichi (SEC)" userId="955886f9-285d-4137-bfef-63faad37c40d" providerId="ADAL" clId="{2535D112-0A3B-4A2D-AFAC-E35C211A50D8}" dt="2024-06-13T02:14:34.138" v="4026" actId="165"/>
          <ac:spMkLst>
            <pc:docMk/>
            <pc:sldMk cId="3894737468" sldId="2147473875"/>
            <ac:spMk id="104" creationId="{EB7282B2-4B38-FD78-8F48-4E4B4DB61915}"/>
          </ac:spMkLst>
        </pc:spChg>
        <pc:spChg chg="mod topLvl">
          <ac:chgData name="Hirata, Ryuichi (SEC)" userId="955886f9-285d-4137-bfef-63faad37c40d" providerId="ADAL" clId="{2535D112-0A3B-4A2D-AFAC-E35C211A50D8}" dt="2024-06-13T02:14:34.138" v="4026" actId="165"/>
          <ac:spMkLst>
            <pc:docMk/>
            <pc:sldMk cId="3894737468" sldId="2147473875"/>
            <ac:spMk id="105" creationId="{26F68C6D-62BE-8DC2-C432-98DD419FCF2B}"/>
          </ac:spMkLst>
        </pc:spChg>
        <pc:spChg chg="mod topLvl">
          <ac:chgData name="Hirata, Ryuichi (SEC)" userId="955886f9-285d-4137-bfef-63faad37c40d" providerId="ADAL" clId="{2535D112-0A3B-4A2D-AFAC-E35C211A50D8}" dt="2024-06-13T02:14:34.138" v="4026" actId="165"/>
          <ac:spMkLst>
            <pc:docMk/>
            <pc:sldMk cId="3894737468" sldId="2147473875"/>
            <ac:spMk id="106" creationId="{9D6ABB02-3318-D199-0362-B0BF299ED1A2}"/>
          </ac:spMkLst>
        </pc:spChg>
        <pc:spChg chg="mod topLvl">
          <ac:chgData name="Hirata, Ryuichi (SEC)" userId="955886f9-285d-4137-bfef-63faad37c40d" providerId="ADAL" clId="{2535D112-0A3B-4A2D-AFAC-E35C211A50D8}" dt="2024-06-13T02:14:34.138" v="4026" actId="165"/>
          <ac:spMkLst>
            <pc:docMk/>
            <pc:sldMk cId="3894737468" sldId="2147473875"/>
            <ac:spMk id="107" creationId="{4771A59B-A830-8715-938C-177658176EF7}"/>
          </ac:spMkLst>
        </pc:spChg>
        <pc:spChg chg="mod topLvl">
          <ac:chgData name="Hirata, Ryuichi (SEC)" userId="955886f9-285d-4137-bfef-63faad37c40d" providerId="ADAL" clId="{2535D112-0A3B-4A2D-AFAC-E35C211A50D8}" dt="2024-06-13T02:14:34.138" v="4026" actId="165"/>
          <ac:spMkLst>
            <pc:docMk/>
            <pc:sldMk cId="3894737468" sldId="2147473875"/>
            <ac:spMk id="108" creationId="{C540E8AC-C9FE-7F79-266A-42FCCFE73A50}"/>
          </ac:spMkLst>
        </pc:spChg>
        <pc:spChg chg="mod topLvl">
          <ac:chgData name="Hirata, Ryuichi (SEC)" userId="955886f9-285d-4137-bfef-63faad37c40d" providerId="ADAL" clId="{2535D112-0A3B-4A2D-AFAC-E35C211A50D8}" dt="2024-06-13T02:14:34.138" v="4026" actId="165"/>
          <ac:spMkLst>
            <pc:docMk/>
            <pc:sldMk cId="3894737468" sldId="2147473875"/>
            <ac:spMk id="109" creationId="{36FB4E32-9281-E0A7-74D2-A74860E861C1}"/>
          </ac:spMkLst>
        </pc:spChg>
        <pc:spChg chg="mod topLvl">
          <ac:chgData name="Hirata, Ryuichi (SEC)" userId="955886f9-285d-4137-bfef-63faad37c40d" providerId="ADAL" clId="{2535D112-0A3B-4A2D-AFAC-E35C211A50D8}" dt="2024-06-13T02:14:34.138" v="4026" actId="165"/>
          <ac:spMkLst>
            <pc:docMk/>
            <pc:sldMk cId="3894737468" sldId="2147473875"/>
            <ac:spMk id="110" creationId="{BC9825AF-2BE2-C2B2-F9FB-8C8BCC35CAA6}"/>
          </ac:spMkLst>
        </pc:spChg>
        <pc:spChg chg="mod topLvl">
          <ac:chgData name="Hirata, Ryuichi (SEC)" userId="955886f9-285d-4137-bfef-63faad37c40d" providerId="ADAL" clId="{2535D112-0A3B-4A2D-AFAC-E35C211A50D8}" dt="2024-06-13T02:14:34.138" v="4026" actId="165"/>
          <ac:spMkLst>
            <pc:docMk/>
            <pc:sldMk cId="3894737468" sldId="2147473875"/>
            <ac:spMk id="111" creationId="{72B6C5E3-80D9-6022-44A6-8F103601D520}"/>
          </ac:spMkLst>
        </pc:spChg>
        <pc:spChg chg="mod topLvl">
          <ac:chgData name="Hirata, Ryuichi (SEC)" userId="955886f9-285d-4137-bfef-63faad37c40d" providerId="ADAL" clId="{2535D112-0A3B-4A2D-AFAC-E35C211A50D8}" dt="2024-06-13T02:14:34.138" v="4026" actId="165"/>
          <ac:spMkLst>
            <pc:docMk/>
            <pc:sldMk cId="3894737468" sldId="2147473875"/>
            <ac:spMk id="112" creationId="{78BC5CB6-F479-0216-F739-395BB5D27115}"/>
          </ac:spMkLst>
        </pc:spChg>
        <pc:spChg chg="mod topLvl">
          <ac:chgData name="Hirata, Ryuichi (SEC)" userId="955886f9-285d-4137-bfef-63faad37c40d" providerId="ADAL" clId="{2535D112-0A3B-4A2D-AFAC-E35C211A50D8}" dt="2024-06-13T02:14:34.138" v="4026" actId="165"/>
          <ac:spMkLst>
            <pc:docMk/>
            <pc:sldMk cId="3894737468" sldId="2147473875"/>
            <ac:spMk id="113" creationId="{4E83305A-20B7-7BEE-CB82-46623447EE2B}"/>
          </ac:spMkLst>
        </pc:spChg>
        <pc:spChg chg="mod topLvl">
          <ac:chgData name="Hirata, Ryuichi (SEC)" userId="955886f9-285d-4137-bfef-63faad37c40d" providerId="ADAL" clId="{2535D112-0A3B-4A2D-AFAC-E35C211A50D8}" dt="2024-06-13T02:14:34.138" v="4026" actId="165"/>
          <ac:spMkLst>
            <pc:docMk/>
            <pc:sldMk cId="3894737468" sldId="2147473875"/>
            <ac:spMk id="114" creationId="{A0A2D64C-790B-0A70-D8EF-9DAFD566B56D}"/>
          </ac:spMkLst>
        </pc:spChg>
        <pc:spChg chg="mod topLvl">
          <ac:chgData name="Hirata, Ryuichi (SEC)" userId="955886f9-285d-4137-bfef-63faad37c40d" providerId="ADAL" clId="{2535D112-0A3B-4A2D-AFAC-E35C211A50D8}" dt="2024-06-13T02:14:34.138" v="4026" actId="165"/>
          <ac:spMkLst>
            <pc:docMk/>
            <pc:sldMk cId="3894737468" sldId="2147473875"/>
            <ac:spMk id="115" creationId="{4B34C76F-11DB-5D60-4972-76AB98BCE8E4}"/>
          </ac:spMkLst>
        </pc:spChg>
        <pc:spChg chg="mod topLvl">
          <ac:chgData name="Hirata, Ryuichi (SEC)" userId="955886f9-285d-4137-bfef-63faad37c40d" providerId="ADAL" clId="{2535D112-0A3B-4A2D-AFAC-E35C211A50D8}" dt="2024-06-13T02:14:34.138" v="4026" actId="165"/>
          <ac:spMkLst>
            <pc:docMk/>
            <pc:sldMk cId="3894737468" sldId="2147473875"/>
            <ac:spMk id="116" creationId="{694FEAC0-DBFB-C544-0134-90DDD9D435C5}"/>
          </ac:spMkLst>
        </pc:spChg>
        <pc:spChg chg="mod topLvl">
          <ac:chgData name="Hirata, Ryuichi (SEC)" userId="955886f9-285d-4137-bfef-63faad37c40d" providerId="ADAL" clId="{2535D112-0A3B-4A2D-AFAC-E35C211A50D8}" dt="2024-06-13T02:14:34.138" v="4026" actId="165"/>
          <ac:spMkLst>
            <pc:docMk/>
            <pc:sldMk cId="3894737468" sldId="2147473875"/>
            <ac:spMk id="117" creationId="{7F798568-9B90-CE9D-B206-16C2D6354097}"/>
          </ac:spMkLst>
        </pc:spChg>
        <pc:spChg chg="mod topLvl">
          <ac:chgData name="Hirata, Ryuichi (SEC)" userId="955886f9-285d-4137-bfef-63faad37c40d" providerId="ADAL" clId="{2535D112-0A3B-4A2D-AFAC-E35C211A50D8}" dt="2024-06-13T02:14:34.138" v="4026" actId="165"/>
          <ac:spMkLst>
            <pc:docMk/>
            <pc:sldMk cId="3894737468" sldId="2147473875"/>
            <ac:spMk id="118" creationId="{F4182F19-D2F9-3168-1C70-E3529F607D41}"/>
          </ac:spMkLst>
        </pc:spChg>
        <pc:spChg chg="mod topLvl">
          <ac:chgData name="Hirata, Ryuichi (SEC)" userId="955886f9-285d-4137-bfef-63faad37c40d" providerId="ADAL" clId="{2535D112-0A3B-4A2D-AFAC-E35C211A50D8}" dt="2024-06-13T02:14:34.138" v="4026" actId="165"/>
          <ac:spMkLst>
            <pc:docMk/>
            <pc:sldMk cId="3894737468" sldId="2147473875"/>
            <ac:spMk id="119" creationId="{09F263BD-7B08-7657-ED1E-E5C29426C44E}"/>
          </ac:spMkLst>
        </pc:spChg>
        <pc:spChg chg="mod topLvl">
          <ac:chgData name="Hirata, Ryuichi (SEC)" userId="955886f9-285d-4137-bfef-63faad37c40d" providerId="ADAL" clId="{2535D112-0A3B-4A2D-AFAC-E35C211A50D8}" dt="2024-06-13T02:14:34.138" v="4026" actId="165"/>
          <ac:spMkLst>
            <pc:docMk/>
            <pc:sldMk cId="3894737468" sldId="2147473875"/>
            <ac:spMk id="120" creationId="{EAC53B40-D680-410B-82E8-BBDC56B002C5}"/>
          </ac:spMkLst>
        </pc:spChg>
        <pc:spChg chg="mod topLvl">
          <ac:chgData name="Hirata, Ryuichi (SEC)" userId="955886f9-285d-4137-bfef-63faad37c40d" providerId="ADAL" clId="{2535D112-0A3B-4A2D-AFAC-E35C211A50D8}" dt="2024-06-13T02:14:34.138" v="4026" actId="165"/>
          <ac:spMkLst>
            <pc:docMk/>
            <pc:sldMk cId="3894737468" sldId="2147473875"/>
            <ac:spMk id="121" creationId="{8C1D569A-9F8C-21A2-3254-3C62FFB4B418}"/>
          </ac:spMkLst>
        </pc:spChg>
        <pc:spChg chg="mod topLvl">
          <ac:chgData name="Hirata, Ryuichi (SEC)" userId="955886f9-285d-4137-bfef-63faad37c40d" providerId="ADAL" clId="{2535D112-0A3B-4A2D-AFAC-E35C211A50D8}" dt="2024-06-13T02:14:34.138" v="4026" actId="165"/>
          <ac:spMkLst>
            <pc:docMk/>
            <pc:sldMk cId="3894737468" sldId="2147473875"/>
            <ac:spMk id="122" creationId="{5B694D8B-1697-37D8-6C13-B39855C28238}"/>
          </ac:spMkLst>
        </pc:spChg>
        <pc:spChg chg="mod topLvl">
          <ac:chgData name="Hirata, Ryuichi (SEC)" userId="955886f9-285d-4137-bfef-63faad37c40d" providerId="ADAL" clId="{2535D112-0A3B-4A2D-AFAC-E35C211A50D8}" dt="2024-06-13T02:14:34.138" v="4026" actId="165"/>
          <ac:spMkLst>
            <pc:docMk/>
            <pc:sldMk cId="3894737468" sldId="2147473875"/>
            <ac:spMk id="123" creationId="{440303D0-A795-09E1-4F14-D95AB7A4139E}"/>
          </ac:spMkLst>
        </pc:spChg>
        <pc:spChg chg="mod topLvl">
          <ac:chgData name="Hirata, Ryuichi (SEC)" userId="955886f9-285d-4137-bfef-63faad37c40d" providerId="ADAL" clId="{2535D112-0A3B-4A2D-AFAC-E35C211A50D8}" dt="2024-06-13T02:14:34.138" v="4026" actId="165"/>
          <ac:spMkLst>
            <pc:docMk/>
            <pc:sldMk cId="3894737468" sldId="2147473875"/>
            <ac:spMk id="124" creationId="{93252C40-E0B1-E9E5-3A27-D97EF28248B5}"/>
          </ac:spMkLst>
        </pc:spChg>
        <pc:spChg chg="mod topLvl">
          <ac:chgData name="Hirata, Ryuichi (SEC)" userId="955886f9-285d-4137-bfef-63faad37c40d" providerId="ADAL" clId="{2535D112-0A3B-4A2D-AFAC-E35C211A50D8}" dt="2024-06-13T02:14:34.138" v="4026" actId="165"/>
          <ac:spMkLst>
            <pc:docMk/>
            <pc:sldMk cId="3894737468" sldId="2147473875"/>
            <ac:spMk id="125" creationId="{B8FEA9F6-8696-3819-A1EE-BD1F84B90B95}"/>
          </ac:spMkLst>
        </pc:spChg>
        <pc:spChg chg="mod topLvl">
          <ac:chgData name="Hirata, Ryuichi (SEC)" userId="955886f9-285d-4137-bfef-63faad37c40d" providerId="ADAL" clId="{2535D112-0A3B-4A2D-AFAC-E35C211A50D8}" dt="2024-06-13T02:14:34.138" v="4026" actId="165"/>
          <ac:spMkLst>
            <pc:docMk/>
            <pc:sldMk cId="3894737468" sldId="2147473875"/>
            <ac:spMk id="126" creationId="{1E754A8A-C2AF-DD55-168E-6CFCDE8FC01E}"/>
          </ac:spMkLst>
        </pc:spChg>
        <pc:spChg chg="mod topLvl">
          <ac:chgData name="Hirata, Ryuichi (SEC)" userId="955886f9-285d-4137-bfef-63faad37c40d" providerId="ADAL" clId="{2535D112-0A3B-4A2D-AFAC-E35C211A50D8}" dt="2024-06-13T02:14:34.138" v="4026" actId="165"/>
          <ac:spMkLst>
            <pc:docMk/>
            <pc:sldMk cId="3894737468" sldId="2147473875"/>
            <ac:spMk id="127" creationId="{B33E288B-D1DD-A967-7DE2-AB5D354179B9}"/>
          </ac:spMkLst>
        </pc:spChg>
        <pc:spChg chg="mod topLvl">
          <ac:chgData name="Hirata, Ryuichi (SEC)" userId="955886f9-285d-4137-bfef-63faad37c40d" providerId="ADAL" clId="{2535D112-0A3B-4A2D-AFAC-E35C211A50D8}" dt="2024-06-13T02:14:34.138" v="4026" actId="165"/>
          <ac:spMkLst>
            <pc:docMk/>
            <pc:sldMk cId="3894737468" sldId="2147473875"/>
            <ac:spMk id="128" creationId="{5BCFD809-DA6B-4A09-4690-F1877A9B82A3}"/>
          </ac:spMkLst>
        </pc:spChg>
        <pc:spChg chg="mod topLvl">
          <ac:chgData name="Hirata, Ryuichi (SEC)" userId="955886f9-285d-4137-bfef-63faad37c40d" providerId="ADAL" clId="{2535D112-0A3B-4A2D-AFAC-E35C211A50D8}" dt="2024-06-13T02:14:34.138" v="4026" actId="165"/>
          <ac:spMkLst>
            <pc:docMk/>
            <pc:sldMk cId="3894737468" sldId="2147473875"/>
            <ac:spMk id="129" creationId="{C9821E52-63C3-2748-B4EA-4EC798B555DE}"/>
          </ac:spMkLst>
        </pc:spChg>
        <pc:spChg chg="mod topLvl">
          <ac:chgData name="Hirata, Ryuichi (SEC)" userId="955886f9-285d-4137-bfef-63faad37c40d" providerId="ADAL" clId="{2535D112-0A3B-4A2D-AFAC-E35C211A50D8}" dt="2024-06-13T02:14:34.138" v="4026" actId="165"/>
          <ac:spMkLst>
            <pc:docMk/>
            <pc:sldMk cId="3894737468" sldId="2147473875"/>
            <ac:spMk id="130" creationId="{65ECA7AB-A8F0-3C71-E76A-C9C0B0ED5736}"/>
          </ac:spMkLst>
        </pc:spChg>
        <pc:spChg chg="mod topLvl">
          <ac:chgData name="Hirata, Ryuichi (SEC)" userId="955886f9-285d-4137-bfef-63faad37c40d" providerId="ADAL" clId="{2535D112-0A3B-4A2D-AFAC-E35C211A50D8}" dt="2024-06-13T02:14:34.138" v="4026" actId="165"/>
          <ac:spMkLst>
            <pc:docMk/>
            <pc:sldMk cId="3894737468" sldId="2147473875"/>
            <ac:spMk id="131" creationId="{42B503C3-21FB-7E53-9A50-46951FB7D97A}"/>
          </ac:spMkLst>
        </pc:spChg>
        <pc:spChg chg="mod topLvl">
          <ac:chgData name="Hirata, Ryuichi (SEC)" userId="955886f9-285d-4137-bfef-63faad37c40d" providerId="ADAL" clId="{2535D112-0A3B-4A2D-AFAC-E35C211A50D8}" dt="2024-06-13T02:14:34.138" v="4026" actId="165"/>
          <ac:spMkLst>
            <pc:docMk/>
            <pc:sldMk cId="3894737468" sldId="2147473875"/>
            <ac:spMk id="132" creationId="{C8DB26DF-7247-49F2-3AE4-57ED19229573}"/>
          </ac:spMkLst>
        </pc:spChg>
        <pc:spChg chg="mod topLvl">
          <ac:chgData name="Hirata, Ryuichi (SEC)" userId="955886f9-285d-4137-bfef-63faad37c40d" providerId="ADAL" clId="{2535D112-0A3B-4A2D-AFAC-E35C211A50D8}" dt="2024-06-13T02:14:34.138" v="4026" actId="165"/>
          <ac:spMkLst>
            <pc:docMk/>
            <pc:sldMk cId="3894737468" sldId="2147473875"/>
            <ac:spMk id="133" creationId="{AD521ADC-267A-9C88-E6AA-2538F2CD9F29}"/>
          </ac:spMkLst>
        </pc:spChg>
        <pc:spChg chg="mod topLvl">
          <ac:chgData name="Hirata, Ryuichi (SEC)" userId="955886f9-285d-4137-bfef-63faad37c40d" providerId="ADAL" clId="{2535D112-0A3B-4A2D-AFAC-E35C211A50D8}" dt="2024-06-13T02:14:34.138" v="4026" actId="165"/>
          <ac:spMkLst>
            <pc:docMk/>
            <pc:sldMk cId="3894737468" sldId="2147473875"/>
            <ac:spMk id="134" creationId="{CD2AA435-BEBA-A37E-EFE9-FF4A171D9E91}"/>
          </ac:spMkLst>
        </pc:spChg>
        <pc:spChg chg="mod topLvl">
          <ac:chgData name="Hirata, Ryuichi (SEC)" userId="955886f9-285d-4137-bfef-63faad37c40d" providerId="ADAL" clId="{2535D112-0A3B-4A2D-AFAC-E35C211A50D8}" dt="2024-06-13T02:14:34.138" v="4026" actId="165"/>
          <ac:spMkLst>
            <pc:docMk/>
            <pc:sldMk cId="3894737468" sldId="2147473875"/>
            <ac:spMk id="135" creationId="{61F8F61A-8293-E710-4E92-7C8B568D555B}"/>
          </ac:spMkLst>
        </pc:spChg>
        <pc:spChg chg="mod topLvl">
          <ac:chgData name="Hirata, Ryuichi (SEC)" userId="955886f9-285d-4137-bfef-63faad37c40d" providerId="ADAL" clId="{2535D112-0A3B-4A2D-AFAC-E35C211A50D8}" dt="2024-06-13T02:14:34.138" v="4026" actId="165"/>
          <ac:spMkLst>
            <pc:docMk/>
            <pc:sldMk cId="3894737468" sldId="2147473875"/>
            <ac:spMk id="136" creationId="{208C9E57-6699-2323-3E10-2013CF9E895A}"/>
          </ac:spMkLst>
        </pc:spChg>
        <pc:spChg chg="mod topLvl">
          <ac:chgData name="Hirata, Ryuichi (SEC)" userId="955886f9-285d-4137-bfef-63faad37c40d" providerId="ADAL" clId="{2535D112-0A3B-4A2D-AFAC-E35C211A50D8}" dt="2024-06-13T02:14:34.138" v="4026" actId="165"/>
          <ac:spMkLst>
            <pc:docMk/>
            <pc:sldMk cId="3894737468" sldId="2147473875"/>
            <ac:spMk id="137" creationId="{CB288220-2366-16BA-B603-C457C5E208B8}"/>
          </ac:spMkLst>
        </pc:spChg>
        <pc:spChg chg="mod topLvl">
          <ac:chgData name="Hirata, Ryuichi (SEC)" userId="955886f9-285d-4137-bfef-63faad37c40d" providerId="ADAL" clId="{2535D112-0A3B-4A2D-AFAC-E35C211A50D8}" dt="2024-06-13T02:14:34.138" v="4026" actId="165"/>
          <ac:spMkLst>
            <pc:docMk/>
            <pc:sldMk cId="3894737468" sldId="2147473875"/>
            <ac:spMk id="138" creationId="{7D354E81-2DA5-CB20-8F33-F0ADD9DA33C3}"/>
          </ac:spMkLst>
        </pc:spChg>
        <pc:spChg chg="mod topLvl">
          <ac:chgData name="Hirata, Ryuichi (SEC)" userId="955886f9-285d-4137-bfef-63faad37c40d" providerId="ADAL" clId="{2535D112-0A3B-4A2D-AFAC-E35C211A50D8}" dt="2024-06-13T02:14:34.138" v="4026" actId="165"/>
          <ac:spMkLst>
            <pc:docMk/>
            <pc:sldMk cId="3894737468" sldId="2147473875"/>
            <ac:spMk id="139" creationId="{8340266D-C905-1ADD-7564-6835F7F31A43}"/>
          </ac:spMkLst>
        </pc:spChg>
        <pc:grpChg chg="mod">
          <ac:chgData name="Hirata, Ryuichi (SEC)" userId="955886f9-285d-4137-bfef-63faad37c40d" providerId="ADAL" clId="{2535D112-0A3B-4A2D-AFAC-E35C211A50D8}" dt="2024-06-13T02:14:14.602" v="4025" actId="338"/>
          <ac:grpSpMkLst>
            <pc:docMk/>
            <pc:sldMk cId="3894737468" sldId="2147473875"/>
            <ac:grpSpMk id="1" creationId="{00000000-0000-0000-0000-000000000000}"/>
          </ac:grpSpMkLst>
        </pc:grpChg>
        <pc:grpChg chg="del mod">
          <ac:chgData name="Hirata, Ryuichi (SEC)" userId="955886f9-285d-4137-bfef-63faad37c40d" providerId="ADAL" clId="{2535D112-0A3B-4A2D-AFAC-E35C211A50D8}" dt="2024-06-13T02:14:34.138" v="4026" actId="165"/>
          <ac:grpSpMkLst>
            <pc:docMk/>
            <pc:sldMk cId="3894737468" sldId="2147473875"/>
            <ac:grpSpMk id="6" creationId="{7872A0EC-840C-9C23-4A94-22413212EBC4}"/>
          </ac:grpSpMkLst>
        </pc:grpChg>
        <pc:picChg chg="add del mod">
          <ac:chgData name="Hirata, Ryuichi (SEC)" userId="955886f9-285d-4137-bfef-63faad37c40d" providerId="ADAL" clId="{2535D112-0A3B-4A2D-AFAC-E35C211A50D8}" dt="2024-06-13T02:14:14.602" v="4025" actId="338"/>
          <ac:picMkLst>
            <pc:docMk/>
            <pc:sldMk cId="3894737468" sldId="2147473875"/>
            <ac:picMk id="5" creationId="{62B7FBAB-E104-85EF-2C40-71CC5ABE8E5A}"/>
          </ac:picMkLst>
        </pc:picChg>
      </pc:sldChg>
      <pc:sldChg chg="addSp delSp modSp add del mod">
        <pc:chgData name="Hirata, Ryuichi (SEC)" userId="955886f9-285d-4137-bfef-63faad37c40d" providerId="ADAL" clId="{2535D112-0A3B-4A2D-AFAC-E35C211A50D8}" dt="2024-06-13T02:54:53.410" v="4872" actId="47"/>
        <pc:sldMkLst>
          <pc:docMk/>
          <pc:sldMk cId="1913040652" sldId="2147473876"/>
        </pc:sldMkLst>
        <pc:spChg chg="add del mod">
          <ac:chgData name="Hirata, Ryuichi (SEC)" userId="955886f9-285d-4137-bfef-63faad37c40d" providerId="ADAL" clId="{2535D112-0A3B-4A2D-AFAC-E35C211A50D8}" dt="2024-06-13T02:53:35.909" v="4871" actId="20577"/>
          <ac:spMkLst>
            <pc:docMk/>
            <pc:sldMk cId="1913040652" sldId="2147473876"/>
            <ac:spMk id="51" creationId="{0D0DABA5-DF38-F4F1-AF65-395F2BD1478A}"/>
          </ac:spMkLst>
        </pc:spChg>
      </pc:sldChg>
      <pc:sldChg chg="addSp modSp new mod ord">
        <pc:chgData name="Hirata, Ryuichi (SEC)" userId="955886f9-285d-4137-bfef-63faad37c40d" providerId="ADAL" clId="{2535D112-0A3B-4A2D-AFAC-E35C211A50D8}" dt="2024-06-13T04:52:40.464" v="9603" actId="20577"/>
        <pc:sldMkLst>
          <pc:docMk/>
          <pc:sldMk cId="494201527" sldId="2147473877"/>
        </pc:sldMkLst>
        <pc:spChg chg="mod">
          <ac:chgData name="Hirata, Ryuichi (SEC)" userId="955886f9-285d-4137-bfef-63faad37c40d" providerId="ADAL" clId="{2535D112-0A3B-4A2D-AFAC-E35C211A50D8}" dt="2024-06-13T04:52:25.460" v="9554" actId="20577"/>
          <ac:spMkLst>
            <pc:docMk/>
            <pc:sldMk cId="494201527" sldId="2147473877"/>
            <ac:spMk id="2" creationId="{6A27336F-9548-9D84-3F6C-28B3E5DF7CF5}"/>
          </ac:spMkLst>
        </pc:spChg>
        <pc:spChg chg="mod">
          <ac:chgData name="Hirata, Ryuichi (SEC)" userId="955886f9-285d-4137-bfef-63faad37c40d" providerId="ADAL" clId="{2535D112-0A3B-4A2D-AFAC-E35C211A50D8}" dt="2024-06-13T04:50:55.106" v="9547" actId="20577"/>
          <ac:spMkLst>
            <pc:docMk/>
            <pc:sldMk cId="494201527" sldId="2147473877"/>
            <ac:spMk id="3" creationId="{AE2D4225-843B-0DED-3111-EB34C9FF0D24}"/>
          </ac:spMkLst>
        </pc:spChg>
        <pc:spChg chg="add mod">
          <ac:chgData name="Hirata, Ryuichi (SEC)" userId="955886f9-285d-4137-bfef-63faad37c40d" providerId="ADAL" clId="{2535D112-0A3B-4A2D-AFAC-E35C211A50D8}" dt="2024-06-13T04:42:04.671" v="8828"/>
          <ac:spMkLst>
            <pc:docMk/>
            <pc:sldMk cId="494201527" sldId="2147473877"/>
            <ac:spMk id="10" creationId="{A39AC416-9AA6-C778-19A2-210853C356AE}"/>
          </ac:spMkLst>
        </pc:spChg>
        <pc:spChg chg="add mod">
          <ac:chgData name="Hirata, Ryuichi (SEC)" userId="955886f9-285d-4137-bfef-63faad37c40d" providerId="ADAL" clId="{2535D112-0A3B-4A2D-AFAC-E35C211A50D8}" dt="2024-06-13T04:42:04.671" v="8828"/>
          <ac:spMkLst>
            <pc:docMk/>
            <pc:sldMk cId="494201527" sldId="2147473877"/>
            <ac:spMk id="11" creationId="{4BF17290-E3A0-9685-D968-2917F5F41C60}"/>
          </ac:spMkLst>
        </pc:spChg>
        <pc:spChg chg="add mod">
          <ac:chgData name="Hirata, Ryuichi (SEC)" userId="955886f9-285d-4137-bfef-63faad37c40d" providerId="ADAL" clId="{2535D112-0A3B-4A2D-AFAC-E35C211A50D8}" dt="2024-06-13T04:42:04.671" v="8828"/>
          <ac:spMkLst>
            <pc:docMk/>
            <pc:sldMk cId="494201527" sldId="2147473877"/>
            <ac:spMk id="12" creationId="{E3FD5695-9135-C9C2-42D1-DE8C2F5C63F9}"/>
          </ac:spMkLst>
        </pc:spChg>
        <pc:spChg chg="add mod">
          <ac:chgData name="Hirata, Ryuichi (SEC)" userId="955886f9-285d-4137-bfef-63faad37c40d" providerId="ADAL" clId="{2535D112-0A3B-4A2D-AFAC-E35C211A50D8}" dt="2024-06-13T04:42:04.671" v="8828"/>
          <ac:spMkLst>
            <pc:docMk/>
            <pc:sldMk cId="494201527" sldId="2147473877"/>
            <ac:spMk id="14" creationId="{D96531FC-955C-D8A0-BA42-EB35A3A712BF}"/>
          </ac:spMkLst>
        </pc:spChg>
        <pc:spChg chg="add mod">
          <ac:chgData name="Hirata, Ryuichi (SEC)" userId="955886f9-285d-4137-bfef-63faad37c40d" providerId="ADAL" clId="{2535D112-0A3B-4A2D-AFAC-E35C211A50D8}" dt="2024-06-13T04:42:04.671" v="8828"/>
          <ac:spMkLst>
            <pc:docMk/>
            <pc:sldMk cId="494201527" sldId="2147473877"/>
            <ac:spMk id="15" creationId="{6761C96A-2B44-A645-4CCC-414A5686856B}"/>
          </ac:spMkLst>
        </pc:spChg>
        <pc:spChg chg="add mod">
          <ac:chgData name="Hirata, Ryuichi (SEC)" userId="955886f9-285d-4137-bfef-63faad37c40d" providerId="ADAL" clId="{2535D112-0A3B-4A2D-AFAC-E35C211A50D8}" dt="2024-06-13T04:42:04.671" v="8828"/>
          <ac:spMkLst>
            <pc:docMk/>
            <pc:sldMk cId="494201527" sldId="2147473877"/>
            <ac:spMk id="17" creationId="{9ED90CDD-0E10-AD39-D0A5-AB68D03B032D}"/>
          </ac:spMkLst>
        </pc:spChg>
        <pc:spChg chg="add mod">
          <ac:chgData name="Hirata, Ryuichi (SEC)" userId="955886f9-285d-4137-bfef-63faad37c40d" providerId="ADAL" clId="{2535D112-0A3B-4A2D-AFAC-E35C211A50D8}" dt="2024-06-13T04:42:04.671" v="8828"/>
          <ac:spMkLst>
            <pc:docMk/>
            <pc:sldMk cId="494201527" sldId="2147473877"/>
            <ac:spMk id="19" creationId="{90286EBB-97CF-61BA-DA44-DCC499C2BE3D}"/>
          </ac:spMkLst>
        </pc:spChg>
        <pc:spChg chg="add mod">
          <ac:chgData name="Hirata, Ryuichi (SEC)" userId="955886f9-285d-4137-bfef-63faad37c40d" providerId="ADAL" clId="{2535D112-0A3B-4A2D-AFAC-E35C211A50D8}" dt="2024-06-13T04:42:30.840" v="8830" actId="14100"/>
          <ac:spMkLst>
            <pc:docMk/>
            <pc:sldMk cId="494201527" sldId="2147473877"/>
            <ac:spMk id="20" creationId="{83205650-8BF6-DC9E-4E48-F0DE108AE33F}"/>
          </ac:spMkLst>
        </pc:spChg>
        <pc:spChg chg="add mod">
          <ac:chgData name="Hirata, Ryuichi (SEC)" userId="955886f9-285d-4137-bfef-63faad37c40d" providerId="ADAL" clId="{2535D112-0A3B-4A2D-AFAC-E35C211A50D8}" dt="2024-06-13T04:42:04.671" v="8828"/>
          <ac:spMkLst>
            <pc:docMk/>
            <pc:sldMk cId="494201527" sldId="2147473877"/>
            <ac:spMk id="21" creationId="{C24CBE15-631B-A53E-0AED-B9DF7676A155}"/>
          </ac:spMkLst>
        </pc:spChg>
        <pc:spChg chg="add mod">
          <ac:chgData name="Hirata, Ryuichi (SEC)" userId="955886f9-285d-4137-bfef-63faad37c40d" providerId="ADAL" clId="{2535D112-0A3B-4A2D-AFAC-E35C211A50D8}" dt="2024-06-13T04:42:04.671" v="8828"/>
          <ac:spMkLst>
            <pc:docMk/>
            <pc:sldMk cId="494201527" sldId="2147473877"/>
            <ac:spMk id="22" creationId="{73873B6E-A49E-54CE-DF31-6CFAAE0EA2A8}"/>
          </ac:spMkLst>
        </pc:spChg>
        <pc:spChg chg="add mod">
          <ac:chgData name="Hirata, Ryuichi (SEC)" userId="955886f9-285d-4137-bfef-63faad37c40d" providerId="ADAL" clId="{2535D112-0A3B-4A2D-AFAC-E35C211A50D8}" dt="2024-06-13T04:42:04.671" v="8828"/>
          <ac:spMkLst>
            <pc:docMk/>
            <pc:sldMk cId="494201527" sldId="2147473877"/>
            <ac:spMk id="23" creationId="{2CF100C6-95A1-DE44-CF90-D85506865F72}"/>
          </ac:spMkLst>
        </pc:spChg>
        <pc:spChg chg="add mod">
          <ac:chgData name="Hirata, Ryuichi (SEC)" userId="955886f9-285d-4137-bfef-63faad37c40d" providerId="ADAL" clId="{2535D112-0A3B-4A2D-AFAC-E35C211A50D8}" dt="2024-06-13T04:42:04.671" v="8828"/>
          <ac:spMkLst>
            <pc:docMk/>
            <pc:sldMk cId="494201527" sldId="2147473877"/>
            <ac:spMk id="24" creationId="{7A339DE5-4989-5586-2A29-66DB00E8B0C6}"/>
          </ac:spMkLst>
        </pc:spChg>
        <pc:spChg chg="add mod">
          <ac:chgData name="Hirata, Ryuichi (SEC)" userId="955886f9-285d-4137-bfef-63faad37c40d" providerId="ADAL" clId="{2535D112-0A3B-4A2D-AFAC-E35C211A50D8}" dt="2024-06-13T04:42:04.671" v="8828"/>
          <ac:spMkLst>
            <pc:docMk/>
            <pc:sldMk cId="494201527" sldId="2147473877"/>
            <ac:spMk id="25" creationId="{FFFF83E0-42BD-21E1-344D-823B889F5EBD}"/>
          </ac:spMkLst>
        </pc:spChg>
        <pc:spChg chg="add mod">
          <ac:chgData name="Hirata, Ryuichi (SEC)" userId="955886f9-285d-4137-bfef-63faad37c40d" providerId="ADAL" clId="{2535D112-0A3B-4A2D-AFAC-E35C211A50D8}" dt="2024-06-13T04:42:04.671" v="8828"/>
          <ac:spMkLst>
            <pc:docMk/>
            <pc:sldMk cId="494201527" sldId="2147473877"/>
            <ac:spMk id="26" creationId="{6A6D52D0-62EB-3AC9-0E38-AD3EE658CB65}"/>
          </ac:spMkLst>
        </pc:spChg>
        <pc:spChg chg="add mod">
          <ac:chgData name="Hirata, Ryuichi (SEC)" userId="955886f9-285d-4137-bfef-63faad37c40d" providerId="ADAL" clId="{2535D112-0A3B-4A2D-AFAC-E35C211A50D8}" dt="2024-06-13T04:42:04.671" v="8828"/>
          <ac:spMkLst>
            <pc:docMk/>
            <pc:sldMk cId="494201527" sldId="2147473877"/>
            <ac:spMk id="27" creationId="{8C926E8E-74EE-1F24-3F46-FACECB675884}"/>
          </ac:spMkLst>
        </pc:spChg>
        <pc:spChg chg="add mod">
          <ac:chgData name="Hirata, Ryuichi (SEC)" userId="955886f9-285d-4137-bfef-63faad37c40d" providerId="ADAL" clId="{2535D112-0A3B-4A2D-AFAC-E35C211A50D8}" dt="2024-06-13T04:42:04.671" v="8828"/>
          <ac:spMkLst>
            <pc:docMk/>
            <pc:sldMk cId="494201527" sldId="2147473877"/>
            <ac:spMk id="28" creationId="{0D5DAEE2-DA05-4F79-C086-FE0295139172}"/>
          </ac:spMkLst>
        </pc:spChg>
        <pc:spChg chg="add mod">
          <ac:chgData name="Hirata, Ryuichi (SEC)" userId="955886f9-285d-4137-bfef-63faad37c40d" providerId="ADAL" clId="{2535D112-0A3B-4A2D-AFAC-E35C211A50D8}" dt="2024-06-13T04:42:04.671" v="8828"/>
          <ac:spMkLst>
            <pc:docMk/>
            <pc:sldMk cId="494201527" sldId="2147473877"/>
            <ac:spMk id="29" creationId="{C28A868D-B10B-F1FD-728F-2C04DCB277D2}"/>
          </ac:spMkLst>
        </pc:spChg>
        <pc:spChg chg="add mod">
          <ac:chgData name="Hirata, Ryuichi (SEC)" userId="955886f9-285d-4137-bfef-63faad37c40d" providerId="ADAL" clId="{2535D112-0A3B-4A2D-AFAC-E35C211A50D8}" dt="2024-06-13T04:42:04.671" v="8828"/>
          <ac:spMkLst>
            <pc:docMk/>
            <pc:sldMk cId="494201527" sldId="2147473877"/>
            <ac:spMk id="30" creationId="{865B5C4E-3F7F-5510-C4AF-0E28D46F01AB}"/>
          </ac:spMkLst>
        </pc:spChg>
        <pc:spChg chg="add mod">
          <ac:chgData name="Hirata, Ryuichi (SEC)" userId="955886f9-285d-4137-bfef-63faad37c40d" providerId="ADAL" clId="{2535D112-0A3B-4A2D-AFAC-E35C211A50D8}" dt="2024-06-13T04:42:04.671" v="8828"/>
          <ac:spMkLst>
            <pc:docMk/>
            <pc:sldMk cId="494201527" sldId="2147473877"/>
            <ac:spMk id="31" creationId="{25072AD9-A193-2E05-C571-D2F4574F226F}"/>
          </ac:spMkLst>
        </pc:spChg>
        <pc:spChg chg="add mod">
          <ac:chgData name="Hirata, Ryuichi (SEC)" userId="955886f9-285d-4137-bfef-63faad37c40d" providerId="ADAL" clId="{2535D112-0A3B-4A2D-AFAC-E35C211A50D8}" dt="2024-06-13T04:42:04.671" v="8828"/>
          <ac:spMkLst>
            <pc:docMk/>
            <pc:sldMk cId="494201527" sldId="2147473877"/>
            <ac:spMk id="32" creationId="{FDE77EB2-DA49-09AD-F799-A959A371D79A}"/>
          </ac:spMkLst>
        </pc:spChg>
        <pc:spChg chg="add mod">
          <ac:chgData name="Hirata, Ryuichi (SEC)" userId="955886f9-285d-4137-bfef-63faad37c40d" providerId="ADAL" clId="{2535D112-0A3B-4A2D-AFAC-E35C211A50D8}" dt="2024-06-13T04:52:40.464" v="9603" actId="20577"/>
          <ac:spMkLst>
            <pc:docMk/>
            <pc:sldMk cId="494201527" sldId="2147473877"/>
            <ac:spMk id="34" creationId="{A6AA7AAC-2513-5551-1C45-B3BD15BCBD04}"/>
          </ac:spMkLst>
        </pc:spChg>
        <pc:picChg chg="add mod">
          <ac:chgData name="Hirata, Ryuichi (SEC)" userId="955886f9-285d-4137-bfef-63faad37c40d" providerId="ADAL" clId="{2535D112-0A3B-4A2D-AFAC-E35C211A50D8}" dt="2024-06-13T04:48:04.976" v="9299" actId="1076"/>
          <ac:picMkLst>
            <pc:docMk/>
            <pc:sldMk cId="494201527" sldId="2147473877"/>
            <ac:picMk id="33" creationId="{1A510E97-866A-59F4-152E-DB435F0DE3F4}"/>
          </ac:picMkLst>
        </pc:picChg>
        <pc:cxnChg chg="add mod">
          <ac:chgData name="Hirata, Ryuichi (SEC)" userId="955886f9-285d-4137-bfef-63faad37c40d" providerId="ADAL" clId="{2535D112-0A3B-4A2D-AFAC-E35C211A50D8}" dt="2024-06-13T04:42:04.671" v="8828"/>
          <ac:cxnSpMkLst>
            <pc:docMk/>
            <pc:sldMk cId="494201527" sldId="2147473877"/>
            <ac:cxnSpMk id="7" creationId="{B28887B0-6D47-9EAC-47D6-F0F4B349029B}"/>
          </ac:cxnSpMkLst>
        </pc:cxnChg>
        <pc:cxnChg chg="add mod">
          <ac:chgData name="Hirata, Ryuichi (SEC)" userId="955886f9-285d-4137-bfef-63faad37c40d" providerId="ADAL" clId="{2535D112-0A3B-4A2D-AFAC-E35C211A50D8}" dt="2024-06-13T04:42:04.671" v="8828"/>
          <ac:cxnSpMkLst>
            <pc:docMk/>
            <pc:sldMk cId="494201527" sldId="2147473877"/>
            <ac:cxnSpMk id="8" creationId="{40C3A1C6-CF84-CD2D-C0FE-439516C0845F}"/>
          </ac:cxnSpMkLst>
        </pc:cxnChg>
        <pc:cxnChg chg="add mod">
          <ac:chgData name="Hirata, Ryuichi (SEC)" userId="955886f9-285d-4137-bfef-63faad37c40d" providerId="ADAL" clId="{2535D112-0A3B-4A2D-AFAC-E35C211A50D8}" dt="2024-06-13T04:42:04.671" v="8828"/>
          <ac:cxnSpMkLst>
            <pc:docMk/>
            <pc:sldMk cId="494201527" sldId="2147473877"/>
            <ac:cxnSpMk id="9" creationId="{9BEC6BBC-E9A1-164C-C213-B38E00291455}"/>
          </ac:cxnSpMkLst>
        </pc:cxnChg>
        <pc:cxnChg chg="add mod">
          <ac:chgData name="Hirata, Ryuichi (SEC)" userId="955886f9-285d-4137-bfef-63faad37c40d" providerId="ADAL" clId="{2535D112-0A3B-4A2D-AFAC-E35C211A50D8}" dt="2024-06-13T04:42:04.671" v="8828"/>
          <ac:cxnSpMkLst>
            <pc:docMk/>
            <pc:sldMk cId="494201527" sldId="2147473877"/>
            <ac:cxnSpMk id="13" creationId="{DD1D397B-25FD-6DBA-0D9C-DEB8D2037020}"/>
          </ac:cxnSpMkLst>
        </pc:cxnChg>
        <pc:cxnChg chg="add mod">
          <ac:chgData name="Hirata, Ryuichi (SEC)" userId="955886f9-285d-4137-bfef-63faad37c40d" providerId="ADAL" clId="{2535D112-0A3B-4A2D-AFAC-E35C211A50D8}" dt="2024-06-13T04:42:04.671" v="8828"/>
          <ac:cxnSpMkLst>
            <pc:docMk/>
            <pc:sldMk cId="494201527" sldId="2147473877"/>
            <ac:cxnSpMk id="16" creationId="{C8CC0286-4A05-C17E-EF84-6046742603B9}"/>
          </ac:cxnSpMkLst>
        </pc:cxnChg>
        <pc:cxnChg chg="add mod">
          <ac:chgData name="Hirata, Ryuichi (SEC)" userId="955886f9-285d-4137-bfef-63faad37c40d" providerId="ADAL" clId="{2535D112-0A3B-4A2D-AFAC-E35C211A50D8}" dt="2024-06-13T04:42:04.671" v="8828"/>
          <ac:cxnSpMkLst>
            <pc:docMk/>
            <pc:sldMk cId="494201527" sldId="2147473877"/>
            <ac:cxnSpMk id="18" creationId="{70AC12A5-03A3-E6BA-7B4D-F786AB835434}"/>
          </ac:cxnSpMkLst>
        </pc:cxnChg>
      </pc:sldChg>
      <pc:sldChg chg="add del">
        <pc:chgData name="Hirata, Ryuichi (SEC)" userId="955886f9-285d-4137-bfef-63faad37c40d" providerId="ADAL" clId="{2535D112-0A3B-4A2D-AFAC-E35C211A50D8}" dt="2024-06-13T02:51:08.488" v="4851" actId="47"/>
        <pc:sldMkLst>
          <pc:docMk/>
          <pc:sldMk cId="2353689039" sldId="2147473877"/>
        </pc:sldMkLst>
      </pc:sldChg>
      <pc:sldChg chg="addSp delSp modSp add mod ord">
        <pc:chgData name="Hirata, Ryuichi (SEC)" userId="955886f9-285d-4137-bfef-63faad37c40d" providerId="ADAL" clId="{2535D112-0A3B-4A2D-AFAC-E35C211A50D8}" dt="2024-06-13T04:47:34.520" v="9295" actId="20577"/>
        <pc:sldMkLst>
          <pc:docMk/>
          <pc:sldMk cId="1001488935" sldId="2147473878"/>
        </pc:sldMkLst>
        <pc:spChg chg="mod">
          <ac:chgData name="Hirata, Ryuichi (SEC)" userId="955886f9-285d-4137-bfef-63faad37c40d" providerId="ADAL" clId="{2535D112-0A3B-4A2D-AFAC-E35C211A50D8}" dt="2024-06-13T04:11:05.978" v="6064" actId="20577"/>
          <ac:spMkLst>
            <pc:docMk/>
            <pc:sldMk cId="1001488935" sldId="2147473878"/>
            <ac:spMk id="2" creationId="{F2CA06BD-0B44-6D73-4371-5E88AEC56585}"/>
          </ac:spMkLst>
        </pc:spChg>
        <pc:spChg chg="mod">
          <ac:chgData name="Hirata, Ryuichi (SEC)" userId="955886f9-285d-4137-bfef-63faad37c40d" providerId="ADAL" clId="{2535D112-0A3B-4A2D-AFAC-E35C211A50D8}" dt="2024-06-13T04:47:34.520" v="9295" actId="20577"/>
          <ac:spMkLst>
            <pc:docMk/>
            <pc:sldMk cId="1001488935" sldId="2147473878"/>
            <ac:spMk id="3" creationId="{20130CDA-583B-DAC1-5B82-B30EF34094CE}"/>
          </ac:spMkLst>
        </pc:spChg>
        <pc:spChg chg="add mod">
          <ac:chgData name="Hirata, Ryuichi (SEC)" userId="955886f9-285d-4137-bfef-63faad37c40d" providerId="ADAL" clId="{2535D112-0A3B-4A2D-AFAC-E35C211A50D8}" dt="2024-06-13T04:45:14.833" v="8983" actId="14100"/>
          <ac:spMkLst>
            <pc:docMk/>
            <pc:sldMk cId="1001488935" sldId="2147473878"/>
            <ac:spMk id="7" creationId="{286D54CA-BE0E-146E-EDF9-4F4A827CF0B1}"/>
          </ac:spMkLst>
        </pc:spChg>
        <pc:spChg chg="add del mod">
          <ac:chgData name="Hirata, Ryuichi (SEC)" userId="955886f9-285d-4137-bfef-63faad37c40d" providerId="ADAL" clId="{2535D112-0A3B-4A2D-AFAC-E35C211A50D8}" dt="2024-06-13T04:18:07.967" v="6664" actId="478"/>
          <ac:spMkLst>
            <pc:docMk/>
            <pc:sldMk cId="1001488935" sldId="2147473878"/>
            <ac:spMk id="8" creationId="{F814EBE8-4CE7-DF1B-3FE4-C134F2D91E88}"/>
          </ac:spMkLst>
        </pc:spChg>
        <pc:spChg chg="add del">
          <ac:chgData name="Hirata, Ryuichi (SEC)" userId="955886f9-285d-4137-bfef-63faad37c40d" providerId="ADAL" clId="{2535D112-0A3B-4A2D-AFAC-E35C211A50D8}" dt="2024-06-13T02:56:49.216" v="4939" actId="478"/>
          <ac:spMkLst>
            <pc:docMk/>
            <pc:sldMk cId="1001488935" sldId="2147473878"/>
            <ac:spMk id="15" creationId="{D4E0332C-AF79-91A4-4449-1AD6A9E7855D}"/>
          </ac:spMkLst>
        </pc:spChg>
        <pc:spChg chg="mod">
          <ac:chgData name="Hirata, Ryuichi (SEC)" userId="955886f9-285d-4137-bfef-63faad37c40d" providerId="ADAL" clId="{2535D112-0A3B-4A2D-AFAC-E35C211A50D8}" dt="2024-06-13T04:18:13.880" v="6665" actId="1076"/>
          <ac:spMkLst>
            <pc:docMk/>
            <pc:sldMk cId="1001488935" sldId="2147473878"/>
            <ac:spMk id="21" creationId="{74C8B6E8-023C-D1FC-E894-C6FBE77FCDE1}"/>
          </ac:spMkLst>
        </pc:spChg>
        <pc:spChg chg="mod">
          <ac:chgData name="Hirata, Ryuichi (SEC)" userId="955886f9-285d-4137-bfef-63faad37c40d" providerId="ADAL" clId="{2535D112-0A3B-4A2D-AFAC-E35C211A50D8}" dt="2024-06-13T02:55:33.805" v="4885" actId="20577"/>
          <ac:spMkLst>
            <pc:docMk/>
            <pc:sldMk cId="1001488935" sldId="2147473878"/>
            <ac:spMk id="52" creationId="{ED90FED9-3DD5-5706-5D95-0774E2A92564}"/>
          </ac:spMkLst>
        </pc:spChg>
        <pc:spChg chg="mod">
          <ac:chgData name="Hirata, Ryuichi (SEC)" userId="955886f9-285d-4137-bfef-63faad37c40d" providerId="ADAL" clId="{2535D112-0A3B-4A2D-AFAC-E35C211A50D8}" dt="2024-06-13T04:23:53.311" v="7286" actId="20577"/>
          <ac:spMkLst>
            <pc:docMk/>
            <pc:sldMk cId="1001488935" sldId="2147473878"/>
            <ac:spMk id="53" creationId="{613104F1-C0AD-2287-FDDC-5122E6DF1BAE}"/>
          </ac:spMkLst>
        </pc:spChg>
        <pc:spChg chg="mod">
          <ac:chgData name="Hirata, Ryuichi (SEC)" userId="955886f9-285d-4137-bfef-63faad37c40d" providerId="ADAL" clId="{2535D112-0A3B-4A2D-AFAC-E35C211A50D8}" dt="2024-06-13T04:21:30.947" v="7104" actId="20577"/>
          <ac:spMkLst>
            <pc:docMk/>
            <pc:sldMk cId="1001488935" sldId="2147473878"/>
            <ac:spMk id="59" creationId="{1EAFAF56-80A6-1ADA-B9EE-8718024FA8B7}"/>
          </ac:spMkLst>
        </pc:spChg>
      </pc:sldChg>
      <pc:sldChg chg="delSp modSp add mod ord">
        <pc:chgData name="Hirata, Ryuichi (SEC)" userId="955886f9-285d-4137-bfef-63faad37c40d" providerId="ADAL" clId="{2535D112-0A3B-4A2D-AFAC-E35C211A50D8}" dt="2024-06-13T04:54:06.718" v="9733" actId="1076"/>
        <pc:sldMkLst>
          <pc:docMk/>
          <pc:sldMk cId="3500092039" sldId="2147473879"/>
        </pc:sldMkLst>
        <pc:spChg chg="mod">
          <ac:chgData name="Hirata, Ryuichi (SEC)" userId="955886f9-285d-4137-bfef-63faad37c40d" providerId="ADAL" clId="{2535D112-0A3B-4A2D-AFAC-E35C211A50D8}" dt="2024-06-13T04:35:28.021" v="8288" actId="20577"/>
          <ac:spMkLst>
            <pc:docMk/>
            <pc:sldMk cId="3500092039" sldId="2147473879"/>
            <ac:spMk id="3" creationId="{20130CDA-583B-DAC1-5B82-B30EF34094CE}"/>
          </ac:spMkLst>
        </pc:spChg>
        <pc:spChg chg="mod">
          <ac:chgData name="Hirata, Ryuichi (SEC)" userId="955886f9-285d-4137-bfef-63faad37c40d" providerId="ADAL" clId="{2535D112-0A3B-4A2D-AFAC-E35C211A50D8}" dt="2024-06-13T03:02:33.647" v="5090" actId="1035"/>
          <ac:spMkLst>
            <pc:docMk/>
            <pc:sldMk cId="3500092039" sldId="2147473879"/>
            <ac:spMk id="7" creationId="{286D54CA-BE0E-146E-EDF9-4F4A827CF0B1}"/>
          </ac:spMkLst>
        </pc:spChg>
        <pc:spChg chg="del">
          <ac:chgData name="Hirata, Ryuichi (SEC)" userId="955886f9-285d-4137-bfef-63faad37c40d" providerId="ADAL" clId="{2535D112-0A3B-4A2D-AFAC-E35C211A50D8}" dt="2024-06-13T03:02:23.678" v="5078" actId="478"/>
          <ac:spMkLst>
            <pc:docMk/>
            <pc:sldMk cId="3500092039" sldId="2147473879"/>
            <ac:spMk id="8" creationId="{F814EBE8-4CE7-DF1B-3FE4-C134F2D91E88}"/>
          </ac:spMkLst>
        </pc:spChg>
        <pc:spChg chg="mod">
          <ac:chgData name="Hirata, Ryuichi (SEC)" userId="955886f9-285d-4137-bfef-63faad37c40d" providerId="ADAL" clId="{2535D112-0A3B-4A2D-AFAC-E35C211A50D8}" dt="2024-06-13T03:02:11.822" v="5064" actId="20577"/>
          <ac:spMkLst>
            <pc:docMk/>
            <pc:sldMk cId="3500092039" sldId="2147473879"/>
            <ac:spMk id="53" creationId="{613104F1-C0AD-2287-FDDC-5122E6DF1BAE}"/>
          </ac:spMkLst>
        </pc:spChg>
        <pc:spChg chg="mod">
          <ac:chgData name="Hirata, Ryuichi (SEC)" userId="955886f9-285d-4137-bfef-63faad37c40d" providerId="ADAL" clId="{2535D112-0A3B-4A2D-AFAC-E35C211A50D8}" dt="2024-06-13T04:54:06.718" v="9733" actId="1076"/>
          <ac:spMkLst>
            <pc:docMk/>
            <pc:sldMk cId="3500092039" sldId="2147473879"/>
            <ac:spMk id="59" creationId="{1EAFAF56-80A6-1ADA-B9EE-8718024FA8B7}"/>
          </ac:spMkLst>
        </pc:spChg>
      </pc:sldChg>
      <pc:sldChg chg="modSp add del mod">
        <pc:chgData name="Hirata, Ryuichi (SEC)" userId="955886f9-285d-4137-bfef-63faad37c40d" providerId="ADAL" clId="{2535D112-0A3B-4A2D-AFAC-E35C211A50D8}" dt="2024-06-13T04:35:42.891" v="8289" actId="47"/>
        <pc:sldMkLst>
          <pc:docMk/>
          <pc:sldMk cId="1179704968" sldId="2147473880"/>
        </pc:sldMkLst>
        <pc:spChg chg="mod">
          <ac:chgData name="Hirata, Ryuichi (SEC)" userId="955886f9-285d-4137-bfef-63faad37c40d" providerId="ADAL" clId="{2535D112-0A3B-4A2D-AFAC-E35C211A50D8}" dt="2024-06-13T03:16:42.443" v="5182" actId="20577"/>
          <ac:spMkLst>
            <pc:docMk/>
            <pc:sldMk cId="1179704968" sldId="2147473880"/>
            <ac:spMk id="53" creationId="{613104F1-C0AD-2287-FDDC-5122E6DF1BAE}"/>
          </ac:spMkLst>
        </pc:spChg>
        <pc:spChg chg="mod">
          <ac:chgData name="Hirata, Ryuichi (SEC)" userId="955886f9-285d-4137-bfef-63faad37c40d" providerId="ADAL" clId="{2535D112-0A3B-4A2D-AFAC-E35C211A50D8}" dt="2024-06-13T03:16:59.492" v="5193" actId="20577"/>
          <ac:spMkLst>
            <pc:docMk/>
            <pc:sldMk cId="1179704968" sldId="2147473880"/>
            <ac:spMk id="59" creationId="{1EAFAF56-80A6-1ADA-B9EE-8718024FA8B7}"/>
          </ac:spMkLst>
        </pc:spChg>
      </pc:sldChg>
      <pc:sldChg chg="modSp add mod">
        <pc:chgData name="Hirata, Ryuichi (SEC)" userId="955886f9-285d-4137-bfef-63faad37c40d" providerId="ADAL" clId="{2535D112-0A3B-4A2D-AFAC-E35C211A50D8}" dt="2024-06-13T04:56:43.426" v="10051" actId="20577"/>
        <pc:sldMkLst>
          <pc:docMk/>
          <pc:sldMk cId="313616438" sldId="2147473881"/>
        </pc:sldMkLst>
        <pc:spChg chg="mod">
          <ac:chgData name="Hirata, Ryuichi (SEC)" userId="955886f9-285d-4137-bfef-63faad37c40d" providerId="ADAL" clId="{2535D112-0A3B-4A2D-AFAC-E35C211A50D8}" dt="2024-06-13T04:02:00.844" v="5412" actId="20577"/>
          <ac:spMkLst>
            <pc:docMk/>
            <pc:sldMk cId="313616438" sldId="2147473881"/>
            <ac:spMk id="2" creationId="{F2CA06BD-0B44-6D73-4371-5E88AEC56585}"/>
          </ac:spMkLst>
        </pc:spChg>
        <pc:spChg chg="mod">
          <ac:chgData name="Hirata, Ryuichi (SEC)" userId="955886f9-285d-4137-bfef-63faad37c40d" providerId="ADAL" clId="{2535D112-0A3B-4A2D-AFAC-E35C211A50D8}" dt="2024-06-13T04:07:54.746" v="5896" actId="20577"/>
          <ac:spMkLst>
            <pc:docMk/>
            <pc:sldMk cId="313616438" sldId="2147473881"/>
            <ac:spMk id="3" creationId="{20130CDA-583B-DAC1-5B82-B30EF34094CE}"/>
          </ac:spMkLst>
        </pc:spChg>
        <pc:spChg chg="mod">
          <ac:chgData name="Hirata, Ryuichi (SEC)" userId="955886f9-285d-4137-bfef-63faad37c40d" providerId="ADAL" clId="{2535D112-0A3B-4A2D-AFAC-E35C211A50D8}" dt="2024-06-13T03:59:57.165" v="5230" actId="14100"/>
          <ac:spMkLst>
            <pc:docMk/>
            <pc:sldMk cId="313616438" sldId="2147473881"/>
            <ac:spMk id="34" creationId="{D7C58E76-DCFA-59B0-586B-3606477D8865}"/>
          </ac:spMkLst>
        </pc:spChg>
        <pc:spChg chg="mod">
          <ac:chgData name="Hirata, Ryuichi (SEC)" userId="955886f9-285d-4137-bfef-63faad37c40d" providerId="ADAL" clId="{2535D112-0A3B-4A2D-AFAC-E35C211A50D8}" dt="2024-06-13T04:00:01.951" v="5231" actId="14100"/>
          <ac:spMkLst>
            <pc:docMk/>
            <pc:sldMk cId="313616438" sldId="2147473881"/>
            <ac:spMk id="42" creationId="{74171665-B2FA-4D43-F189-9FE34C6149FC}"/>
          </ac:spMkLst>
        </pc:spChg>
        <pc:spChg chg="mod">
          <ac:chgData name="Hirata, Ryuichi (SEC)" userId="955886f9-285d-4137-bfef-63faad37c40d" providerId="ADAL" clId="{2535D112-0A3B-4A2D-AFAC-E35C211A50D8}" dt="2024-06-13T03:59:47.988" v="5229" actId="20577"/>
          <ac:spMkLst>
            <pc:docMk/>
            <pc:sldMk cId="313616438" sldId="2147473881"/>
            <ac:spMk id="52" creationId="{ED90FED9-3DD5-5706-5D95-0774E2A92564}"/>
          </ac:spMkLst>
        </pc:spChg>
        <pc:spChg chg="mod">
          <ac:chgData name="Hirata, Ryuichi (SEC)" userId="955886f9-285d-4137-bfef-63faad37c40d" providerId="ADAL" clId="{2535D112-0A3B-4A2D-AFAC-E35C211A50D8}" dt="2024-06-13T04:56:43.426" v="10051" actId="20577"/>
          <ac:spMkLst>
            <pc:docMk/>
            <pc:sldMk cId="313616438" sldId="2147473881"/>
            <ac:spMk id="53" creationId="{613104F1-C0AD-2287-FDDC-5122E6DF1BAE}"/>
          </ac:spMkLst>
        </pc:spChg>
        <pc:spChg chg="mod">
          <ac:chgData name="Hirata, Ryuichi (SEC)" userId="955886f9-285d-4137-bfef-63faad37c40d" providerId="ADAL" clId="{2535D112-0A3B-4A2D-AFAC-E35C211A50D8}" dt="2024-06-13T04:00:09.576" v="5233" actId="14100"/>
          <ac:spMkLst>
            <pc:docMk/>
            <pc:sldMk cId="313616438" sldId="2147473881"/>
            <ac:spMk id="56" creationId="{4690D2C0-F5ED-A364-B13A-C6E472216365}"/>
          </ac:spMkLst>
        </pc:spChg>
        <pc:spChg chg="mod">
          <ac:chgData name="Hirata, Ryuichi (SEC)" userId="955886f9-285d-4137-bfef-63faad37c40d" providerId="ADAL" clId="{2535D112-0A3B-4A2D-AFAC-E35C211A50D8}" dt="2024-06-13T04:00:06.476" v="5232" actId="14100"/>
          <ac:spMkLst>
            <pc:docMk/>
            <pc:sldMk cId="313616438" sldId="2147473881"/>
            <ac:spMk id="57" creationId="{58B58203-03DC-8BB2-4E87-DBD7B05C708C}"/>
          </ac:spMkLst>
        </pc:spChg>
      </pc:sldChg>
      <pc:sldChg chg="addSp modSp new mod">
        <pc:chgData name="Hirata, Ryuichi (SEC)" userId="955886f9-285d-4137-bfef-63faad37c40d" providerId="ADAL" clId="{2535D112-0A3B-4A2D-AFAC-E35C211A50D8}" dt="2024-06-13T04:53:49.277" v="9732" actId="20577"/>
        <pc:sldMkLst>
          <pc:docMk/>
          <pc:sldMk cId="2219958722" sldId="2147473882"/>
        </pc:sldMkLst>
        <pc:spChg chg="mod">
          <ac:chgData name="Hirata, Ryuichi (SEC)" userId="955886f9-285d-4137-bfef-63faad37c40d" providerId="ADAL" clId="{2535D112-0A3B-4A2D-AFAC-E35C211A50D8}" dt="2024-06-13T04:50:36.414" v="9528" actId="20577"/>
          <ac:spMkLst>
            <pc:docMk/>
            <pc:sldMk cId="2219958722" sldId="2147473882"/>
            <ac:spMk id="3" creationId="{1DCC7C28-A9DD-D926-855C-5683C8F1C8CC}"/>
          </ac:spMkLst>
        </pc:spChg>
        <pc:spChg chg="add mod">
          <ac:chgData name="Hirata, Ryuichi (SEC)" userId="955886f9-285d-4137-bfef-63faad37c40d" providerId="ADAL" clId="{2535D112-0A3B-4A2D-AFAC-E35C211A50D8}" dt="2024-06-13T04:53:49.277" v="9732" actId="20577"/>
          <ac:spMkLst>
            <pc:docMk/>
            <pc:sldMk cId="2219958722" sldId="2147473882"/>
            <ac:spMk id="7" creationId="{4A972C13-27E1-306C-FDED-7CE7D124BA25}"/>
          </ac:spMkLst>
        </pc:spChg>
      </pc:sldChg>
      <pc:sldChg chg="modSp add mod">
        <pc:chgData name="Hirata, Ryuichi (SEC)" userId="955886f9-285d-4137-bfef-63faad37c40d" providerId="ADAL" clId="{2535D112-0A3B-4A2D-AFAC-E35C211A50D8}" dt="2024-06-13T04:34:08.593" v="8130" actId="313"/>
        <pc:sldMkLst>
          <pc:docMk/>
          <pc:sldMk cId="454364487" sldId="2147473883"/>
        </pc:sldMkLst>
        <pc:spChg chg="mod">
          <ac:chgData name="Hirata, Ryuichi (SEC)" userId="955886f9-285d-4137-bfef-63faad37c40d" providerId="ADAL" clId="{2535D112-0A3B-4A2D-AFAC-E35C211A50D8}" dt="2024-06-13T04:34:08.593" v="8130" actId="313"/>
          <ac:spMkLst>
            <pc:docMk/>
            <pc:sldMk cId="454364487" sldId="2147473883"/>
            <ac:spMk id="3" creationId="{20130CDA-583B-DAC1-5B82-B30EF34094CE}"/>
          </ac:spMkLst>
        </pc:spChg>
        <pc:spChg chg="mod">
          <ac:chgData name="Hirata, Ryuichi (SEC)" userId="955886f9-285d-4137-bfef-63faad37c40d" providerId="ADAL" clId="{2535D112-0A3B-4A2D-AFAC-E35C211A50D8}" dt="2024-06-13T04:27:02.775" v="7484" actId="20577"/>
          <ac:spMkLst>
            <pc:docMk/>
            <pc:sldMk cId="454364487" sldId="2147473883"/>
            <ac:spMk id="7" creationId="{286D54CA-BE0E-146E-EDF9-4F4A827CF0B1}"/>
          </ac:spMkLst>
        </pc:spChg>
        <pc:spChg chg="mod">
          <ac:chgData name="Hirata, Ryuichi (SEC)" userId="955886f9-285d-4137-bfef-63faad37c40d" providerId="ADAL" clId="{2535D112-0A3B-4A2D-AFAC-E35C211A50D8}" dt="2024-06-13T04:29:56.400" v="7772" actId="20577"/>
          <ac:spMkLst>
            <pc:docMk/>
            <pc:sldMk cId="454364487" sldId="2147473883"/>
            <ac:spMk id="53" creationId="{613104F1-C0AD-2287-FDDC-5122E6DF1BAE}"/>
          </ac:spMkLst>
        </pc:spChg>
        <pc:spChg chg="mod">
          <ac:chgData name="Hirata, Ryuichi (SEC)" userId="955886f9-285d-4137-bfef-63faad37c40d" providerId="ADAL" clId="{2535D112-0A3B-4A2D-AFAC-E35C211A50D8}" dt="2024-06-13T04:26:40.911" v="7465" actId="1076"/>
          <ac:spMkLst>
            <pc:docMk/>
            <pc:sldMk cId="454364487" sldId="2147473883"/>
            <ac:spMk id="59" creationId="{1EAFAF56-80A6-1ADA-B9EE-8718024FA8B7}"/>
          </ac:spMkLst>
        </pc:spChg>
      </pc:sldChg>
      <pc:sldChg chg="addSp modSp new mod">
        <pc:chgData name="Hirata, Ryuichi (SEC)" userId="955886f9-285d-4137-bfef-63faad37c40d" providerId="ADAL" clId="{2535D112-0A3B-4A2D-AFAC-E35C211A50D8}" dt="2024-06-13T04:39:27.654" v="8790" actId="20577"/>
        <pc:sldMkLst>
          <pc:docMk/>
          <pc:sldMk cId="2958555412" sldId="2147473884"/>
        </pc:sldMkLst>
        <pc:spChg chg="mod">
          <ac:chgData name="Hirata, Ryuichi (SEC)" userId="955886f9-285d-4137-bfef-63faad37c40d" providerId="ADAL" clId="{2535D112-0A3B-4A2D-AFAC-E35C211A50D8}" dt="2024-06-13T04:36:36.476" v="8362" actId="20577"/>
          <ac:spMkLst>
            <pc:docMk/>
            <pc:sldMk cId="2958555412" sldId="2147473884"/>
            <ac:spMk id="2" creationId="{C6F91B1C-F0E3-CCEA-FDF5-8CA1E3AC32D8}"/>
          </ac:spMkLst>
        </pc:spChg>
        <pc:spChg chg="mod">
          <ac:chgData name="Hirata, Ryuichi (SEC)" userId="955886f9-285d-4137-bfef-63faad37c40d" providerId="ADAL" clId="{2535D112-0A3B-4A2D-AFAC-E35C211A50D8}" dt="2024-06-13T04:38:16.712" v="8575" actId="20577"/>
          <ac:spMkLst>
            <pc:docMk/>
            <pc:sldMk cId="2958555412" sldId="2147473884"/>
            <ac:spMk id="3" creationId="{1950AA47-2BB3-0584-6ACA-380E2819E349}"/>
          </ac:spMkLst>
        </pc:spChg>
        <pc:spChg chg="add mod">
          <ac:chgData name="Hirata, Ryuichi (SEC)" userId="955886f9-285d-4137-bfef-63faad37c40d" providerId="ADAL" clId="{2535D112-0A3B-4A2D-AFAC-E35C211A50D8}" dt="2024-06-13T04:39:27.654" v="8790" actId="20577"/>
          <ac:spMkLst>
            <pc:docMk/>
            <pc:sldMk cId="2958555412" sldId="2147473884"/>
            <ac:spMk id="7" creationId="{5500617D-7EB2-51A5-6F83-56B492FB017E}"/>
          </ac:spMkLst>
        </pc:spChg>
      </pc:sldChg>
      <pc:sldChg chg="add del">
        <pc:chgData name="Hirata, Ryuichi (SEC)" userId="955886f9-285d-4137-bfef-63faad37c40d" providerId="ADAL" clId="{2535D112-0A3B-4A2D-AFAC-E35C211A50D8}" dt="2024-06-13T04:48:14.258" v="9301"/>
        <pc:sldMkLst>
          <pc:docMk/>
          <pc:sldMk cId="2843260133" sldId="2147473885"/>
        </pc:sldMkLst>
      </pc:sldChg>
      <pc:sldMasterChg chg="modSp mod">
        <pc:chgData name="Hirata, Ryuichi (SEC)" userId="955886f9-285d-4137-bfef-63faad37c40d" providerId="ADAL" clId="{2535D112-0A3B-4A2D-AFAC-E35C211A50D8}" dt="2024-06-13T01:17:36.961" v="3303" actId="20577"/>
        <pc:sldMasterMkLst>
          <pc:docMk/>
          <pc:sldMasterMk cId="0" sldId="2147483648"/>
        </pc:sldMasterMkLst>
        <pc:spChg chg="mod">
          <ac:chgData name="Hirata, Ryuichi (SEC)" userId="955886f9-285d-4137-bfef-63faad37c40d" providerId="ADAL" clId="{2535D112-0A3B-4A2D-AFAC-E35C211A50D8}" dt="2024-06-13T01:17:36.961" v="3303" actId="20577"/>
          <ac:spMkLst>
            <pc:docMk/>
            <pc:sldMasterMk cId="0" sldId="2147483648"/>
            <ac:spMk id="10" creationId="{00000000-0000-0000-0000-000000000000}"/>
          </ac:spMkLst>
        </pc:spChg>
      </pc:sldMasterChg>
    </pc:docChg>
  </pc:docChgLst>
  <pc:docChgLst>
    <pc:chgData name="Hirata, Ryuichi (SEC)" userId="955886f9-285d-4137-bfef-63faad37c40d" providerId="ADAL" clId="{7F5C9007-A6FD-4933-989E-6901A99EA872}"/>
    <pc:docChg chg="undo custSel addSld delSld modSld sldOrd modMainMaster addSection modSection">
      <pc:chgData name="Hirata, Ryuichi (SEC)" userId="955886f9-285d-4137-bfef-63faad37c40d" providerId="ADAL" clId="{7F5C9007-A6FD-4933-989E-6901A99EA872}" dt="2024-08-08T06:15:09.482" v="1593" actId="20577"/>
      <pc:docMkLst>
        <pc:docMk/>
      </pc:docMkLst>
      <pc:sldChg chg="modSp mod">
        <pc:chgData name="Hirata, Ryuichi (SEC)" userId="955886f9-285d-4137-bfef-63faad37c40d" providerId="ADAL" clId="{7F5C9007-A6FD-4933-989E-6901A99EA872}" dt="2024-08-07T09:50:49.617" v="75" actId="20577"/>
        <pc:sldMkLst>
          <pc:docMk/>
          <pc:sldMk cId="0" sldId="256"/>
        </pc:sldMkLst>
        <pc:spChg chg="mod">
          <ac:chgData name="Hirata, Ryuichi (SEC)" userId="955886f9-285d-4137-bfef-63faad37c40d" providerId="ADAL" clId="{7F5C9007-A6FD-4933-989E-6901A99EA872}" dt="2024-08-07T09:50:49.617" v="75" actId="20577"/>
          <ac:spMkLst>
            <pc:docMk/>
            <pc:sldMk cId="0" sldId="256"/>
            <ac:spMk id="6" creationId="{00000000-0000-0000-0000-000000000000}"/>
          </ac:spMkLst>
        </pc:spChg>
        <pc:spChg chg="mod">
          <ac:chgData name="Hirata, Ryuichi (SEC)" userId="955886f9-285d-4137-bfef-63faad37c40d" providerId="ADAL" clId="{7F5C9007-A6FD-4933-989E-6901A99EA872}" dt="2024-08-07T09:49:33.855" v="47" actId="3064"/>
          <ac:spMkLst>
            <pc:docMk/>
            <pc:sldMk cId="0" sldId="256"/>
            <ac:spMk id="3073" creationId="{00000000-0000-0000-0000-000000000000}"/>
          </ac:spMkLst>
        </pc:spChg>
        <pc:spChg chg="mod">
          <ac:chgData name="Hirata, Ryuichi (SEC)" userId="955886f9-285d-4137-bfef-63faad37c40d" providerId="ADAL" clId="{7F5C9007-A6FD-4933-989E-6901A99EA872}" dt="2024-08-07T09:48:56.352" v="25" actId="20577"/>
          <ac:spMkLst>
            <pc:docMk/>
            <pc:sldMk cId="0" sldId="256"/>
            <ac:spMk id="3074" creationId="{00000000-0000-0000-0000-000000000000}"/>
          </ac:spMkLst>
        </pc:spChg>
      </pc:sldChg>
      <pc:sldChg chg="addSp modSp add del mod ord">
        <pc:chgData name="Hirata, Ryuichi (SEC)" userId="955886f9-285d-4137-bfef-63faad37c40d" providerId="ADAL" clId="{7F5C9007-A6FD-4933-989E-6901A99EA872}" dt="2024-08-08T04:24:56.275" v="1372"/>
        <pc:sldMkLst>
          <pc:docMk/>
          <pc:sldMk cId="1300546902" sldId="283"/>
        </pc:sldMkLst>
        <pc:spChg chg="add mod">
          <ac:chgData name="Hirata, Ryuichi (SEC)" userId="955886f9-285d-4137-bfef-63faad37c40d" providerId="ADAL" clId="{7F5C9007-A6FD-4933-989E-6901A99EA872}" dt="2024-08-07T11:50:49.594" v="566" actId="1076"/>
          <ac:spMkLst>
            <pc:docMk/>
            <pc:sldMk cId="1300546902" sldId="283"/>
            <ac:spMk id="2" creationId="{55BC0377-898D-417A-FCDB-34C5FAC57B85}"/>
          </ac:spMkLst>
        </pc:spChg>
      </pc:sldChg>
      <pc:sldChg chg="modSp mod chgLayout">
        <pc:chgData name="Hirata, Ryuichi (SEC)" userId="955886f9-285d-4137-bfef-63faad37c40d" providerId="ADAL" clId="{7F5C9007-A6FD-4933-989E-6901A99EA872}" dt="2024-08-07T09:50:34.920" v="64" actId="700"/>
        <pc:sldMkLst>
          <pc:docMk/>
          <pc:sldMk cId="2303940245" sldId="305"/>
        </pc:sldMkLst>
        <pc:spChg chg="mod ord">
          <ac:chgData name="Hirata, Ryuichi (SEC)" userId="955886f9-285d-4137-bfef-63faad37c40d" providerId="ADAL" clId="{7F5C9007-A6FD-4933-989E-6901A99EA872}" dt="2024-08-07T09:50:34.920" v="64" actId="700"/>
          <ac:spMkLst>
            <pc:docMk/>
            <pc:sldMk cId="2303940245" sldId="305"/>
            <ac:spMk id="2" creationId="{D3D229B4-C8B5-CE99-4CAC-1E54AD3AA942}"/>
          </ac:spMkLst>
        </pc:spChg>
        <pc:spChg chg="mod ord">
          <ac:chgData name="Hirata, Ryuichi (SEC)" userId="955886f9-285d-4137-bfef-63faad37c40d" providerId="ADAL" clId="{7F5C9007-A6FD-4933-989E-6901A99EA872}" dt="2024-08-07T09:50:34.920" v="64" actId="700"/>
          <ac:spMkLst>
            <pc:docMk/>
            <pc:sldMk cId="2303940245" sldId="305"/>
            <ac:spMk id="3" creationId="{C4CD8149-BA2E-8747-1443-E5FCA4187A07}"/>
          </ac:spMkLst>
        </pc:spChg>
        <pc:spChg chg="mod ord">
          <ac:chgData name="Hirata, Ryuichi (SEC)" userId="955886f9-285d-4137-bfef-63faad37c40d" providerId="ADAL" clId="{7F5C9007-A6FD-4933-989E-6901A99EA872}" dt="2024-08-07T09:50:34.920" v="64" actId="700"/>
          <ac:spMkLst>
            <pc:docMk/>
            <pc:sldMk cId="2303940245" sldId="305"/>
            <ac:spMk id="4" creationId="{57E421EA-7BE6-9B58-57A8-C07F2FB2C6C5}"/>
          </ac:spMkLst>
        </pc:spChg>
        <pc:spChg chg="mod ord">
          <ac:chgData name="Hirata, Ryuichi (SEC)" userId="955886f9-285d-4137-bfef-63faad37c40d" providerId="ADAL" clId="{7F5C9007-A6FD-4933-989E-6901A99EA872}" dt="2024-08-07T09:50:34.920" v="64" actId="700"/>
          <ac:spMkLst>
            <pc:docMk/>
            <pc:sldMk cId="2303940245" sldId="305"/>
            <ac:spMk id="5" creationId="{B538EB41-D1A7-209F-CC74-451B55AA6130}"/>
          </ac:spMkLst>
        </pc:spChg>
        <pc:spChg chg="mod ord">
          <ac:chgData name="Hirata, Ryuichi (SEC)" userId="955886f9-285d-4137-bfef-63faad37c40d" providerId="ADAL" clId="{7F5C9007-A6FD-4933-989E-6901A99EA872}" dt="2024-08-07T09:50:34.920" v="64" actId="700"/>
          <ac:spMkLst>
            <pc:docMk/>
            <pc:sldMk cId="2303940245" sldId="305"/>
            <ac:spMk id="6" creationId="{DFAF4BAC-59E0-452F-B540-FA25026E4D05}"/>
          </ac:spMkLst>
        </pc:spChg>
      </pc:sldChg>
      <pc:sldChg chg="modSp mod ord">
        <pc:chgData name="Hirata, Ryuichi (SEC)" userId="955886f9-285d-4137-bfef-63faad37c40d" providerId="ADAL" clId="{7F5C9007-A6FD-4933-989E-6901A99EA872}" dt="2024-08-08T04:24:56.275" v="1372"/>
        <pc:sldMkLst>
          <pc:docMk/>
          <pc:sldMk cId="1780889455" sldId="338"/>
        </pc:sldMkLst>
        <pc:spChg chg="mod">
          <ac:chgData name="Hirata, Ryuichi (SEC)" userId="955886f9-285d-4137-bfef-63faad37c40d" providerId="ADAL" clId="{7F5C9007-A6FD-4933-989E-6901A99EA872}" dt="2024-08-07T12:31:56.479" v="567" actId="13926"/>
          <ac:spMkLst>
            <pc:docMk/>
            <pc:sldMk cId="1780889455" sldId="338"/>
            <ac:spMk id="42" creationId="{5D26B39D-870B-D1FA-BDB3-4B9FD54C3002}"/>
          </ac:spMkLst>
        </pc:spChg>
      </pc:sldChg>
      <pc:sldChg chg="ord">
        <pc:chgData name="Hirata, Ryuichi (SEC)" userId="955886f9-285d-4137-bfef-63faad37c40d" providerId="ADAL" clId="{7F5C9007-A6FD-4933-989E-6901A99EA872}" dt="2024-08-08T04:24:56.275" v="1372"/>
        <pc:sldMkLst>
          <pc:docMk/>
          <pc:sldMk cId="932931279" sldId="366"/>
        </pc:sldMkLst>
      </pc:sldChg>
      <pc:sldChg chg="ord">
        <pc:chgData name="Hirata, Ryuichi (SEC)" userId="955886f9-285d-4137-bfef-63faad37c40d" providerId="ADAL" clId="{7F5C9007-A6FD-4933-989E-6901A99EA872}" dt="2024-08-08T04:24:56.275" v="1372"/>
        <pc:sldMkLst>
          <pc:docMk/>
          <pc:sldMk cId="2449969675" sldId="376"/>
        </pc:sldMkLst>
      </pc:sldChg>
      <pc:sldChg chg="ord">
        <pc:chgData name="Hirata, Ryuichi (SEC)" userId="955886f9-285d-4137-bfef-63faad37c40d" providerId="ADAL" clId="{7F5C9007-A6FD-4933-989E-6901A99EA872}" dt="2024-08-08T04:24:56.275" v="1372"/>
        <pc:sldMkLst>
          <pc:docMk/>
          <pc:sldMk cId="2102576578" sldId="389"/>
        </pc:sldMkLst>
      </pc:sldChg>
      <pc:sldChg chg="ord">
        <pc:chgData name="Hirata, Ryuichi (SEC)" userId="955886f9-285d-4137-bfef-63faad37c40d" providerId="ADAL" clId="{7F5C9007-A6FD-4933-989E-6901A99EA872}" dt="2024-08-08T04:24:56.275" v="1372"/>
        <pc:sldMkLst>
          <pc:docMk/>
          <pc:sldMk cId="1668434231" sldId="390"/>
        </pc:sldMkLst>
      </pc:sldChg>
      <pc:sldChg chg="ord">
        <pc:chgData name="Hirata, Ryuichi (SEC)" userId="955886f9-285d-4137-bfef-63faad37c40d" providerId="ADAL" clId="{7F5C9007-A6FD-4933-989E-6901A99EA872}" dt="2024-08-08T04:24:56.275" v="1372"/>
        <pc:sldMkLst>
          <pc:docMk/>
          <pc:sldMk cId="1241679583" sldId="391"/>
        </pc:sldMkLst>
      </pc:sldChg>
      <pc:sldChg chg="ord">
        <pc:chgData name="Hirata, Ryuichi (SEC)" userId="955886f9-285d-4137-bfef-63faad37c40d" providerId="ADAL" clId="{7F5C9007-A6FD-4933-989E-6901A99EA872}" dt="2024-08-08T04:24:56.275" v="1372"/>
        <pc:sldMkLst>
          <pc:docMk/>
          <pc:sldMk cId="3892419338" sldId="392"/>
        </pc:sldMkLst>
      </pc:sldChg>
      <pc:sldChg chg="ord">
        <pc:chgData name="Hirata, Ryuichi (SEC)" userId="955886f9-285d-4137-bfef-63faad37c40d" providerId="ADAL" clId="{7F5C9007-A6FD-4933-989E-6901A99EA872}" dt="2024-08-08T04:24:56.275" v="1372"/>
        <pc:sldMkLst>
          <pc:docMk/>
          <pc:sldMk cId="3786257987" sldId="1009"/>
        </pc:sldMkLst>
      </pc:sldChg>
      <pc:sldChg chg="ord">
        <pc:chgData name="Hirata, Ryuichi (SEC)" userId="955886f9-285d-4137-bfef-63faad37c40d" providerId="ADAL" clId="{7F5C9007-A6FD-4933-989E-6901A99EA872}" dt="2024-08-08T04:24:56.275" v="1372"/>
        <pc:sldMkLst>
          <pc:docMk/>
          <pc:sldMk cId="3943335709" sldId="1013"/>
        </pc:sldMkLst>
      </pc:sldChg>
      <pc:sldChg chg="add del">
        <pc:chgData name="Hirata, Ryuichi (SEC)" userId="955886f9-285d-4137-bfef-63faad37c40d" providerId="ADAL" clId="{7F5C9007-A6FD-4933-989E-6901A99EA872}" dt="2024-08-08T04:55:54.756" v="1564"/>
        <pc:sldMkLst>
          <pc:docMk/>
          <pc:sldMk cId="3439379949" sldId="141169611"/>
        </pc:sldMkLst>
      </pc:sldChg>
      <pc:sldChg chg="ord">
        <pc:chgData name="Hirata, Ryuichi (SEC)" userId="955886f9-285d-4137-bfef-63faad37c40d" providerId="ADAL" clId="{7F5C9007-A6FD-4933-989E-6901A99EA872}" dt="2024-08-08T03:18:47.531" v="1370" actId="20578"/>
        <pc:sldMkLst>
          <pc:docMk/>
          <pc:sldMk cId="2951069103" sldId="2147473893"/>
        </pc:sldMkLst>
      </pc:sldChg>
      <pc:sldChg chg="modSp new mod ord">
        <pc:chgData name="Hirata, Ryuichi (SEC)" userId="955886f9-285d-4137-bfef-63faad37c40d" providerId="ADAL" clId="{7F5C9007-A6FD-4933-989E-6901A99EA872}" dt="2024-08-08T06:15:09.482" v="1593" actId="20577"/>
        <pc:sldMkLst>
          <pc:docMk/>
          <pc:sldMk cId="3417133029" sldId="2147473895"/>
        </pc:sldMkLst>
        <pc:spChg chg="mod">
          <ac:chgData name="Hirata, Ryuichi (SEC)" userId="955886f9-285d-4137-bfef-63faad37c40d" providerId="ADAL" clId="{7F5C9007-A6FD-4933-989E-6901A99EA872}" dt="2024-08-08T02:10:31.667" v="887" actId="20577"/>
          <ac:spMkLst>
            <pc:docMk/>
            <pc:sldMk cId="3417133029" sldId="2147473895"/>
            <ac:spMk id="2" creationId="{7EABFE1D-2B09-85DF-4269-FF7D8154207E}"/>
          </ac:spMkLst>
        </pc:spChg>
        <pc:spChg chg="mod">
          <ac:chgData name="Hirata, Ryuichi (SEC)" userId="955886f9-285d-4137-bfef-63faad37c40d" providerId="ADAL" clId="{7F5C9007-A6FD-4933-989E-6901A99EA872}" dt="2024-08-08T06:15:09.482" v="1593" actId="20577"/>
          <ac:spMkLst>
            <pc:docMk/>
            <pc:sldMk cId="3417133029" sldId="2147473895"/>
            <ac:spMk id="3" creationId="{CA804771-853C-20C0-0409-D31C8511F58F}"/>
          </ac:spMkLst>
        </pc:spChg>
      </pc:sldChg>
      <pc:sldChg chg="modSp mod">
        <pc:chgData name="Hirata, Ryuichi (SEC)" userId="955886f9-285d-4137-bfef-63faad37c40d" providerId="ADAL" clId="{7F5C9007-A6FD-4933-989E-6901A99EA872}" dt="2024-08-07T11:43:13.295" v="538" actId="20577"/>
        <pc:sldMkLst>
          <pc:docMk/>
          <pc:sldMk cId="683308926" sldId="2147473896"/>
        </pc:sldMkLst>
        <pc:spChg chg="mod">
          <ac:chgData name="Hirata, Ryuichi (SEC)" userId="955886f9-285d-4137-bfef-63faad37c40d" providerId="ADAL" clId="{7F5C9007-A6FD-4933-989E-6901A99EA872}" dt="2024-08-07T11:43:13.295" v="538" actId="20577"/>
          <ac:spMkLst>
            <pc:docMk/>
            <pc:sldMk cId="683308926" sldId="2147473896"/>
            <ac:spMk id="2" creationId="{F2CA06BD-0B44-6D73-4371-5E88AEC56585}"/>
          </ac:spMkLst>
        </pc:spChg>
      </pc:sldChg>
      <pc:sldChg chg="modSp add mod">
        <pc:chgData name="Hirata, Ryuichi (SEC)" userId="955886f9-285d-4137-bfef-63faad37c40d" providerId="ADAL" clId="{7F5C9007-A6FD-4933-989E-6901A99EA872}" dt="2024-08-07T11:43:25.322" v="548" actId="20577"/>
        <pc:sldMkLst>
          <pc:docMk/>
          <pc:sldMk cId="2384455869" sldId="2147473897"/>
        </pc:sldMkLst>
        <pc:spChg chg="mod">
          <ac:chgData name="Hirata, Ryuichi (SEC)" userId="955886f9-285d-4137-bfef-63faad37c40d" providerId="ADAL" clId="{7F5C9007-A6FD-4933-989E-6901A99EA872}" dt="2024-08-07T11:43:25.322" v="548" actId="20577"/>
          <ac:spMkLst>
            <pc:docMk/>
            <pc:sldMk cId="2384455869" sldId="2147473897"/>
            <ac:spMk id="2" creationId="{F2CA06BD-0B44-6D73-4371-5E88AEC56585}"/>
          </ac:spMkLst>
        </pc:spChg>
      </pc:sldChg>
      <pc:sldChg chg="modSp new mod">
        <pc:chgData name="Hirata, Ryuichi (SEC)" userId="955886f9-285d-4137-bfef-63faad37c40d" providerId="ADAL" clId="{7F5C9007-A6FD-4933-989E-6901A99EA872}" dt="2024-08-08T03:01:14.402" v="1364" actId="20577"/>
        <pc:sldMkLst>
          <pc:docMk/>
          <pc:sldMk cId="578063752" sldId="2147473898"/>
        </pc:sldMkLst>
        <pc:spChg chg="mod">
          <ac:chgData name="Hirata, Ryuichi (SEC)" userId="955886f9-285d-4137-bfef-63faad37c40d" providerId="ADAL" clId="{7F5C9007-A6FD-4933-989E-6901A99EA872}" dt="2024-08-08T03:01:14.402" v="1364" actId="20577"/>
          <ac:spMkLst>
            <pc:docMk/>
            <pc:sldMk cId="578063752" sldId="2147473898"/>
            <ac:spMk id="2" creationId="{68467DCA-A853-E09E-BA45-B9A13EF4F407}"/>
          </ac:spMkLst>
        </pc:spChg>
        <pc:spChg chg="mod">
          <ac:chgData name="Hirata, Ryuichi (SEC)" userId="955886f9-285d-4137-bfef-63faad37c40d" providerId="ADAL" clId="{7F5C9007-A6FD-4933-989E-6901A99EA872}" dt="2024-08-08T02:17:35.607" v="1008" actId="20577"/>
          <ac:spMkLst>
            <pc:docMk/>
            <pc:sldMk cId="578063752" sldId="2147473898"/>
            <ac:spMk id="3" creationId="{A5E12926-1395-9615-EF2F-5856C47FE7CD}"/>
          </ac:spMkLst>
        </pc:spChg>
      </pc:sldChg>
      <pc:sldChg chg="modSp new mod">
        <pc:chgData name="Hirata, Ryuichi (SEC)" userId="955886f9-285d-4137-bfef-63faad37c40d" providerId="ADAL" clId="{7F5C9007-A6FD-4933-989E-6901A99EA872}" dt="2024-08-08T02:18:46.750" v="1018" actId="15"/>
        <pc:sldMkLst>
          <pc:docMk/>
          <pc:sldMk cId="2155365936" sldId="2147473899"/>
        </pc:sldMkLst>
        <pc:spChg chg="mod">
          <ac:chgData name="Hirata, Ryuichi (SEC)" userId="955886f9-285d-4137-bfef-63faad37c40d" providerId="ADAL" clId="{7F5C9007-A6FD-4933-989E-6901A99EA872}" dt="2024-08-08T02:18:46.750" v="1018" actId="15"/>
          <ac:spMkLst>
            <pc:docMk/>
            <pc:sldMk cId="2155365936" sldId="2147473899"/>
            <ac:spMk id="3" creationId="{F4B7D299-7A54-65FB-E103-FFEE0CA9A8BF}"/>
          </ac:spMkLst>
        </pc:spChg>
      </pc:sldChg>
      <pc:sldMasterChg chg="modSp mod modSldLayout">
        <pc:chgData name="Hirata, Ryuichi (SEC)" userId="955886f9-285d-4137-bfef-63faad37c40d" providerId="ADAL" clId="{7F5C9007-A6FD-4933-989E-6901A99EA872}" dt="2024-08-07T09:50:27.411" v="63" actId="20577"/>
        <pc:sldMasterMkLst>
          <pc:docMk/>
          <pc:sldMasterMk cId="0" sldId="2147483648"/>
        </pc:sldMasterMkLst>
        <pc:spChg chg="mod">
          <ac:chgData name="Hirata, Ryuichi (SEC)" userId="955886f9-285d-4137-bfef-63faad37c40d" providerId="ADAL" clId="{7F5C9007-A6FD-4933-989E-6901A99EA872}" dt="2024-08-07T09:48:32.719" v="21" actId="20577"/>
          <ac:spMkLst>
            <pc:docMk/>
            <pc:sldMasterMk cId="0" sldId="2147483648"/>
            <ac:spMk id="10" creationId="{00000000-0000-0000-0000-000000000000}"/>
          </ac:spMkLst>
        </pc:spChg>
        <pc:spChg chg="mod">
          <ac:chgData name="Hirata, Ryuichi (SEC)" userId="955886f9-285d-4137-bfef-63faad37c40d" providerId="ADAL" clId="{7F5C9007-A6FD-4933-989E-6901A99EA872}" dt="2024-08-07T09:49:55.522" v="55" actId="20577"/>
          <ac:spMkLst>
            <pc:docMk/>
            <pc:sldMasterMk cId="0" sldId="2147483648"/>
            <ac:spMk id="1027" creationId="{00000000-0000-0000-0000-000000000000}"/>
          </ac:spMkLst>
        </pc:spChg>
        <pc:sldLayoutChg chg="modSp mod">
          <pc:chgData name="Hirata, Ryuichi (SEC)" userId="955886f9-285d-4137-bfef-63faad37c40d" providerId="ADAL" clId="{7F5C9007-A6FD-4933-989E-6901A99EA872}" dt="2024-08-07T09:50:27.411" v="63" actId="20577"/>
          <pc:sldLayoutMkLst>
            <pc:docMk/>
            <pc:sldMasterMk cId="0" sldId="2147483648"/>
            <pc:sldLayoutMk cId="0" sldId="2147483650"/>
          </pc:sldLayoutMkLst>
          <pc:spChg chg="mod">
            <ac:chgData name="Hirata, Ryuichi (SEC)" userId="955886f9-285d-4137-bfef-63faad37c40d" providerId="ADAL" clId="{7F5C9007-A6FD-4933-989E-6901A99EA872}" dt="2024-08-07T09:50:27.411" v="63" actId="20577"/>
            <ac:spMkLst>
              <pc:docMk/>
              <pc:sldMasterMk cId="0" sldId="2147483648"/>
              <pc:sldLayoutMk cId="0" sldId="2147483650"/>
              <ac:spMk id="12" creationId="{00000000-0000-0000-0000-000000000000}"/>
            </ac:spMkLst>
          </pc:spChg>
        </pc:sldLayoutChg>
      </pc:sldMasterChg>
    </pc:docChg>
  </pc:docChgLst>
  <pc:docChgLst>
    <pc:chgData name="Hirata, Ryuichi (SEC)" userId="955886f9-285d-4137-bfef-63faad37c40d" providerId="ADAL" clId="{C1FE7AC2-1A19-4EF3-8CE2-D58CF4296226}"/>
    <pc:docChg chg="undo redo custSel addSld delSld modSld modMainMaster addSection delSection modSection">
      <pc:chgData name="Hirata, Ryuichi (SEC)" userId="955886f9-285d-4137-bfef-63faad37c40d" providerId="ADAL" clId="{C1FE7AC2-1A19-4EF3-8CE2-D58CF4296226}" dt="2024-07-14T13:20:03.115" v="8389" actId="20577"/>
      <pc:docMkLst>
        <pc:docMk/>
      </pc:docMkLst>
      <pc:sldChg chg="modSp mod modTransition modClrScheme chgLayout">
        <pc:chgData name="Hirata, Ryuichi (SEC)" userId="955886f9-285d-4137-bfef-63faad37c40d" providerId="ADAL" clId="{C1FE7AC2-1A19-4EF3-8CE2-D58CF4296226}" dt="2024-06-18T10:39:22.750" v="1460"/>
        <pc:sldMkLst>
          <pc:docMk/>
          <pc:sldMk cId="0" sldId="256"/>
        </pc:sldMkLst>
        <pc:spChg chg="mod ord">
          <ac:chgData name="Hirata, Ryuichi (SEC)" userId="955886f9-285d-4137-bfef-63faad37c40d" providerId="ADAL" clId="{C1FE7AC2-1A19-4EF3-8CE2-D58CF4296226}" dt="2024-06-14T09:26:41.424" v="366" actId="20577"/>
          <ac:spMkLst>
            <pc:docMk/>
            <pc:sldMk cId="0" sldId="256"/>
            <ac:spMk id="6" creationId="{00000000-0000-0000-0000-000000000000}"/>
          </ac:spMkLst>
        </pc:spChg>
        <pc:spChg chg="mod ord">
          <ac:chgData name="Hirata, Ryuichi (SEC)" userId="955886f9-285d-4137-bfef-63faad37c40d" providerId="ADAL" clId="{C1FE7AC2-1A19-4EF3-8CE2-D58CF4296226}" dt="2024-06-14T09:25:59.135" v="340" actId="700"/>
          <ac:spMkLst>
            <pc:docMk/>
            <pc:sldMk cId="0" sldId="256"/>
            <ac:spMk id="7" creationId="{00000000-0000-0000-0000-000000000000}"/>
          </ac:spMkLst>
        </pc:spChg>
        <pc:spChg chg="mod ord">
          <ac:chgData name="Hirata, Ryuichi (SEC)" userId="955886f9-285d-4137-bfef-63faad37c40d" providerId="ADAL" clId="{C1FE7AC2-1A19-4EF3-8CE2-D58CF4296226}" dt="2024-06-14T09:25:59.135" v="340" actId="700"/>
          <ac:spMkLst>
            <pc:docMk/>
            <pc:sldMk cId="0" sldId="256"/>
            <ac:spMk id="8" creationId="{00000000-0000-0000-0000-000000000000}"/>
          </ac:spMkLst>
        </pc:spChg>
        <pc:spChg chg="mod ord">
          <ac:chgData name="Hirata, Ryuichi (SEC)" userId="955886f9-285d-4137-bfef-63faad37c40d" providerId="ADAL" clId="{C1FE7AC2-1A19-4EF3-8CE2-D58CF4296226}" dt="2024-06-14T09:25:59.135" v="340" actId="700"/>
          <ac:spMkLst>
            <pc:docMk/>
            <pc:sldMk cId="0" sldId="256"/>
            <ac:spMk id="3073" creationId="{00000000-0000-0000-0000-000000000000}"/>
          </ac:spMkLst>
        </pc:spChg>
        <pc:spChg chg="mod ord">
          <ac:chgData name="Hirata, Ryuichi (SEC)" userId="955886f9-285d-4137-bfef-63faad37c40d" providerId="ADAL" clId="{C1FE7AC2-1A19-4EF3-8CE2-D58CF4296226}" dt="2024-06-18T09:59:17.724" v="390" actId="20577"/>
          <ac:spMkLst>
            <pc:docMk/>
            <pc:sldMk cId="0" sldId="256"/>
            <ac:spMk id="3074" creationId="{00000000-0000-0000-0000-000000000000}"/>
          </ac:spMkLst>
        </pc:spChg>
        <pc:graphicFrameChg chg="mod">
          <ac:chgData name="Hirata, Ryuichi (SEC)" userId="955886f9-285d-4137-bfef-63faad37c40d" providerId="ADAL" clId="{C1FE7AC2-1A19-4EF3-8CE2-D58CF4296226}" dt="2024-06-18T10:39:22.750" v="1460"/>
          <ac:graphicFrameMkLst>
            <pc:docMk/>
            <pc:sldMk cId="0" sldId="256"/>
            <ac:graphicFrameMk id="2" creationId="{856B4E07-9D6E-B111-F5CB-A58E65856311}"/>
          </ac:graphicFrameMkLst>
        </pc:graphicFrameChg>
      </pc:sldChg>
      <pc:sldChg chg="del">
        <pc:chgData name="Hirata, Ryuichi (SEC)" userId="955886f9-285d-4137-bfef-63faad37c40d" providerId="ADAL" clId="{C1FE7AC2-1A19-4EF3-8CE2-D58CF4296226}" dt="2024-06-14T09:18:16.030" v="308" actId="18676"/>
        <pc:sldMkLst>
          <pc:docMk/>
          <pc:sldMk cId="1281804205" sldId="298"/>
        </pc:sldMkLst>
      </pc:sldChg>
      <pc:sldChg chg="del">
        <pc:chgData name="Hirata, Ryuichi (SEC)" userId="955886f9-285d-4137-bfef-63faad37c40d" providerId="ADAL" clId="{C1FE7AC2-1A19-4EF3-8CE2-D58CF4296226}" dt="2024-06-14T09:18:16.030" v="308" actId="18676"/>
        <pc:sldMkLst>
          <pc:docMk/>
          <pc:sldMk cId="3485388818" sldId="300"/>
        </pc:sldMkLst>
      </pc:sldChg>
      <pc:sldChg chg="addSp delSp modSp mod modTransition">
        <pc:chgData name="Hirata, Ryuichi (SEC)" userId="955886f9-285d-4137-bfef-63faad37c40d" providerId="ADAL" clId="{C1FE7AC2-1A19-4EF3-8CE2-D58CF4296226}" dt="2024-07-14T13:16:42.910" v="8378" actId="20577"/>
        <pc:sldMkLst>
          <pc:docMk/>
          <pc:sldMk cId="3377849068" sldId="303"/>
        </pc:sldMkLst>
        <pc:spChg chg="mod">
          <ac:chgData name="Hirata, Ryuichi (SEC)" userId="955886f9-285d-4137-bfef-63faad37c40d" providerId="ADAL" clId="{C1FE7AC2-1A19-4EF3-8CE2-D58CF4296226}" dt="2024-06-20T06:09:38.346" v="5888" actId="20577"/>
          <ac:spMkLst>
            <pc:docMk/>
            <pc:sldMk cId="3377849068" sldId="303"/>
            <ac:spMk id="2" creationId="{60002ED9-024D-6532-2F4B-E71419DA8C65}"/>
          </ac:spMkLst>
        </pc:spChg>
        <pc:spChg chg="mod">
          <ac:chgData name="Hirata, Ryuichi (SEC)" userId="955886f9-285d-4137-bfef-63faad37c40d" providerId="ADAL" clId="{C1FE7AC2-1A19-4EF3-8CE2-D58CF4296226}" dt="2024-07-14T13:16:42.910" v="8378" actId="20577"/>
          <ac:spMkLst>
            <pc:docMk/>
            <pc:sldMk cId="3377849068" sldId="303"/>
            <ac:spMk id="3" creationId="{A9056367-0E43-1E4B-DE3A-063AAE5E7E8F}"/>
          </ac:spMkLst>
        </pc:spChg>
        <pc:spChg chg="mod">
          <ac:chgData name="Hirata, Ryuichi (SEC)" userId="955886f9-285d-4137-bfef-63faad37c40d" providerId="ADAL" clId="{C1FE7AC2-1A19-4EF3-8CE2-D58CF4296226}" dt="2024-06-14T09:27:16.372" v="375"/>
          <ac:spMkLst>
            <pc:docMk/>
            <pc:sldMk cId="3377849068" sldId="303"/>
            <ac:spMk id="6" creationId="{7A75D3AF-3C4C-4A1C-5C2A-0300DDE3C8B2}"/>
          </ac:spMkLst>
        </pc:spChg>
        <pc:spChg chg="add del mod">
          <ac:chgData name="Hirata, Ryuichi (SEC)" userId="955886f9-285d-4137-bfef-63faad37c40d" providerId="ADAL" clId="{C1FE7AC2-1A19-4EF3-8CE2-D58CF4296226}" dt="2024-07-11T06:23:07.148" v="8048" actId="478"/>
          <ac:spMkLst>
            <pc:docMk/>
            <pc:sldMk cId="3377849068" sldId="303"/>
            <ac:spMk id="7" creationId="{4D50949E-A81E-F765-C3F1-61D9E33B979A}"/>
          </ac:spMkLst>
        </pc:spChg>
        <pc:spChg chg="add del mod">
          <ac:chgData name="Hirata, Ryuichi (SEC)" userId="955886f9-285d-4137-bfef-63faad37c40d" providerId="ADAL" clId="{C1FE7AC2-1A19-4EF3-8CE2-D58CF4296226}" dt="2024-07-02T10:37:41.875" v="7873" actId="478"/>
          <ac:spMkLst>
            <pc:docMk/>
            <pc:sldMk cId="3377849068" sldId="303"/>
            <ac:spMk id="7" creationId="{8AFF2157-B7BA-1E62-9C05-FF272440FC7A}"/>
          </ac:spMkLst>
        </pc:spChg>
        <pc:spChg chg="add del mod">
          <ac:chgData name="Hirata, Ryuichi (SEC)" userId="955886f9-285d-4137-bfef-63faad37c40d" providerId="ADAL" clId="{C1FE7AC2-1A19-4EF3-8CE2-D58CF4296226}" dt="2024-07-02T10:37:42.968" v="7874" actId="478"/>
          <ac:spMkLst>
            <pc:docMk/>
            <pc:sldMk cId="3377849068" sldId="303"/>
            <ac:spMk id="8" creationId="{31CD942A-B2B2-E3CE-336C-985E50220BD1}"/>
          </ac:spMkLst>
        </pc:spChg>
      </pc:sldChg>
      <pc:sldChg chg="addSp delSp modSp mod modTransition modClrScheme chgLayout">
        <pc:chgData name="Hirata, Ryuichi (SEC)" userId="955886f9-285d-4137-bfef-63faad37c40d" providerId="ADAL" clId="{C1FE7AC2-1A19-4EF3-8CE2-D58CF4296226}" dt="2024-06-26T05:06:51.184" v="6319"/>
        <pc:sldMkLst>
          <pc:docMk/>
          <pc:sldMk cId="2303940245" sldId="305"/>
        </pc:sldMkLst>
        <pc:spChg chg="mod ord">
          <ac:chgData name="Hirata, Ryuichi (SEC)" userId="955886f9-285d-4137-bfef-63faad37c40d" providerId="ADAL" clId="{C1FE7AC2-1A19-4EF3-8CE2-D58CF4296226}" dt="2024-06-14T09:26:25.952" v="345" actId="700"/>
          <ac:spMkLst>
            <pc:docMk/>
            <pc:sldMk cId="2303940245" sldId="305"/>
            <ac:spMk id="2" creationId="{D3D229B4-C8B5-CE99-4CAC-1E54AD3AA942}"/>
          </ac:spMkLst>
        </pc:spChg>
        <pc:spChg chg="mod ord">
          <ac:chgData name="Hirata, Ryuichi (SEC)" userId="955886f9-285d-4137-bfef-63faad37c40d" providerId="ADAL" clId="{C1FE7AC2-1A19-4EF3-8CE2-D58CF4296226}" dt="2024-06-26T05:06:51.184" v="6319"/>
          <ac:spMkLst>
            <pc:docMk/>
            <pc:sldMk cId="2303940245" sldId="305"/>
            <ac:spMk id="3" creationId="{C4CD8149-BA2E-8747-1443-E5FCA4187A07}"/>
          </ac:spMkLst>
        </pc:spChg>
        <pc:spChg chg="mod ord">
          <ac:chgData name="Hirata, Ryuichi (SEC)" userId="955886f9-285d-4137-bfef-63faad37c40d" providerId="ADAL" clId="{C1FE7AC2-1A19-4EF3-8CE2-D58CF4296226}" dt="2024-06-14T09:26:25.952" v="345" actId="700"/>
          <ac:spMkLst>
            <pc:docMk/>
            <pc:sldMk cId="2303940245" sldId="305"/>
            <ac:spMk id="4" creationId="{57E421EA-7BE6-9B58-57A8-C07F2FB2C6C5}"/>
          </ac:spMkLst>
        </pc:spChg>
        <pc:spChg chg="mod ord">
          <ac:chgData name="Hirata, Ryuichi (SEC)" userId="955886f9-285d-4137-bfef-63faad37c40d" providerId="ADAL" clId="{C1FE7AC2-1A19-4EF3-8CE2-D58CF4296226}" dt="2024-06-14T09:26:25.952" v="345" actId="700"/>
          <ac:spMkLst>
            <pc:docMk/>
            <pc:sldMk cId="2303940245" sldId="305"/>
            <ac:spMk id="5" creationId="{B538EB41-D1A7-209F-CC74-451B55AA6130}"/>
          </ac:spMkLst>
        </pc:spChg>
        <pc:spChg chg="mod ord">
          <ac:chgData name="Hirata, Ryuichi (SEC)" userId="955886f9-285d-4137-bfef-63faad37c40d" providerId="ADAL" clId="{C1FE7AC2-1A19-4EF3-8CE2-D58CF4296226}" dt="2024-06-14T09:26:49.227" v="367"/>
          <ac:spMkLst>
            <pc:docMk/>
            <pc:sldMk cId="2303940245" sldId="305"/>
            <ac:spMk id="6" creationId="{DFAF4BAC-59E0-452F-B540-FA25026E4D05}"/>
          </ac:spMkLst>
        </pc:spChg>
        <pc:spChg chg="add del mod">
          <ac:chgData name="Hirata, Ryuichi (SEC)" userId="955886f9-285d-4137-bfef-63faad37c40d" providerId="ADAL" clId="{C1FE7AC2-1A19-4EF3-8CE2-D58CF4296226}" dt="2024-06-19T05:42:28.018" v="3163" actId="478"/>
          <ac:spMkLst>
            <pc:docMk/>
            <pc:sldMk cId="2303940245" sldId="305"/>
            <ac:spMk id="7" creationId="{0914D8F5-CFB0-C6C4-CF80-2BE58C849BFD}"/>
          </ac:spMkLst>
        </pc:spChg>
        <pc:spChg chg="del">
          <ac:chgData name="Hirata, Ryuichi (SEC)" userId="955886f9-285d-4137-bfef-63faad37c40d" providerId="ADAL" clId="{C1FE7AC2-1A19-4EF3-8CE2-D58CF4296226}" dt="2024-06-14T08:52:01.700" v="4" actId="478"/>
          <ac:spMkLst>
            <pc:docMk/>
            <pc:sldMk cId="2303940245" sldId="305"/>
            <ac:spMk id="7" creationId="{F71C107C-C8E1-0E3B-3D7B-C7974F78D481}"/>
          </ac:spMkLst>
        </pc:spChg>
      </pc:sldChg>
      <pc:sldChg chg="addSp delSp modSp mod modTransition">
        <pc:chgData name="Hirata, Ryuichi (SEC)" userId="955886f9-285d-4137-bfef-63faad37c40d" providerId="ADAL" clId="{C1FE7AC2-1A19-4EF3-8CE2-D58CF4296226}" dt="2024-07-02T10:37:30.571" v="7871" actId="478"/>
        <pc:sldMkLst>
          <pc:docMk/>
          <pc:sldMk cId="149124995" sldId="306"/>
        </pc:sldMkLst>
        <pc:spChg chg="mod">
          <ac:chgData name="Hirata, Ryuichi (SEC)" userId="955886f9-285d-4137-bfef-63faad37c40d" providerId="ADAL" clId="{C1FE7AC2-1A19-4EF3-8CE2-D58CF4296226}" dt="2024-06-20T05:30:22.032" v="5383" actId="20577"/>
          <ac:spMkLst>
            <pc:docMk/>
            <pc:sldMk cId="149124995" sldId="306"/>
            <ac:spMk id="2" creationId="{18A96DF7-9DB6-8C88-86AF-CF9B50F9192B}"/>
          </ac:spMkLst>
        </pc:spChg>
        <pc:spChg chg="mod">
          <ac:chgData name="Hirata, Ryuichi (SEC)" userId="955886f9-285d-4137-bfef-63faad37c40d" providerId="ADAL" clId="{C1FE7AC2-1A19-4EF3-8CE2-D58CF4296226}" dt="2024-06-26T05:06:38.506" v="6317"/>
          <ac:spMkLst>
            <pc:docMk/>
            <pc:sldMk cId="149124995" sldId="306"/>
            <ac:spMk id="3" creationId="{2D8C20A6-1DAC-2FCF-EE80-85938F08B9C2}"/>
          </ac:spMkLst>
        </pc:spChg>
        <pc:spChg chg="mod">
          <ac:chgData name="Hirata, Ryuichi (SEC)" userId="955886f9-285d-4137-bfef-63faad37c40d" providerId="ADAL" clId="{C1FE7AC2-1A19-4EF3-8CE2-D58CF4296226}" dt="2024-06-14T09:27:01.575" v="371"/>
          <ac:spMkLst>
            <pc:docMk/>
            <pc:sldMk cId="149124995" sldId="306"/>
            <ac:spMk id="6" creationId="{6C1DDC5F-5EE9-BEB8-100D-C352BD312436}"/>
          </ac:spMkLst>
        </pc:spChg>
        <pc:spChg chg="del">
          <ac:chgData name="Hirata, Ryuichi (SEC)" userId="955886f9-285d-4137-bfef-63faad37c40d" providerId="ADAL" clId="{C1FE7AC2-1A19-4EF3-8CE2-D58CF4296226}" dt="2024-06-18T11:22:26.558" v="2662" actId="478"/>
          <ac:spMkLst>
            <pc:docMk/>
            <pc:sldMk cId="149124995" sldId="306"/>
            <ac:spMk id="7" creationId="{9B6601FA-3477-4BB2-9DF4-8F921490118A}"/>
          </ac:spMkLst>
        </pc:spChg>
        <pc:spChg chg="add del mod">
          <ac:chgData name="Hirata, Ryuichi (SEC)" userId="955886f9-285d-4137-bfef-63faad37c40d" providerId="ADAL" clId="{C1FE7AC2-1A19-4EF3-8CE2-D58CF4296226}" dt="2024-07-02T10:37:30.571" v="7871" actId="478"/>
          <ac:spMkLst>
            <pc:docMk/>
            <pc:sldMk cId="149124995" sldId="306"/>
            <ac:spMk id="7" creationId="{F37994F6-2DDA-66D8-436D-032651AAB1E1}"/>
          </ac:spMkLst>
        </pc:spChg>
        <pc:spChg chg="del mod">
          <ac:chgData name="Hirata, Ryuichi (SEC)" userId="955886f9-285d-4137-bfef-63faad37c40d" providerId="ADAL" clId="{C1FE7AC2-1A19-4EF3-8CE2-D58CF4296226}" dt="2024-06-14T09:30:18.329" v="383"/>
          <ac:spMkLst>
            <pc:docMk/>
            <pc:sldMk cId="149124995" sldId="306"/>
            <ac:spMk id="8" creationId="{4485790D-CC84-5C58-15CB-9619654A2860}"/>
          </ac:spMkLst>
        </pc:spChg>
      </pc:sldChg>
      <pc:sldChg chg="del">
        <pc:chgData name="Hirata, Ryuichi (SEC)" userId="955886f9-285d-4137-bfef-63faad37c40d" providerId="ADAL" clId="{C1FE7AC2-1A19-4EF3-8CE2-D58CF4296226}" dt="2024-06-14T09:18:16.030" v="308" actId="18676"/>
        <pc:sldMkLst>
          <pc:docMk/>
          <pc:sldMk cId="2928378806" sldId="141169668"/>
        </pc:sldMkLst>
      </pc:sldChg>
      <pc:sldChg chg="del">
        <pc:chgData name="Hirata, Ryuichi (SEC)" userId="955886f9-285d-4137-bfef-63faad37c40d" providerId="ADAL" clId="{C1FE7AC2-1A19-4EF3-8CE2-D58CF4296226}" dt="2024-06-14T09:18:16.030" v="308" actId="18676"/>
        <pc:sldMkLst>
          <pc:docMk/>
          <pc:sldMk cId="3129824763" sldId="2147473871"/>
        </pc:sldMkLst>
      </pc:sldChg>
      <pc:sldChg chg="del">
        <pc:chgData name="Hirata, Ryuichi (SEC)" userId="955886f9-285d-4137-bfef-63faad37c40d" providerId="ADAL" clId="{C1FE7AC2-1A19-4EF3-8CE2-D58CF4296226}" dt="2024-06-14T09:18:16.030" v="308" actId="18676"/>
        <pc:sldMkLst>
          <pc:docMk/>
          <pc:sldMk cId="2228127448" sldId="2147473872"/>
        </pc:sldMkLst>
      </pc:sldChg>
      <pc:sldChg chg="delSp modSp del mod modTransition">
        <pc:chgData name="Hirata, Ryuichi (SEC)" userId="955886f9-285d-4137-bfef-63faad37c40d" providerId="ADAL" clId="{C1FE7AC2-1A19-4EF3-8CE2-D58CF4296226}" dt="2024-06-18T10:20:30.105" v="687" actId="47"/>
        <pc:sldMkLst>
          <pc:docMk/>
          <pc:sldMk cId="2157916698" sldId="2147473873"/>
        </pc:sldMkLst>
        <pc:spChg chg="mod">
          <ac:chgData name="Hirata, Ryuichi (SEC)" userId="955886f9-285d-4137-bfef-63faad37c40d" providerId="ADAL" clId="{C1FE7AC2-1A19-4EF3-8CE2-D58CF4296226}" dt="2024-06-18T10:03:52.844" v="537" actId="20577"/>
          <ac:spMkLst>
            <pc:docMk/>
            <pc:sldMk cId="2157916698" sldId="2147473873"/>
            <ac:spMk id="3" creationId="{20130CDA-583B-DAC1-5B82-B30EF34094CE}"/>
          </ac:spMkLst>
        </pc:spChg>
        <pc:spChg chg="mod">
          <ac:chgData name="Hirata, Ryuichi (SEC)" userId="955886f9-285d-4137-bfef-63faad37c40d" providerId="ADAL" clId="{C1FE7AC2-1A19-4EF3-8CE2-D58CF4296226}" dt="2024-06-14T09:26:51.950" v="368"/>
          <ac:spMkLst>
            <pc:docMk/>
            <pc:sldMk cId="2157916698" sldId="2147473873"/>
            <ac:spMk id="6" creationId="{7BA7A096-7557-F365-A6CD-09E07F3FCE76}"/>
          </ac:spMkLst>
        </pc:spChg>
        <pc:spChg chg="mod">
          <ac:chgData name="Hirata, Ryuichi (SEC)" userId="955886f9-285d-4137-bfef-63faad37c40d" providerId="ADAL" clId="{C1FE7AC2-1A19-4EF3-8CE2-D58CF4296226}" dt="2024-06-14T08:56:15.964" v="43" actId="1076"/>
          <ac:spMkLst>
            <pc:docMk/>
            <pc:sldMk cId="2157916698" sldId="2147473873"/>
            <ac:spMk id="52" creationId="{ED90FED9-3DD5-5706-5D95-0774E2A92564}"/>
          </ac:spMkLst>
        </pc:spChg>
        <pc:spChg chg="del">
          <ac:chgData name="Hirata, Ryuichi (SEC)" userId="955886f9-285d-4137-bfef-63faad37c40d" providerId="ADAL" clId="{C1FE7AC2-1A19-4EF3-8CE2-D58CF4296226}" dt="2024-06-18T10:03:45.625" v="530" actId="478"/>
          <ac:spMkLst>
            <pc:docMk/>
            <pc:sldMk cId="2157916698" sldId="2147473873"/>
            <ac:spMk id="53" creationId="{613104F1-C0AD-2287-FDDC-5122E6DF1BAE}"/>
          </ac:spMkLst>
        </pc:spChg>
        <pc:spChg chg="mod">
          <ac:chgData name="Hirata, Ryuichi (SEC)" userId="955886f9-285d-4137-bfef-63faad37c40d" providerId="ADAL" clId="{C1FE7AC2-1A19-4EF3-8CE2-D58CF4296226}" dt="2024-06-14T08:53:23.057" v="42" actId="20577"/>
          <ac:spMkLst>
            <pc:docMk/>
            <pc:sldMk cId="2157916698" sldId="2147473873"/>
            <ac:spMk id="59" creationId="{1EAFAF56-80A6-1ADA-B9EE-8718024FA8B7}"/>
          </ac:spMkLst>
        </pc:spChg>
      </pc:sldChg>
      <pc:sldChg chg="modSp mod modTransition">
        <pc:chgData name="Hirata, Ryuichi (SEC)" userId="955886f9-285d-4137-bfef-63faad37c40d" providerId="ADAL" clId="{C1FE7AC2-1A19-4EF3-8CE2-D58CF4296226}" dt="2024-06-26T06:28:24.431" v="7764" actId="403"/>
        <pc:sldMkLst>
          <pc:docMk/>
          <pc:sldMk cId="1280388282" sldId="2147473874"/>
        </pc:sldMkLst>
        <pc:spChg chg="mod">
          <ac:chgData name="Hirata, Ryuichi (SEC)" userId="955886f9-285d-4137-bfef-63faad37c40d" providerId="ADAL" clId="{C1FE7AC2-1A19-4EF3-8CE2-D58CF4296226}" dt="2024-06-26T06:28:24.431" v="7764" actId="403"/>
          <ac:spMkLst>
            <pc:docMk/>
            <pc:sldMk cId="1280388282" sldId="2147473874"/>
            <ac:spMk id="3" creationId="{7A78E9B4-27AA-7A60-700F-2CAA946D59C6}"/>
          </ac:spMkLst>
        </pc:spChg>
        <pc:spChg chg="mod">
          <ac:chgData name="Hirata, Ryuichi (SEC)" userId="955886f9-285d-4137-bfef-63faad37c40d" providerId="ADAL" clId="{C1FE7AC2-1A19-4EF3-8CE2-D58CF4296226}" dt="2024-06-14T09:27:19.988" v="376"/>
          <ac:spMkLst>
            <pc:docMk/>
            <pc:sldMk cId="1280388282" sldId="2147473874"/>
            <ac:spMk id="6" creationId="{8F78866E-53B9-6873-B796-47CA96FA2D3C}"/>
          </ac:spMkLst>
        </pc:spChg>
      </pc:sldChg>
      <pc:sldChg chg="del">
        <pc:chgData name="Hirata, Ryuichi (SEC)" userId="955886f9-285d-4137-bfef-63faad37c40d" providerId="ADAL" clId="{C1FE7AC2-1A19-4EF3-8CE2-D58CF4296226}" dt="2024-06-14T09:18:16.030" v="308" actId="18676"/>
        <pc:sldMkLst>
          <pc:docMk/>
          <pc:sldMk cId="3894737468" sldId="2147473875"/>
        </pc:sldMkLst>
      </pc:sldChg>
      <pc:sldChg chg="addSp delSp modSp mod modTransition chgLayout">
        <pc:chgData name="Hirata, Ryuichi (SEC)" userId="955886f9-285d-4137-bfef-63faad37c40d" providerId="ADAL" clId="{C1FE7AC2-1A19-4EF3-8CE2-D58CF4296226}" dt="2024-06-26T05:32:59.385" v="6857" actId="20577"/>
        <pc:sldMkLst>
          <pc:docMk/>
          <pc:sldMk cId="494201527" sldId="2147473877"/>
        </pc:sldMkLst>
        <pc:spChg chg="mod ord">
          <ac:chgData name="Hirata, Ryuichi (SEC)" userId="955886f9-285d-4137-bfef-63faad37c40d" providerId="ADAL" clId="{C1FE7AC2-1A19-4EF3-8CE2-D58CF4296226}" dt="2024-06-26T05:32:59.385" v="6857" actId="20577"/>
          <ac:spMkLst>
            <pc:docMk/>
            <pc:sldMk cId="494201527" sldId="2147473877"/>
            <ac:spMk id="2" creationId="{6A27336F-9548-9D84-3F6C-28B3E5DF7CF5}"/>
          </ac:spMkLst>
        </pc:spChg>
        <pc:spChg chg="mod ord">
          <ac:chgData name="Hirata, Ryuichi (SEC)" userId="955886f9-285d-4137-bfef-63faad37c40d" providerId="ADAL" clId="{C1FE7AC2-1A19-4EF3-8CE2-D58CF4296226}" dt="2024-06-26T05:29:49.991" v="6856" actId="20577"/>
          <ac:spMkLst>
            <pc:docMk/>
            <pc:sldMk cId="494201527" sldId="2147473877"/>
            <ac:spMk id="3" creationId="{AE2D4225-843B-0DED-3111-EB34C9FF0D24}"/>
          </ac:spMkLst>
        </pc:spChg>
        <pc:spChg chg="mod ord">
          <ac:chgData name="Hirata, Ryuichi (SEC)" userId="955886f9-285d-4137-bfef-63faad37c40d" providerId="ADAL" clId="{C1FE7AC2-1A19-4EF3-8CE2-D58CF4296226}" dt="2024-06-20T03:06:48.224" v="4947" actId="700"/>
          <ac:spMkLst>
            <pc:docMk/>
            <pc:sldMk cId="494201527" sldId="2147473877"/>
            <ac:spMk id="4" creationId="{32F7D1FA-2F24-454E-F2B1-C1BC31069C37}"/>
          </ac:spMkLst>
        </pc:spChg>
        <pc:spChg chg="mod ord">
          <ac:chgData name="Hirata, Ryuichi (SEC)" userId="955886f9-285d-4137-bfef-63faad37c40d" providerId="ADAL" clId="{C1FE7AC2-1A19-4EF3-8CE2-D58CF4296226}" dt="2024-06-20T03:06:48.224" v="4947" actId="700"/>
          <ac:spMkLst>
            <pc:docMk/>
            <pc:sldMk cId="494201527" sldId="2147473877"/>
            <ac:spMk id="5" creationId="{76079888-EC59-E9A1-98DC-276FE00A0394}"/>
          </ac:spMkLst>
        </pc:spChg>
        <pc:spChg chg="mod ord">
          <ac:chgData name="Hirata, Ryuichi (SEC)" userId="955886f9-285d-4137-bfef-63faad37c40d" providerId="ADAL" clId="{C1FE7AC2-1A19-4EF3-8CE2-D58CF4296226}" dt="2024-06-20T03:06:48.224" v="4947" actId="700"/>
          <ac:spMkLst>
            <pc:docMk/>
            <pc:sldMk cId="494201527" sldId="2147473877"/>
            <ac:spMk id="6" creationId="{3C4FD4A2-4551-C14B-168C-468845BBFF31}"/>
          </ac:spMkLst>
        </pc:spChg>
        <pc:spChg chg="del">
          <ac:chgData name="Hirata, Ryuichi (SEC)" userId="955886f9-285d-4137-bfef-63faad37c40d" providerId="ADAL" clId="{C1FE7AC2-1A19-4EF3-8CE2-D58CF4296226}" dt="2024-06-20T03:06:41.668" v="4946" actId="478"/>
          <ac:spMkLst>
            <pc:docMk/>
            <pc:sldMk cId="494201527" sldId="2147473877"/>
            <ac:spMk id="10" creationId="{A39AC416-9AA6-C778-19A2-210853C356AE}"/>
          </ac:spMkLst>
        </pc:spChg>
        <pc:spChg chg="del">
          <ac:chgData name="Hirata, Ryuichi (SEC)" userId="955886f9-285d-4137-bfef-63faad37c40d" providerId="ADAL" clId="{C1FE7AC2-1A19-4EF3-8CE2-D58CF4296226}" dt="2024-06-20T03:06:41.668" v="4946" actId="478"/>
          <ac:spMkLst>
            <pc:docMk/>
            <pc:sldMk cId="494201527" sldId="2147473877"/>
            <ac:spMk id="11" creationId="{4BF17290-E3A0-9685-D968-2917F5F41C60}"/>
          </ac:spMkLst>
        </pc:spChg>
        <pc:spChg chg="del">
          <ac:chgData name="Hirata, Ryuichi (SEC)" userId="955886f9-285d-4137-bfef-63faad37c40d" providerId="ADAL" clId="{C1FE7AC2-1A19-4EF3-8CE2-D58CF4296226}" dt="2024-06-20T03:06:41.668" v="4946" actId="478"/>
          <ac:spMkLst>
            <pc:docMk/>
            <pc:sldMk cId="494201527" sldId="2147473877"/>
            <ac:spMk id="12" creationId="{E3FD5695-9135-C9C2-42D1-DE8C2F5C63F9}"/>
          </ac:spMkLst>
        </pc:spChg>
        <pc:spChg chg="del">
          <ac:chgData name="Hirata, Ryuichi (SEC)" userId="955886f9-285d-4137-bfef-63faad37c40d" providerId="ADAL" clId="{C1FE7AC2-1A19-4EF3-8CE2-D58CF4296226}" dt="2024-06-20T03:06:41.668" v="4946" actId="478"/>
          <ac:spMkLst>
            <pc:docMk/>
            <pc:sldMk cId="494201527" sldId="2147473877"/>
            <ac:spMk id="14" creationId="{D96531FC-955C-D8A0-BA42-EB35A3A712BF}"/>
          </ac:spMkLst>
        </pc:spChg>
        <pc:spChg chg="del">
          <ac:chgData name="Hirata, Ryuichi (SEC)" userId="955886f9-285d-4137-bfef-63faad37c40d" providerId="ADAL" clId="{C1FE7AC2-1A19-4EF3-8CE2-D58CF4296226}" dt="2024-06-20T03:06:41.668" v="4946" actId="478"/>
          <ac:spMkLst>
            <pc:docMk/>
            <pc:sldMk cId="494201527" sldId="2147473877"/>
            <ac:spMk id="15" creationId="{6761C96A-2B44-A645-4CCC-414A5686856B}"/>
          </ac:spMkLst>
        </pc:spChg>
        <pc:spChg chg="del">
          <ac:chgData name="Hirata, Ryuichi (SEC)" userId="955886f9-285d-4137-bfef-63faad37c40d" providerId="ADAL" clId="{C1FE7AC2-1A19-4EF3-8CE2-D58CF4296226}" dt="2024-06-20T03:06:41.668" v="4946" actId="478"/>
          <ac:spMkLst>
            <pc:docMk/>
            <pc:sldMk cId="494201527" sldId="2147473877"/>
            <ac:spMk id="17" creationId="{9ED90CDD-0E10-AD39-D0A5-AB68D03B032D}"/>
          </ac:spMkLst>
        </pc:spChg>
        <pc:spChg chg="del">
          <ac:chgData name="Hirata, Ryuichi (SEC)" userId="955886f9-285d-4137-bfef-63faad37c40d" providerId="ADAL" clId="{C1FE7AC2-1A19-4EF3-8CE2-D58CF4296226}" dt="2024-06-20T03:06:41.668" v="4946" actId="478"/>
          <ac:spMkLst>
            <pc:docMk/>
            <pc:sldMk cId="494201527" sldId="2147473877"/>
            <ac:spMk id="19" creationId="{90286EBB-97CF-61BA-DA44-DCC499C2BE3D}"/>
          </ac:spMkLst>
        </pc:spChg>
        <pc:spChg chg="del mod">
          <ac:chgData name="Hirata, Ryuichi (SEC)" userId="955886f9-285d-4137-bfef-63faad37c40d" providerId="ADAL" clId="{C1FE7AC2-1A19-4EF3-8CE2-D58CF4296226}" dt="2024-06-20T03:06:41.668" v="4946" actId="478"/>
          <ac:spMkLst>
            <pc:docMk/>
            <pc:sldMk cId="494201527" sldId="2147473877"/>
            <ac:spMk id="20" creationId="{83205650-8BF6-DC9E-4E48-F0DE108AE33F}"/>
          </ac:spMkLst>
        </pc:spChg>
        <pc:spChg chg="del mod">
          <ac:chgData name="Hirata, Ryuichi (SEC)" userId="955886f9-285d-4137-bfef-63faad37c40d" providerId="ADAL" clId="{C1FE7AC2-1A19-4EF3-8CE2-D58CF4296226}" dt="2024-06-20T03:06:41.668" v="4946" actId="478"/>
          <ac:spMkLst>
            <pc:docMk/>
            <pc:sldMk cId="494201527" sldId="2147473877"/>
            <ac:spMk id="21" creationId="{C24CBE15-631B-A53E-0AED-B9DF7676A155}"/>
          </ac:spMkLst>
        </pc:spChg>
        <pc:spChg chg="del mod">
          <ac:chgData name="Hirata, Ryuichi (SEC)" userId="955886f9-285d-4137-bfef-63faad37c40d" providerId="ADAL" clId="{C1FE7AC2-1A19-4EF3-8CE2-D58CF4296226}" dt="2024-06-20T03:06:41.668" v="4946" actId="478"/>
          <ac:spMkLst>
            <pc:docMk/>
            <pc:sldMk cId="494201527" sldId="2147473877"/>
            <ac:spMk id="22" creationId="{73873B6E-A49E-54CE-DF31-6CFAAE0EA2A8}"/>
          </ac:spMkLst>
        </pc:spChg>
        <pc:spChg chg="del mod">
          <ac:chgData name="Hirata, Ryuichi (SEC)" userId="955886f9-285d-4137-bfef-63faad37c40d" providerId="ADAL" clId="{C1FE7AC2-1A19-4EF3-8CE2-D58CF4296226}" dt="2024-06-20T03:06:41.668" v="4946" actId="478"/>
          <ac:spMkLst>
            <pc:docMk/>
            <pc:sldMk cId="494201527" sldId="2147473877"/>
            <ac:spMk id="23" creationId="{2CF100C6-95A1-DE44-CF90-D85506865F72}"/>
          </ac:spMkLst>
        </pc:spChg>
        <pc:spChg chg="del mod">
          <ac:chgData name="Hirata, Ryuichi (SEC)" userId="955886f9-285d-4137-bfef-63faad37c40d" providerId="ADAL" clId="{C1FE7AC2-1A19-4EF3-8CE2-D58CF4296226}" dt="2024-06-20T03:06:41.668" v="4946" actId="478"/>
          <ac:spMkLst>
            <pc:docMk/>
            <pc:sldMk cId="494201527" sldId="2147473877"/>
            <ac:spMk id="24" creationId="{7A339DE5-4989-5586-2A29-66DB00E8B0C6}"/>
          </ac:spMkLst>
        </pc:spChg>
        <pc:spChg chg="del mod">
          <ac:chgData name="Hirata, Ryuichi (SEC)" userId="955886f9-285d-4137-bfef-63faad37c40d" providerId="ADAL" clId="{C1FE7AC2-1A19-4EF3-8CE2-D58CF4296226}" dt="2024-06-20T03:06:41.668" v="4946" actId="478"/>
          <ac:spMkLst>
            <pc:docMk/>
            <pc:sldMk cId="494201527" sldId="2147473877"/>
            <ac:spMk id="25" creationId="{FFFF83E0-42BD-21E1-344D-823B889F5EBD}"/>
          </ac:spMkLst>
        </pc:spChg>
        <pc:spChg chg="del mod">
          <ac:chgData name="Hirata, Ryuichi (SEC)" userId="955886f9-285d-4137-bfef-63faad37c40d" providerId="ADAL" clId="{C1FE7AC2-1A19-4EF3-8CE2-D58CF4296226}" dt="2024-06-20T03:06:41.668" v="4946" actId="478"/>
          <ac:spMkLst>
            <pc:docMk/>
            <pc:sldMk cId="494201527" sldId="2147473877"/>
            <ac:spMk id="26" creationId="{6A6D52D0-62EB-3AC9-0E38-AD3EE658CB65}"/>
          </ac:spMkLst>
        </pc:spChg>
        <pc:spChg chg="del mod">
          <ac:chgData name="Hirata, Ryuichi (SEC)" userId="955886f9-285d-4137-bfef-63faad37c40d" providerId="ADAL" clId="{C1FE7AC2-1A19-4EF3-8CE2-D58CF4296226}" dt="2024-06-20T03:06:41.668" v="4946" actId="478"/>
          <ac:spMkLst>
            <pc:docMk/>
            <pc:sldMk cId="494201527" sldId="2147473877"/>
            <ac:spMk id="27" creationId="{8C926E8E-74EE-1F24-3F46-FACECB675884}"/>
          </ac:spMkLst>
        </pc:spChg>
        <pc:spChg chg="del mod">
          <ac:chgData name="Hirata, Ryuichi (SEC)" userId="955886f9-285d-4137-bfef-63faad37c40d" providerId="ADAL" clId="{C1FE7AC2-1A19-4EF3-8CE2-D58CF4296226}" dt="2024-06-20T03:06:41.668" v="4946" actId="478"/>
          <ac:spMkLst>
            <pc:docMk/>
            <pc:sldMk cId="494201527" sldId="2147473877"/>
            <ac:spMk id="28" creationId="{0D5DAEE2-DA05-4F79-C086-FE0295139172}"/>
          </ac:spMkLst>
        </pc:spChg>
        <pc:spChg chg="del mod">
          <ac:chgData name="Hirata, Ryuichi (SEC)" userId="955886f9-285d-4137-bfef-63faad37c40d" providerId="ADAL" clId="{C1FE7AC2-1A19-4EF3-8CE2-D58CF4296226}" dt="2024-06-20T03:06:41.668" v="4946" actId="478"/>
          <ac:spMkLst>
            <pc:docMk/>
            <pc:sldMk cId="494201527" sldId="2147473877"/>
            <ac:spMk id="29" creationId="{C28A868D-B10B-F1FD-728F-2C04DCB277D2}"/>
          </ac:spMkLst>
        </pc:spChg>
        <pc:spChg chg="del mod">
          <ac:chgData name="Hirata, Ryuichi (SEC)" userId="955886f9-285d-4137-bfef-63faad37c40d" providerId="ADAL" clId="{C1FE7AC2-1A19-4EF3-8CE2-D58CF4296226}" dt="2024-06-20T03:06:41.668" v="4946" actId="478"/>
          <ac:spMkLst>
            <pc:docMk/>
            <pc:sldMk cId="494201527" sldId="2147473877"/>
            <ac:spMk id="30" creationId="{865B5C4E-3F7F-5510-C4AF-0E28D46F01AB}"/>
          </ac:spMkLst>
        </pc:spChg>
        <pc:spChg chg="del mod">
          <ac:chgData name="Hirata, Ryuichi (SEC)" userId="955886f9-285d-4137-bfef-63faad37c40d" providerId="ADAL" clId="{C1FE7AC2-1A19-4EF3-8CE2-D58CF4296226}" dt="2024-06-20T03:06:41.668" v="4946" actId="478"/>
          <ac:spMkLst>
            <pc:docMk/>
            <pc:sldMk cId="494201527" sldId="2147473877"/>
            <ac:spMk id="31" creationId="{25072AD9-A193-2E05-C571-D2F4574F226F}"/>
          </ac:spMkLst>
        </pc:spChg>
        <pc:spChg chg="del">
          <ac:chgData name="Hirata, Ryuichi (SEC)" userId="955886f9-285d-4137-bfef-63faad37c40d" providerId="ADAL" clId="{C1FE7AC2-1A19-4EF3-8CE2-D58CF4296226}" dt="2024-06-20T03:06:41.668" v="4946" actId="478"/>
          <ac:spMkLst>
            <pc:docMk/>
            <pc:sldMk cId="494201527" sldId="2147473877"/>
            <ac:spMk id="32" creationId="{FDE77EB2-DA49-09AD-F799-A959A371D79A}"/>
          </ac:spMkLst>
        </pc:spChg>
        <pc:spChg chg="del mod">
          <ac:chgData name="Hirata, Ryuichi (SEC)" userId="955886f9-285d-4137-bfef-63faad37c40d" providerId="ADAL" clId="{C1FE7AC2-1A19-4EF3-8CE2-D58CF4296226}" dt="2024-06-18T11:17:27.714" v="2371" actId="478"/>
          <ac:spMkLst>
            <pc:docMk/>
            <pc:sldMk cId="494201527" sldId="2147473877"/>
            <ac:spMk id="34" creationId="{A6AA7AAC-2513-5551-1C45-B3BD15BCBD04}"/>
          </ac:spMkLst>
        </pc:spChg>
        <pc:spChg chg="del mod">
          <ac:chgData name="Hirata, Ryuichi (SEC)" userId="955886f9-285d-4137-bfef-63faad37c40d" providerId="ADAL" clId="{C1FE7AC2-1A19-4EF3-8CE2-D58CF4296226}" dt="2024-06-18T11:13:36.730" v="2172" actId="478"/>
          <ac:spMkLst>
            <pc:docMk/>
            <pc:sldMk cId="494201527" sldId="2147473877"/>
            <ac:spMk id="36" creationId="{2ED1AB0D-795B-98EE-B970-C8B9FA3634F2}"/>
          </ac:spMkLst>
        </pc:spChg>
        <pc:spChg chg="add del mod">
          <ac:chgData name="Hirata, Ryuichi (SEC)" userId="955886f9-285d-4137-bfef-63faad37c40d" providerId="ADAL" clId="{C1FE7AC2-1A19-4EF3-8CE2-D58CF4296226}" dt="2024-06-20T03:06:41.668" v="4946" actId="478"/>
          <ac:spMkLst>
            <pc:docMk/>
            <pc:sldMk cId="494201527" sldId="2147473877"/>
            <ac:spMk id="39" creationId="{812C2F57-4C8A-F0F3-128F-09F6A7ACB470}"/>
          </ac:spMkLst>
        </pc:spChg>
        <pc:spChg chg="add del mod">
          <ac:chgData name="Hirata, Ryuichi (SEC)" userId="955886f9-285d-4137-bfef-63faad37c40d" providerId="ADAL" clId="{C1FE7AC2-1A19-4EF3-8CE2-D58CF4296226}" dt="2024-06-20T02:59:45.235" v="4919"/>
          <ac:spMkLst>
            <pc:docMk/>
            <pc:sldMk cId="494201527" sldId="2147473877"/>
            <ac:spMk id="40" creationId="{840EC4E2-42BE-1FAA-D862-22AF3C9AA571}"/>
          </ac:spMkLst>
        </pc:spChg>
        <pc:spChg chg="add del mod">
          <ac:chgData name="Hirata, Ryuichi (SEC)" userId="955886f9-285d-4137-bfef-63faad37c40d" providerId="ADAL" clId="{C1FE7AC2-1A19-4EF3-8CE2-D58CF4296226}" dt="2024-06-20T03:06:38.883" v="4945" actId="478"/>
          <ac:spMkLst>
            <pc:docMk/>
            <pc:sldMk cId="494201527" sldId="2147473877"/>
            <ac:spMk id="41" creationId="{6599F5EB-D348-ED4E-D090-F4DE17FC4EF6}"/>
          </ac:spMkLst>
        </pc:spChg>
        <pc:picChg chg="del">
          <ac:chgData name="Hirata, Ryuichi (SEC)" userId="955886f9-285d-4137-bfef-63faad37c40d" providerId="ADAL" clId="{C1FE7AC2-1A19-4EF3-8CE2-D58CF4296226}" dt="2024-06-18T11:13:29.839" v="2171" actId="478"/>
          <ac:picMkLst>
            <pc:docMk/>
            <pc:sldMk cId="494201527" sldId="2147473877"/>
            <ac:picMk id="33" creationId="{1A510E97-866A-59F4-152E-DB435F0DE3F4}"/>
          </ac:picMkLst>
        </pc:picChg>
        <pc:cxnChg chg="del">
          <ac:chgData name="Hirata, Ryuichi (SEC)" userId="955886f9-285d-4137-bfef-63faad37c40d" providerId="ADAL" clId="{C1FE7AC2-1A19-4EF3-8CE2-D58CF4296226}" dt="2024-06-20T03:06:41.668" v="4946" actId="478"/>
          <ac:cxnSpMkLst>
            <pc:docMk/>
            <pc:sldMk cId="494201527" sldId="2147473877"/>
            <ac:cxnSpMk id="7" creationId="{B28887B0-6D47-9EAC-47D6-F0F4B349029B}"/>
          </ac:cxnSpMkLst>
        </pc:cxnChg>
        <pc:cxnChg chg="del">
          <ac:chgData name="Hirata, Ryuichi (SEC)" userId="955886f9-285d-4137-bfef-63faad37c40d" providerId="ADAL" clId="{C1FE7AC2-1A19-4EF3-8CE2-D58CF4296226}" dt="2024-06-20T03:06:41.668" v="4946" actId="478"/>
          <ac:cxnSpMkLst>
            <pc:docMk/>
            <pc:sldMk cId="494201527" sldId="2147473877"/>
            <ac:cxnSpMk id="8" creationId="{40C3A1C6-CF84-CD2D-C0FE-439516C0845F}"/>
          </ac:cxnSpMkLst>
        </pc:cxnChg>
        <pc:cxnChg chg="del">
          <ac:chgData name="Hirata, Ryuichi (SEC)" userId="955886f9-285d-4137-bfef-63faad37c40d" providerId="ADAL" clId="{C1FE7AC2-1A19-4EF3-8CE2-D58CF4296226}" dt="2024-06-20T03:06:41.668" v="4946" actId="478"/>
          <ac:cxnSpMkLst>
            <pc:docMk/>
            <pc:sldMk cId="494201527" sldId="2147473877"/>
            <ac:cxnSpMk id="9" creationId="{9BEC6BBC-E9A1-164C-C213-B38E00291455}"/>
          </ac:cxnSpMkLst>
        </pc:cxnChg>
        <pc:cxnChg chg="del mod">
          <ac:chgData name="Hirata, Ryuichi (SEC)" userId="955886f9-285d-4137-bfef-63faad37c40d" providerId="ADAL" clId="{C1FE7AC2-1A19-4EF3-8CE2-D58CF4296226}" dt="2024-06-20T03:06:41.668" v="4946" actId="478"/>
          <ac:cxnSpMkLst>
            <pc:docMk/>
            <pc:sldMk cId="494201527" sldId="2147473877"/>
            <ac:cxnSpMk id="13" creationId="{DD1D397B-25FD-6DBA-0D9C-DEB8D2037020}"/>
          </ac:cxnSpMkLst>
        </pc:cxnChg>
        <pc:cxnChg chg="del mod">
          <ac:chgData name="Hirata, Ryuichi (SEC)" userId="955886f9-285d-4137-bfef-63faad37c40d" providerId="ADAL" clId="{C1FE7AC2-1A19-4EF3-8CE2-D58CF4296226}" dt="2024-06-20T03:06:41.668" v="4946" actId="478"/>
          <ac:cxnSpMkLst>
            <pc:docMk/>
            <pc:sldMk cId="494201527" sldId="2147473877"/>
            <ac:cxnSpMk id="16" creationId="{C8CC0286-4A05-C17E-EF84-6046742603B9}"/>
          </ac:cxnSpMkLst>
        </pc:cxnChg>
        <pc:cxnChg chg="del mod">
          <ac:chgData name="Hirata, Ryuichi (SEC)" userId="955886f9-285d-4137-bfef-63faad37c40d" providerId="ADAL" clId="{C1FE7AC2-1A19-4EF3-8CE2-D58CF4296226}" dt="2024-06-20T03:06:41.668" v="4946" actId="478"/>
          <ac:cxnSpMkLst>
            <pc:docMk/>
            <pc:sldMk cId="494201527" sldId="2147473877"/>
            <ac:cxnSpMk id="18" creationId="{70AC12A5-03A3-E6BA-7B4D-F786AB835434}"/>
          </ac:cxnSpMkLst>
        </pc:cxnChg>
      </pc:sldChg>
      <pc:sldChg chg="addSp delSp modSp mod modTransition">
        <pc:chgData name="Hirata, Ryuichi (SEC)" userId="955886f9-285d-4137-bfef-63faad37c40d" providerId="ADAL" clId="{C1FE7AC2-1A19-4EF3-8CE2-D58CF4296226}" dt="2024-07-02T10:37:35.778" v="7872" actId="478"/>
        <pc:sldMkLst>
          <pc:docMk/>
          <pc:sldMk cId="1001488935" sldId="2147473878"/>
        </pc:sldMkLst>
        <pc:spChg chg="mod">
          <ac:chgData name="Hirata, Ryuichi (SEC)" userId="955886f9-285d-4137-bfef-63faad37c40d" providerId="ADAL" clId="{C1FE7AC2-1A19-4EF3-8CE2-D58CF4296226}" dt="2024-06-20T02:57:21.664" v="4856" actId="20577"/>
          <ac:spMkLst>
            <pc:docMk/>
            <pc:sldMk cId="1001488935" sldId="2147473878"/>
            <ac:spMk id="2" creationId="{F2CA06BD-0B44-6D73-4371-5E88AEC56585}"/>
          </ac:spMkLst>
        </pc:spChg>
        <pc:spChg chg="mod">
          <ac:chgData name="Hirata, Ryuichi (SEC)" userId="955886f9-285d-4137-bfef-63faad37c40d" providerId="ADAL" clId="{C1FE7AC2-1A19-4EF3-8CE2-D58CF4296226}" dt="2024-06-26T06:04:40.973" v="7726" actId="20577"/>
          <ac:spMkLst>
            <pc:docMk/>
            <pc:sldMk cId="1001488935" sldId="2147473878"/>
            <ac:spMk id="3" creationId="{20130CDA-583B-DAC1-5B82-B30EF34094CE}"/>
          </ac:spMkLst>
        </pc:spChg>
        <pc:spChg chg="mod">
          <ac:chgData name="Hirata, Ryuichi (SEC)" userId="955886f9-285d-4137-bfef-63faad37c40d" providerId="ADAL" clId="{C1FE7AC2-1A19-4EF3-8CE2-D58CF4296226}" dt="2024-06-14T09:27:05.353" v="372"/>
          <ac:spMkLst>
            <pc:docMk/>
            <pc:sldMk cId="1001488935" sldId="2147473878"/>
            <ac:spMk id="6" creationId="{7BA7A096-7557-F365-A6CD-09E07F3FCE76}"/>
          </ac:spMkLst>
        </pc:spChg>
        <pc:spChg chg="mod">
          <ac:chgData name="Hirata, Ryuichi (SEC)" userId="955886f9-285d-4137-bfef-63faad37c40d" providerId="ADAL" clId="{C1FE7AC2-1A19-4EF3-8CE2-D58CF4296226}" dt="2024-06-20T02:55:45.712" v="4781" actId="20577"/>
          <ac:spMkLst>
            <pc:docMk/>
            <pc:sldMk cId="1001488935" sldId="2147473878"/>
            <ac:spMk id="14" creationId="{2DDC3FDA-1765-378A-6B10-954D05A0C125}"/>
          </ac:spMkLst>
        </pc:spChg>
        <pc:spChg chg="add del mod">
          <ac:chgData name="Hirata, Ryuichi (SEC)" userId="955886f9-285d-4137-bfef-63faad37c40d" providerId="ADAL" clId="{C1FE7AC2-1A19-4EF3-8CE2-D58CF4296226}" dt="2024-06-20T08:59:08.551" v="6106"/>
          <ac:spMkLst>
            <pc:docMk/>
            <pc:sldMk cId="1001488935" sldId="2147473878"/>
            <ac:spMk id="15" creationId="{AEE7675E-A15A-F4DC-1E7D-5F6FBE8F90BF}"/>
          </ac:spMkLst>
        </pc:spChg>
        <pc:spChg chg="add mod">
          <ac:chgData name="Hirata, Ryuichi (SEC)" userId="955886f9-285d-4137-bfef-63faad37c40d" providerId="ADAL" clId="{C1FE7AC2-1A19-4EF3-8CE2-D58CF4296226}" dt="2024-06-26T05:21:54.411" v="6543"/>
          <ac:spMkLst>
            <pc:docMk/>
            <pc:sldMk cId="1001488935" sldId="2147473878"/>
            <ac:spMk id="15" creationId="{EB949F77-C13D-3C9F-C35D-012A5814FB22}"/>
          </ac:spMkLst>
        </pc:spChg>
        <pc:spChg chg="add del mod">
          <ac:chgData name="Hirata, Ryuichi (SEC)" userId="955886f9-285d-4137-bfef-63faad37c40d" providerId="ADAL" clId="{C1FE7AC2-1A19-4EF3-8CE2-D58CF4296226}" dt="2024-07-02T10:37:35.778" v="7872" actId="478"/>
          <ac:spMkLst>
            <pc:docMk/>
            <pc:sldMk cId="1001488935" sldId="2147473878"/>
            <ac:spMk id="16" creationId="{F838A0AB-36DB-8538-C61C-61D0174FBD12}"/>
          </ac:spMkLst>
        </pc:spChg>
        <pc:spChg chg="add mod">
          <ac:chgData name="Hirata, Ryuichi (SEC)" userId="955886f9-285d-4137-bfef-63faad37c40d" providerId="ADAL" clId="{C1FE7AC2-1A19-4EF3-8CE2-D58CF4296226}" dt="2024-06-26T05:22:55.119" v="6558" actId="1076"/>
          <ac:spMkLst>
            <pc:docMk/>
            <pc:sldMk cId="1001488935" sldId="2147473878"/>
            <ac:spMk id="17" creationId="{94335557-087A-E3A6-CAAE-3ED12B2D8003}"/>
          </ac:spMkLst>
        </pc:spChg>
        <pc:spChg chg="mod">
          <ac:chgData name="Hirata, Ryuichi (SEC)" userId="955886f9-285d-4137-bfef-63faad37c40d" providerId="ADAL" clId="{C1FE7AC2-1A19-4EF3-8CE2-D58CF4296226}" dt="2024-06-20T02:55:05.291" v="4779" actId="12788"/>
          <ac:spMkLst>
            <pc:docMk/>
            <pc:sldMk cId="1001488935" sldId="2147473878"/>
            <ac:spMk id="34" creationId="{D7C58E76-DCFA-59B0-586B-3606477D8865}"/>
          </ac:spMkLst>
        </pc:spChg>
        <pc:spChg chg="mod">
          <ac:chgData name="Hirata, Ryuichi (SEC)" userId="955886f9-285d-4137-bfef-63faad37c40d" providerId="ADAL" clId="{C1FE7AC2-1A19-4EF3-8CE2-D58CF4296226}" dt="2024-06-20T02:55:05.291" v="4779" actId="12788"/>
          <ac:spMkLst>
            <pc:docMk/>
            <pc:sldMk cId="1001488935" sldId="2147473878"/>
            <ac:spMk id="35" creationId="{478737B3-B52D-F1B3-54A2-27F5B9A2ACE1}"/>
          </ac:spMkLst>
        </pc:spChg>
        <pc:spChg chg="mod">
          <ac:chgData name="Hirata, Ryuichi (SEC)" userId="955886f9-285d-4137-bfef-63faad37c40d" providerId="ADAL" clId="{C1FE7AC2-1A19-4EF3-8CE2-D58CF4296226}" dt="2024-06-20T02:55:05.291" v="4779" actId="12788"/>
          <ac:spMkLst>
            <pc:docMk/>
            <pc:sldMk cId="1001488935" sldId="2147473878"/>
            <ac:spMk id="42" creationId="{74171665-B2FA-4D43-F189-9FE34C6149FC}"/>
          </ac:spMkLst>
        </pc:spChg>
        <pc:spChg chg="mod">
          <ac:chgData name="Hirata, Ryuichi (SEC)" userId="955886f9-285d-4137-bfef-63faad37c40d" providerId="ADAL" clId="{C1FE7AC2-1A19-4EF3-8CE2-D58CF4296226}" dt="2024-06-20T02:55:05.291" v="4779" actId="12788"/>
          <ac:spMkLst>
            <pc:docMk/>
            <pc:sldMk cId="1001488935" sldId="2147473878"/>
            <ac:spMk id="44" creationId="{E4847D44-EF1A-059B-0C70-72EF36E19BCD}"/>
          </ac:spMkLst>
        </pc:spChg>
        <pc:spChg chg="mod">
          <ac:chgData name="Hirata, Ryuichi (SEC)" userId="955886f9-285d-4137-bfef-63faad37c40d" providerId="ADAL" clId="{C1FE7AC2-1A19-4EF3-8CE2-D58CF4296226}" dt="2024-06-20T02:55:05.291" v="4779" actId="12788"/>
          <ac:spMkLst>
            <pc:docMk/>
            <pc:sldMk cId="1001488935" sldId="2147473878"/>
            <ac:spMk id="52" creationId="{ED90FED9-3DD5-5706-5D95-0774E2A92564}"/>
          </ac:spMkLst>
        </pc:spChg>
        <pc:spChg chg="del">
          <ac:chgData name="Hirata, Ryuichi (SEC)" userId="955886f9-285d-4137-bfef-63faad37c40d" providerId="ADAL" clId="{C1FE7AC2-1A19-4EF3-8CE2-D58CF4296226}" dt="2024-06-19T05:38:46.750" v="3114" actId="478"/>
          <ac:spMkLst>
            <pc:docMk/>
            <pc:sldMk cId="1001488935" sldId="2147473878"/>
            <ac:spMk id="53" creationId="{613104F1-C0AD-2287-FDDC-5122E6DF1BAE}"/>
          </ac:spMkLst>
        </pc:spChg>
        <pc:spChg chg="mod">
          <ac:chgData name="Hirata, Ryuichi (SEC)" userId="955886f9-285d-4137-bfef-63faad37c40d" providerId="ADAL" clId="{C1FE7AC2-1A19-4EF3-8CE2-D58CF4296226}" dt="2024-06-20T02:55:19.394" v="4780" actId="12788"/>
          <ac:spMkLst>
            <pc:docMk/>
            <pc:sldMk cId="1001488935" sldId="2147473878"/>
            <ac:spMk id="54" creationId="{64F6D229-7F00-4B77-9E4A-FCE88D939CDC}"/>
          </ac:spMkLst>
        </pc:spChg>
        <pc:spChg chg="mod">
          <ac:chgData name="Hirata, Ryuichi (SEC)" userId="955886f9-285d-4137-bfef-63faad37c40d" providerId="ADAL" clId="{C1FE7AC2-1A19-4EF3-8CE2-D58CF4296226}" dt="2024-06-20T02:55:19.394" v="4780" actId="12788"/>
          <ac:spMkLst>
            <pc:docMk/>
            <pc:sldMk cId="1001488935" sldId="2147473878"/>
            <ac:spMk id="55" creationId="{0ED54DDC-A2A1-2FE3-9A1F-AFBDA84F237F}"/>
          </ac:spMkLst>
        </pc:spChg>
        <pc:spChg chg="mod">
          <ac:chgData name="Hirata, Ryuichi (SEC)" userId="955886f9-285d-4137-bfef-63faad37c40d" providerId="ADAL" clId="{C1FE7AC2-1A19-4EF3-8CE2-D58CF4296226}" dt="2024-06-20T02:55:19.394" v="4780" actId="12788"/>
          <ac:spMkLst>
            <pc:docMk/>
            <pc:sldMk cId="1001488935" sldId="2147473878"/>
            <ac:spMk id="56" creationId="{4690D2C0-F5ED-A364-B13A-C6E472216365}"/>
          </ac:spMkLst>
        </pc:spChg>
        <pc:spChg chg="mod">
          <ac:chgData name="Hirata, Ryuichi (SEC)" userId="955886f9-285d-4137-bfef-63faad37c40d" providerId="ADAL" clId="{C1FE7AC2-1A19-4EF3-8CE2-D58CF4296226}" dt="2024-06-20T02:55:19.394" v="4780" actId="12788"/>
          <ac:spMkLst>
            <pc:docMk/>
            <pc:sldMk cId="1001488935" sldId="2147473878"/>
            <ac:spMk id="57" creationId="{58B58203-03DC-8BB2-4E87-DBD7B05C708C}"/>
          </ac:spMkLst>
        </pc:spChg>
        <pc:spChg chg="mod">
          <ac:chgData name="Hirata, Ryuichi (SEC)" userId="955886f9-285d-4137-bfef-63faad37c40d" providerId="ADAL" clId="{C1FE7AC2-1A19-4EF3-8CE2-D58CF4296226}" dt="2024-06-20T02:55:19.394" v="4780" actId="12788"/>
          <ac:spMkLst>
            <pc:docMk/>
            <pc:sldMk cId="1001488935" sldId="2147473878"/>
            <ac:spMk id="58" creationId="{386BE1C2-FE1C-3CB7-4E1D-99F3EC024346}"/>
          </ac:spMkLst>
        </pc:spChg>
        <pc:spChg chg="mod">
          <ac:chgData name="Hirata, Ryuichi (SEC)" userId="955886f9-285d-4137-bfef-63faad37c40d" providerId="ADAL" clId="{C1FE7AC2-1A19-4EF3-8CE2-D58CF4296226}" dt="2024-06-20T02:55:19.394" v="4780" actId="12788"/>
          <ac:spMkLst>
            <pc:docMk/>
            <pc:sldMk cId="1001488935" sldId="2147473878"/>
            <ac:spMk id="59" creationId="{1EAFAF56-80A6-1ADA-B9EE-8718024FA8B7}"/>
          </ac:spMkLst>
        </pc:spChg>
        <pc:spChg chg="mod">
          <ac:chgData name="Hirata, Ryuichi (SEC)" userId="955886f9-285d-4137-bfef-63faad37c40d" providerId="ADAL" clId="{C1FE7AC2-1A19-4EF3-8CE2-D58CF4296226}" dt="2024-06-20T02:55:19.394" v="4780" actId="12788"/>
          <ac:spMkLst>
            <pc:docMk/>
            <pc:sldMk cId="1001488935" sldId="2147473878"/>
            <ac:spMk id="60" creationId="{9BB3A040-9BDF-0D9A-5B56-0319456A6C77}"/>
          </ac:spMkLst>
        </pc:spChg>
        <pc:cxnChg chg="add mod">
          <ac:chgData name="Hirata, Ryuichi (SEC)" userId="955886f9-285d-4137-bfef-63faad37c40d" providerId="ADAL" clId="{C1FE7AC2-1A19-4EF3-8CE2-D58CF4296226}" dt="2024-06-26T05:21:54.411" v="6543"/>
          <ac:cxnSpMkLst>
            <pc:docMk/>
            <pc:sldMk cId="1001488935" sldId="2147473878"/>
            <ac:cxnSpMk id="8" creationId="{A2494A63-68EE-0436-060B-4851B1D8D05E}"/>
          </ac:cxnSpMkLst>
        </pc:cxnChg>
        <pc:cxnChg chg="add del mod">
          <ac:chgData name="Hirata, Ryuichi (SEC)" userId="955886f9-285d-4137-bfef-63faad37c40d" providerId="ADAL" clId="{C1FE7AC2-1A19-4EF3-8CE2-D58CF4296226}" dt="2024-06-20T08:59:08.551" v="6106"/>
          <ac:cxnSpMkLst>
            <pc:docMk/>
            <pc:sldMk cId="1001488935" sldId="2147473878"/>
            <ac:cxnSpMk id="8" creationId="{C97990BB-927E-684C-5D80-5B3D4FCB432B}"/>
          </ac:cxnSpMkLst>
        </pc:cxnChg>
        <pc:cxnChg chg="add del mod">
          <ac:chgData name="Hirata, Ryuichi (SEC)" userId="955886f9-285d-4137-bfef-63faad37c40d" providerId="ADAL" clId="{C1FE7AC2-1A19-4EF3-8CE2-D58CF4296226}" dt="2024-06-26T05:22:57.239" v="6559" actId="478"/>
          <ac:cxnSpMkLst>
            <pc:docMk/>
            <pc:sldMk cId="1001488935" sldId="2147473878"/>
            <ac:cxnSpMk id="16" creationId="{77E942CF-141C-392B-B8F5-92D3A4B044D2}"/>
          </ac:cxnSpMkLst>
        </pc:cxnChg>
      </pc:sldChg>
      <pc:sldChg chg="del">
        <pc:chgData name="Hirata, Ryuichi (SEC)" userId="955886f9-285d-4137-bfef-63faad37c40d" providerId="ADAL" clId="{C1FE7AC2-1A19-4EF3-8CE2-D58CF4296226}" dt="2024-06-14T09:18:07.581" v="307" actId="47"/>
        <pc:sldMkLst>
          <pc:docMk/>
          <pc:sldMk cId="3500092039" sldId="2147473879"/>
        </pc:sldMkLst>
      </pc:sldChg>
      <pc:sldChg chg="addSp delSp modSp mod modTransition">
        <pc:chgData name="Hirata, Ryuichi (SEC)" userId="955886f9-285d-4137-bfef-63faad37c40d" providerId="ADAL" clId="{C1FE7AC2-1A19-4EF3-8CE2-D58CF4296226}" dt="2024-07-02T10:37:23.686" v="7870" actId="478"/>
        <pc:sldMkLst>
          <pc:docMk/>
          <pc:sldMk cId="313616438" sldId="2147473881"/>
        </pc:sldMkLst>
        <pc:spChg chg="mod">
          <ac:chgData name="Hirata, Ryuichi (SEC)" userId="955886f9-285d-4137-bfef-63faad37c40d" providerId="ADAL" clId="{C1FE7AC2-1A19-4EF3-8CE2-D58CF4296226}" dt="2024-06-20T02:43:24.898" v="4314" actId="20577"/>
          <ac:spMkLst>
            <pc:docMk/>
            <pc:sldMk cId="313616438" sldId="2147473881"/>
            <ac:spMk id="2" creationId="{F2CA06BD-0B44-6D73-4371-5E88AEC56585}"/>
          </ac:spMkLst>
        </pc:spChg>
        <pc:spChg chg="mod">
          <ac:chgData name="Hirata, Ryuichi (SEC)" userId="955886f9-285d-4137-bfef-63faad37c40d" providerId="ADAL" clId="{C1FE7AC2-1A19-4EF3-8CE2-D58CF4296226}" dt="2024-06-20T03:10:35.006" v="5034" actId="14100"/>
          <ac:spMkLst>
            <pc:docMk/>
            <pc:sldMk cId="313616438" sldId="2147473881"/>
            <ac:spMk id="3" creationId="{20130CDA-583B-DAC1-5B82-B30EF34094CE}"/>
          </ac:spMkLst>
        </pc:spChg>
        <pc:spChg chg="mod">
          <ac:chgData name="Hirata, Ryuichi (SEC)" userId="955886f9-285d-4137-bfef-63faad37c40d" providerId="ADAL" clId="{C1FE7AC2-1A19-4EF3-8CE2-D58CF4296226}" dt="2024-06-14T09:26:58.329" v="370"/>
          <ac:spMkLst>
            <pc:docMk/>
            <pc:sldMk cId="313616438" sldId="2147473881"/>
            <ac:spMk id="6" creationId="{7BA7A096-7557-F365-A6CD-09E07F3FCE76}"/>
          </ac:spMkLst>
        </pc:spChg>
        <pc:spChg chg="add mod">
          <ac:chgData name="Hirata, Ryuichi (SEC)" userId="955886f9-285d-4137-bfef-63faad37c40d" providerId="ADAL" clId="{C1FE7AC2-1A19-4EF3-8CE2-D58CF4296226}" dt="2024-06-20T06:19:55.134" v="5958" actId="12788"/>
          <ac:spMkLst>
            <pc:docMk/>
            <pc:sldMk cId="313616438" sldId="2147473881"/>
            <ac:spMk id="7" creationId="{8C159DA8-4E61-A5C6-0017-0E482C1439FB}"/>
          </ac:spMkLst>
        </pc:spChg>
        <pc:spChg chg="add del mod">
          <ac:chgData name="Hirata, Ryuichi (SEC)" userId="955886f9-285d-4137-bfef-63faad37c40d" providerId="ADAL" clId="{C1FE7AC2-1A19-4EF3-8CE2-D58CF4296226}" dt="2024-07-02T10:37:23.686" v="7870" actId="478"/>
          <ac:spMkLst>
            <pc:docMk/>
            <pc:sldMk cId="313616438" sldId="2147473881"/>
            <ac:spMk id="8" creationId="{191DF456-9C3A-E893-B641-20406FC47C59}"/>
          </ac:spMkLst>
        </pc:spChg>
        <pc:spChg chg="add del mod">
          <ac:chgData name="Hirata, Ryuichi (SEC)" userId="955886f9-285d-4137-bfef-63faad37c40d" providerId="ADAL" clId="{C1FE7AC2-1A19-4EF3-8CE2-D58CF4296226}" dt="2024-06-18T11:03:51.193" v="2010" actId="478"/>
          <ac:spMkLst>
            <pc:docMk/>
            <pc:sldMk cId="313616438" sldId="2147473881"/>
            <ac:spMk id="8" creationId="{1D15F1D6-6593-5196-74BC-4E9ED6CC660D}"/>
          </ac:spMkLst>
        </pc:spChg>
        <pc:spChg chg="mod">
          <ac:chgData name="Hirata, Ryuichi (SEC)" userId="955886f9-285d-4137-bfef-63faad37c40d" providerId="ADAL" clId="{C1FE7AC2-1A19-4EF3-8CE2-D58CF4296226}" dt="2024-06-20T02:32:49.018" v="3912" actId="20577"/>
          <ac:spMkLst>
            <pc:docMk/>
            <pc:sldMk cId="313616438" sldId="2147473881"/>
            <ac:spMk id="14" creationId="{2DDC3FDA-1765-378A-6B10-954D05A0C125}"/>
          </ac:spMkLst>
        </pc:spChg>
        <pc:spChg chg="add mod">
          <ac:chgData name="Hirata, Ryuichi (SEC)" userId="955886f9-285d-4137-bfef-63faad37c40d" providerId="ADAL" clId="{C1FE7AC2-1A19-4EF3-8CE2-D58CF4296226}" dt="2024-06-20T06:22:59.328" v="5979" actId="1035"/>
          <ac:spMkLst>
            <pc:docMk/>
            <pc:sldMk cId="313616438" sldId="2147473881"/>
            <ac:spMk id="17" creationId="{48E4852D-C5E0-8C12-FA88-CC3A4444F103}"/>
          </ac:spMkLst>
        </pc:spChg>
        <pc:spChg chg="add mod">
          <ac:chgData name="Hirata, Ryuichi (SEC)" userId="955886f9-285d-4137-bfef-63faad37c40d" providerId="ADAL" clId="{C1FE7AC2-1A19-4EF3-8CE2-D58CF4296226}" dt="2024-06-26T05:21:43.566" v="6541"/>
          <ac:spMkLst>
            <pc:docMk/>
            <pc:sldMk cId="313616438" sldId="2147473881"/>
            <ac:spMk id="22" creationId="{AE8459EA-2E39-81FB-04B4-9ED8E71C7E98}"/>
          </ac:spMkLst>
        </pc:spChg>
        <pc:spChg chg="mod">
          <ac:chgData name="Hirata, Ryuichi (SEC)" userId="955886f9-285d-4137-bfef-63faad37c40d" providerId="ADAL" clId="{C1FE7AC2-1A19-4EF3-8CE2-D58CF4296226}" dt="2024-06-18T11:03:14.058" v="2002" actId="1076"/>
          <ac:spMkLst>
            <pc:docMk/>
            <pc:sldMk cId="313616438" sldId="2147473881"/>
            <ac:spMk id="28" creationId="{CCC65E78-5384-1092-EE94-2E0B8377C862}"/>
          </ac:spMkLst>
        </pc:spChg>
        <pc:spChg chg="add del mod">
          <ac:chgData name="Hirata, Ryuichi (SEC)" userId="955886f9-285d-4137-bfef-63faad37c40d" providerId="ADAL" clId="{C1FE7AC2-1A19-4EF3-8CE2-D58CF4296226}" dt="2024-06-20T05:27:54.560" v="5280" actId="478"/>
          <ac:spMkLst>
            <pc:docMk/>
            <pc:sldMk cId="313616438" sldId="2147473881"/>
            <ac:spMk id="29" creationId="{7097CA64-28A2-0B94-840A-7ACD8E21B741}"/>
          </ac:spMkLst>
        </pc:spChg>
        <pc:spChg chg="add mod">
          <ac:chgData name="Hirata, Ryuichi (SEC)" userId="955886f9-285d-4137-bfef-63faad37c40d" providerId="ADAL" clId="{C1FE7AC2-1A19-4EF3-8CE2-D58CF4296226}" dt="2024-06-20T06:23:05.862" v="5980" actId="1076"/>
          <ac:spMkLst>
            <pc:docMk/>
            <pc:sldMk cId="313616438" sldId="2147473881"/>
            <ac:spMk id="31" creationId="{210BEA22-DD18-4F48-2F84-031337D8AA62}"/>
          </ac:spMkLst>
        </pc:spChg>
        <pc:spChg chg="add mod">
          <ac:chgData name="Hirata, Ryuichi (SEC)" userId="955886f9-285d-4137-bfef-63faad37c40d" providerId="ADAL" clId="{C1FE7AC2-1A19-4EF3-8CE2-D58CF4296226}" dt="2024-06-26T05:05:26.391" v="6265" actId="14100"/>
          <ac:spMkLst>
            <pc:docMk/>
            <pc:sldMk cId="313616438" sldId="2147473881"/>
            <ac:spMk id="32" creationId="{0926B87D-3651-5D14-BE4A-253D024408B5}"/>
          </ac:spMkLst>
        </pc:spChg>
        <pc:spChg chg="add mod">
          <ac:chgData name="Hirata, Ryuichi (SEC)" userId="955886f9-285d-4137-bfef-63faad37c40d" providerId="ADAL" clId="{C1FE7AC2-1A19-4EF3-8CE2-D58CF4296226}" dt="2024-06-26T05:04:43.014" v="6262" actId="404"/>
          <ac:spMkLst>
            <pc:docMk/>
            <pc:sldMk cId="313616438" sldId="2147473881"/>
            <ac:spMk id="33" creationId="{CC8C8043-14B4-DD51-78CC-DEB2A2CCC254}"/>
          </ac:spMkLst>
        </pc:spChg>
        <pc:spChg chg="mod">
          <ac:chgData name="Hirata, Ryuichi (SEC)" userId="955886f9-285d-4137-bfef-63faad37c40d" providerId="ADAL" clId="{C1FE7AC2-1A19-4EF3-8CE2-D58CF4296226}" dt="2024-06-26T06:27:26.606" v="7757" actId="555"/>
          <ac:spMkLst>
            <pc:docMk/>
            <pc:sldMk cId="313616438" sldId="2147473881"/>
            <ac:spMk id="34" creationId="{D7C58E76-DCFA-59B0-586B-3606477D8865}"/>
          </ac:spMkLst>
        </pc:spChg>
        <pc:spChg chg="mod">
          <ac:chgData name="Hirata, Ryuichi (SEC)" userId="955886f9-285d-4137-bfef-63faad37c40d" providerId="ADAL" clId="{C1FE7AC2-1A19-4EF3-8CE2-D58CF4296226}" dt="2024-06-20T03:10:32.025" v="5033" actId="1038"/>
          <ac:spMkLst>
            <pc:docMk/>
            <pc:sldMk cId="313616438" sldId="2147473881"/>
            <ac:spMk id="35" creationId="{478737B3-B52D-F1B3-54A2-27F5B9A2ACE1}"/>
          </ac:spMkLst>
        </pc:spChg>
        <pc:spChg chg="mod">
          <ac:chgData name="Hirata, Ryuichi (SEC)" userId="955886f9-285d-4137-bfef-63faad37c40d" providerId="ADAL" clId="{C1FE7AC2-1A19-4EF3-8CE2-D58CF4296226}" dt="2024-06-26T06:27:38.239" v="7758" actId="554"/>
          <ac:spMkLst>
            <pc:docMk/>
            <pc:sldMk cId="313616438" sldId="2147473881"/>
            <ac:spMk id="42" creationId="{74171665-B2FA-4D43-F189-9FE34C6149FC}"/>
          </ac:spMkLst>
        </pc:spChg>
        <pc:spChg chg="mod">
          <ac:chgData name="Hirata, Ryuichi (SEC)" userId="955886f9-285d-4137-bfef-63faad37c40d" providerId="ADAL" clId="{C1FE7AC2-1A19-4EF3-8CE2-D58CF4296226}" dt="2024-06-20T03:10:32.025" v="5033" actId="1038"/>
          <ac:spMkLst>
            <pc:docMk/>
            <pc:sldMk cId="313616438" sldId="2147473881"/>
            <ac:spMk id="44" creationId="{E4847D44-EF1A-059B-0C70-72EF36E19BCD}"/>
          </ac:spMkLst>
        </pc:spChg>
        <pc:spChg chg="mod">
          <ac:chgData name="Hirata, Ryuichi (SEC)" userId="955886f9-285d-4137-bfef-63faad37c40d" providerId="ADAL" clId="{C1FE7AC2-1A19-4EF3-8CE2-D58CF4296226}" dt="2024-06-20T03:10:32.025" v="5033" actId="1038"/>
          <ac:spMkLst>
            <pc:docMk/>
            <pc:sldMk cId="313616438" sldId="2147473881"/>
            <ac:spMk id="52" creationId="{ED90FED9-3DD5-5706-5D95-0774E2A92564}"/>
          </ac:spMkLst>
        </pc:spChg>
        <pc:spChg chg="del">
          <ac:chgData name="Hirata, Ryuichi (SEC)" userId="955886f9-285d-4137-bfef-63faad37c40d" providerId="ADAL" clId="{C1FE7AC2-1A19-4EF3-8CE2-D58CF4296226}" dt="2024-06-18T11:04:17.470" v="2049" actId="478"/>
          <ac:spMkLst>
            <pc:docMk/>
            <pc:sldMk cId="313616438" sldId="2147473881"/>
            <ac:spMk id="53" creationId="{613104F1-C0AD-2287-FDDC-5122E6DF1BAE}"/>
          </ac:spMkLst>
        </pc:spChg>
        <pc:spChg chg="mod">
          <ac:chgData name="Hirata, Ryuichi (SEC)" userId="955886f9-285d-4137-bfef-63faad37c40d" providerId="ADAL" clId="{C1FE7AC2-1A19-4EF3-8CE2-D58CF4296226}" dt="2024-06-20T06:20:49.083" v="5966" actId="14100"/>
          <ac:spMkLst>
            <pc:docMk/>
            <pc:sldMk cId="313616438" sldId="2147473881"/>
            <ac:spMk id="54" creationId="{64F6D229-7F00-4B77-9E4A-FCE88D939CDC}"/>
          </ac:spMkLst>
        </pc:spChg>
        <pc:spChg chg="mod">
          <ac:chgData name="Hirata, Ryuichi (SEC)" userId="955886f9-285d-4137-bfef-63faad37c40d" providerId="ADAL" clId="{C1FE7AC2-1A19-4EF3-8CE2-D58CF4296226}" dt="2024-06-20T06:19:55.134" v="5958" actId="12788"/>
          <ac:spMkLst>
            <pc:docMk/>
            <pc:sldMk cId="313616438" sldId="2147473881"/>
            <ac:spMk id="55" creationId="{0ED54DDC-A2A1-2FE3-9A1F-AFBDA84F237F}"/>
          </ac:spMkLst>
        </pc:spChg>
        <pc:spChg chg="mod">
          <ac:chgData name="Hirata, Ryuichi (SEC)" userId="955886f9-285d-4137-bfef-63faad37c40d" providerId="ADAL" clId="{C1FE7AC2-1A19-4EF3-8CE2-D58CF4296226}" dt="2024-06-26T05:05:42.563" v="6266" actId="14100"/>
          <ac:spMkLst>
            <pc:docMk/>
            <pc:sldMk cId="313616438" sldId="2147473881"/>
            <ac:spMk id="56" creationId="{4690D2C0-F5ED-A364-B13A-C6E472216365}"/>
          </ac:spMkLst>
        </pc:spChg>
        <pc:spChg chg="mod">
          <ac:chgData name="Hirata, Ryuichi (SEC)" userId="955886f9-285d-4137-bfef-63faad37c40d" providerId="ADAL" clId="{C1FE7AC2-1A19-4EF3-8CE2-D58CF4296226}" dt="2024-06-20T06:19:55.134" v="5958" actId="12788"/>
          <ac:spMkLst>
            <pc:docMk/>
            <pc:sldMk cId="313616438" sldId="2147473881"/>
            <ac:spMk id="57" creationId="{58B58203-03DC-8BB2-4E87-DBD7B05C708C}"/>
          </ac:spMkLst>
        </pc:spChg>
        <pc:spChg chg="mod">
          <ac:chgData name="Hirata, Ryuichi (SEC)" userId="955886f9-285d-4137-bfef-63faad37c40d" providerId="ADAL" clId="{C1FE7AC2-1A19-4EF3-8CE2-D58CF4296226}" dt="2024-06-20T06:19:55.134" v="5958" actId="12788"/>
          <ac:spMkLst>
            <pc:docMk/>
            <pc:sldMk cId="313616438" sldId="2147473881"/>
            <ac:spMk id="58" creationId="{386BE1C2-FE1C-3CB7-4E1D-99F3EC024346}"/>
          </ac:spMkLst>
        </pc:spChg>
        <pc:spChg chg="mod">
          <ac:chgData name="Hirata, Ryuichi (SEC)" userId="955886f9-285d-4137-bfef-63faad37c40d" providerId="ADAL" clId="{C1FE7AC2-1A19-4EF3-8CE2-D58CF4296226}" dt="2024-06-20T06:19:55.134" v="5958" actId="12788"/>
          <ac:spMkLst>
            <pc:docMk/>
            <pc:sldMk cId="313616438" sldId="2147473881"/>
            <ac:spMk id="59" creationId="{1EAFAF56-80A6-1ADA-B9EE-8718024FA8B7}"/>
          </ac:spMkLst>
        </pc:spChg>
        <pc:spChg chg="mod">
          <ac:chgData name="Hirata, Ryuichi (SEC)" userId="955886f9-285d-4137-bfef-63faad37c40d" providerId="ADAL" clId="{C1FE7AC2-1A19-4EF3-8CE2-D58CF4296226}" dt="2024-06-20T06:19:55.134" v="5958" actId="12788"/>
          <ac:spMkLst>
            <pc:docMk/>
            <pc:sldMk cId="313616438" sldId="2147473881"/>
            <ac:spMk id="60" creationId="{9BB3A040-9BDF-0D9A-5B56-0319456A6C77}"/>
          </ac:spMkLst>
        </pc:spChg>
        <pc:cxnChg chg="mod">
          <ac:chgData name="Hirata, Ryuichi (SEC)" userId="955886f9-285d-4137-bfef-63faad37c40d" providerId="ADAL" clId="{C1FE7AC2-1A19-4EF3-8CE2-D58CF4296226}" dt="2024-06-20T02:36:41.750" v="3982" actId="14100"/>
          <ac:cxnSpMkLst>
            <pc:docMk/>
            <pc:sldMk cId="313616438" sldId="2147473881"/>
            <ac:cxnSpMk id="9" creationId="{64BFE755-D95F-F52C-69E4-48F588C31A21}"/>
          </ac:cxnSpMkLst>
        </pc:cxnChg>
        <pc:cxnChg chg="mod">
          <ac:chgData name="Hirata, Ryuichi (SEC)" userId="955886f9-285d-4137-bfef-63faad37c40d" providerId="ADAL" clId="{C1FE7AC2-1A19-4EF3-8CE2-D58CF4296226}" dt="2024-06-20T02:36:41.750" v="3982" actId="14100"/>
          <ac:cxnSpMkLst>
            <pc:docMk/>
            <pc:sldMk cId="313616438" sldId="2147473881"/>
            <ac:cxnSpMk id="10" creationId="{C1E43927-1411-4423-29FD-3C31683C54B4}"/>
          </ac:cxnSpMkLst>
        </pc:cxnChg>
        <pc:cxnChg chg="mod">
          <ac:chgData name="Hirata, Ryuichi (SEC)" userId="955886f9-285d-4137-bfef-63faad37c40d" providerId="ADAL" clId="{C1FE7AC2-1A19-4EF3-8CE2-D58CF4296226}" dt="2024-06-20T02:36:41.750" v="3982" actId="14100"/>
          <ac:cxnSpMkLst>
            <pc:docMk/>
            <pc:sldMk cId="313616438" sldId="2147473881"/>
            <ac:cxnSpMk id="11" creationId="{65765AED-1A0A-7815-1467-FF0A76E2DB0A}"/>
          </ac:cxnSpMkLst>
        </pc:cxnChg>
        <pc:cxnChg chg="add mod">
          <ac:chgData name="Hirata, Ryuichi (SEC)" userId="955886f9-285d-4137-bfef-63faad37c40d" providerId="ADAL" clId="{C1FE7AC2-1A19-4EF3-8CE2-D58CF4296226}" dt="2024-06-26T05:21:43.566" v="6541"/>
          <ac:cxnSpMkLst>
            <pc:docMk/>
            <pc:sldMk cId="313616438" sldId="2147473881"/>
            <ac:cxnSpMk id="15" creationId="{F666379E-9911-F697-C43B-FA519AE0C916}"/>
          </ac:cxnSpMkLst>
        </pc:cxnChg>
        <pc:cxnChg chg="add mod">
          <ac:chgData name="Hirata, Ryuichi (SEC)" userId="955886f9-285d-4137-bfef-63faad37c40d" providerId="ADAL" clId="{C1FE7AC2-1A19-4EF3-8CE2-D58CF4296226}" dt="2024-06-26T05:06:17.880" v="6315" actId="552"/>
          <ac:cxnSpMkLst>
            <pc:docMk/>
            <pc:sldMk cId="313616438" sldId="2147473881"/>
            <ac:cxnSpMk id="16" creationId="{A516ED9B-33AE-B5EC-A755-DA2E5B72323B}"/>
          </ac:cxnSpMkLst>
        </pc:cxnChg>
        <pc:cxnChg chg="add mod">
          <ac:chgData name="Hirata, Ryuichi (SEC)" userId="955886f9-285d-4137-bfef-63faad37c40d" providerId="ADAL" clId="{C1FE7AC2-1A19-4EF3-8CE2-D58CF4296226}" dt="2024-06-26T06:27:38.239" v="7758" actId="554"/>
          <ac:cxnSpMkLst>
            <pc:docMk/>
            <pc:sldMk cId="313616438" sldId="2147473881"/>
            <ac:cxnSpMk id="20" creationId="{B51960D8-A115-DB34-75F0-A4A551F78743}"/>
          </ac:cxnSpMkLst>
        </pc:cxnChg>
        <pc:cxnChg chg="add mod">
          <ac:chgData name="Hirata, Ryuichi (SEC)" userId="955886f9-285d-4137-bfef-63faad37c40d" providerId="ADAL" clId="{C1FE7AC2-1A19-4EF3-8CE2-D58CF4296226}" dt="2024-06-20T06:22:51.673" v="5969" actId="555"/>
          <ac:cxnSpMkLst>
            <pc:docMk/>
            <pc:sldMk cId="313616438" sldId="2147473881"/>
            <ac:cxnSpMk id="30" creationId="{D3217D63-AD63-5033-1D91-B2B8B4603F4C}"/>
          </ac:cxnSpMkLst>
        </pc:cxnChg>
      </pc:sldChg>
      <pc:sldChg chg="del">
        <pc:chgData name="Hirata, Ryuichi (SEC)" userId="955886f9-285d-4137-bfef-63faad37c40d" providerId="ADAL" clId="{C1FE7AC2-1A19-4EF3-8CE2-D58CF4296226}" dt="2024-06-14T09:18:05.522" v="305" actId="47"/>
        <pc:sldMkLst>
          <pc:docMk/>
          <pc:sldMk cId="2219958722" sldId="2147473882"/>
        </pc:sldMkLst>
      </pc:sldChg>
      <pc:sldChg chg="del">
        <pc:chgData name="Hirata, Ryuichi (SEC)" userId="955886f9-285d-4137-bfef-63faad37c40d" providerId="ADAL" clId="{C1FE7AC2-1A19-4EF3-8CE2-D58CF4296226}" dt="2024-06-14T09:18:06.146" v="306" actId="47"/>
        <pc:sldMkLst>
          <pc:docMk/>
          <pc:sldMk cId="454364487" sldId="2147473883"/>
        </pc:sldMkLst>
      </pc:sldChg>
      <pc:sldChg chg="delSp modSp mod modTransition">
        <pc:chgData name="Hirata, Ryuichi (SEC)" userId="955886f9-285d-4137-bfef-63faad37c40d" providerId="ADAL" clId="{C1FE7AC2-1A19-4EF3-8CE2-D58CF4296226}" dt="2024-06-27T02:40:54.935" v="7857" actId="20577"/>
        <pc:sldMkLst>
          <pc:docMk/>
          <pc:sldMk cId="2958555412" sldId="2147473884"/>
        </pc:sldMkLst>
        <pc:spChg chg="mod">
          <ac:chgData name="Hirata, Ryuichi (SEC)" userId="955886f9-285d-4137-bfef-63faad37c40d" providerId="ADAL" clId="{C1FE7AC2-1A19-4EF3-8CE2-D58CF4296226}" dt="2024-06-27T02:40:54.935" v="7857" actId="20577"/>
          <ac:spMkLst>
            <pc:docMk/>
            <pc:sldMk cId="2958555412" sldId="2147473884"/>
            <ac:spMk id="3" creationId="{1950AA47-2BB3-0584-6ACA-380E2819E349}"/>
          </ac:spMkLst>
        </pc:spChg>
        <pc:spChg chg="mod">
          <ac:chgData name="Hirata, Ryuichi (SEC)" userId="955886f9-285d-4137-bfef-63faad37c40d" providerId="ADAL" clId="{C1FE7AC2-1A19-4EF3-8CE2-D58CF4296226}" dt="2024-06-14T09:27:13.034" v="374"/>
          <ac:spMkLst>
            <pc:docMk/>
            <pc:sldMk cId="2958555412" sldId="2147473884"/>
            <ac:spMk id="6" creationId="{6A7B5432-460B-26D1-800C-5C1935399C64}"/>
          </ac:spMkLst>
        </pc:spChg>
        <pc:spChg chg="del">
          <ac:chgData name="Hirata, Ryuichi (SEC)" userId="955886f9-285d-4137-bfef-63faad37c40d" providerId="ADAL" clId="{C1FE7AC2-1A19-4EF3-8CE2-D58CF4296226}" dt="2024-06-20T02:38:30.597" v="3993" actId="478"/>
          <ac:spMkLst>
            <pc:docMk/>
            <pc:sldMk cId="2958555412" sldId="2147473884"/>
            <ac:spMk id="7" creationId="{5500617D-7EB2-51A5-6F83-56B492FB017E}"/>
          </ac:spMkLst>
        </pc:spChg>
      </pc:sldChg>
      <pc:sldChg chg="addSp delSp modSp mod modTransition">
        <pc:chgData name="Hirata, Ryuichi (SEC)" userId="955886f9-285d-4137-bfef-63faad37c40d" providerId="ADAL" clId="{C1FE7AC2-1A19-4EF3-8CE2-D58CF4296226}" dt="2024-07-02T10:37:16.785" v="7869" actId="478"/>
        <pc:sldMkLst>
          <pc:docMk/>
          <pc:sldMk cId="3821024658" sldId="2147473885"/>
        </pc:sldMkLst>
        <pc:spChg chg="mod">
          <ac:chgData name="Hirata, Ryuichi (SEC)" userId="955886f9-285d-4137-bfef-63faad37c40d" providerId="ADAL" clId="{C1FE7AC2-1A19-4EF3-8CE2-D58CF4296226}" dt="2024-06-20T03:12:52.376" v="5054" actId="403"/>
          <ac:spMkLst>
            <pc:docMk/>
            <pc:sldMk cId="3821024658" sldId="2147473885"/>
            <ac:spMk id="2" creationId="{90502F0E-079C-930E-AF2B-8130FA7A2B2B}"/>
          </ac:spMkLst>
        </pc:spChg>
        <pc:spChg chg="mod">
          <ac:chgData name="Hirata, Ryuichi (SEC)" userId="955886f9-285d-4137-bfef-63faad37c40d" providerId="ADAL" clId="{C1FE7AC2-1A19-4EF3-8CE2-D58CF4296226}" dt="2024-06-26T06:28:02.454" v="7762" actId="20577"/>
          <ac:spMkLst>
            <pc:docMk/>
            <pc:sldMk cId="3821024658" sldId="2147473885"/>
            <ac:spMk id="3" creationId="{E48D5EE1-5080-591B-780C-5227BD8D5583}"/>
          </ac:spMkLst>
        </pc:spChg>
        <pc:spChg chg="mod">
          <ac:chgData name="Hirata, Ryuichi (SEC)" userId="955886f9-285d-4137-bfef-63faad37c40d" providerId="ADAL" clId="{C1FE7AC2-1A19-4EF3-8CE2-D58CF4296226}" dt="2024-06-14T09:26:54.889" v="369"/>
          <ac:spMkLst>
            <pc:docMk/>
            <pc:sldMk cId="3821024658" sldId="2147473885"/>
            <ac:spMk id="6" creationId="{849694D4-18B8-9DDF-B39D-B47B14E601EF}"/>
          </ac:spMkLst>
        </pc:spChg>
        <pc:spChg chg="add del mod">
          <ac:chgData name="Hirata, Ryuichi (SEC)" userId="955886f9-285d-4137-bfef-63faad37c40d" providerId="ADAL" clId="{C1FE7AC2-1A19-4EF3-8CE2-D58CF4296226}" dt="2024-07-02T10:37:16.785" v="7869" actId="478"/>
          <ac:spMkLst>
            <pc:docMk/>
            <pc:sldMk cId="3821024658" sldId="2147473885"/>
            <ac:spMk id="7" creationId="{12546511-1FFD-28E3-B4A2-7D0AD414E9AB}"/>
          </ac:spMkLst>
        </pc:spChg>
        <pc:spChg chg="add del mod">
          <ac:chgData name="Hirata, Ryuichi (SEC)" userId="955886f9-285d-4137-bfef-63faad37c40d" providerId="ADAL" clId="{C1FE7AC2-1A19-4EF3-8CE2-D58CF4296226}" dt="2024-06-19T05:41:27.570" v="3136" actId="478"/>
          <ac:spMkLst>
            <pc:docMk/>
            <pc:sldMk cId="3821024658" sldId="2147473885"/>
            <ac:spMk id="7" creationId="{CEE214E2-6DAC-04B5-890F-90BAF4F78029}"/>
          </ac:spMkLst>
        </pc:spChg>
      </pc:sldChg>
      <pc:sldChg chg="modSp new del mod">
        <pc:chgData name="Hirata, Ryuichi (SEC)" userId="955886f9-285d-4137-bfef-63faad37c40d" providerId="ADAL" clId="{C1FE7AC2-1A19-4EF3-8CE2-D58CF4296226}" dt="2024-06-18T11:20:53.689" v="2603" actId="47"/>
        <pc:sldMkLst>
          <pc:docMk/>
          <pc:sldMk cId="294707326" sldId="2147473886"/>
        </pc:sldMkLst>
        <pc:spChg chg="mod">
          <ac:chgData name="Hirata, Ryuichi (SEC)" userId="955886f9-285d-4137-bfef-63faad37c40d" providerId="ADAL" clId="{C1FE7AC2-1A19-4EF3-8CE2-D58CF4296226}" dt="2024-06-18T11:20:40.722" v="2599" actId="21"/>
          <ac:spMkLst>
            <pc:docMk/>
            <pc:sldMk cId="294707326" sldId="2147473886"/>
            <ac:spMk id="3" creationId="{D9EB6E3D-E05B-1F1F-DF3A-F5B4324CD5E4}"/>
          </ac:spMkLst>
        </pc:spChg>
      </pc:sldChg>
      <pc:sldChg chg="new del">
        <pc:chgData name="Hirata, Ryuichi (SEC)" userId="955886f9-285d-4137-bfef-63faad37c40d" providerId="ADAL" clId="{C1FE7AC2-1A19-4EF3-8CE2-D58CF4296226}" dt="2024-06-14T09:27:27.121" v="378" actId="47"/>
        <pc:sldMkLst>
          <pc:docMk/>
          <pc:sldMk cId="619025646" sldId="2147473886"/>
        </pc:sldMkLst>
      </pc:sldChg>
      <pc:sldChg chg="new del">
        <pc:chgData name="Hirata, Ryuichi (SEC)" userId="955886f9-285d-4137-bfef-63faad37c40d" providerId="ADAL" clId="{C1FE7AC2-1A19-4EF3-8CE2-D58CF4296226}" dt="2024-06-14T09:26:10.296" v="342" actId="47"/>
        <pc:sldMkLst>
          <pc:docMk/>
          <pc:sldMk cId="1361867738" sldId="2147473886"/>
        </pc:sldMkLst>
      </pc:sldChg>
      <pc:sldChg chg="addSp delSp modSp add mod chgLayout">
        <pc:chgData name="Hirata, Ryuichi (SEC)" userId="955886f9-285d-4137-bfef-63faad37c40d" providerId="ADAL" clId="{C1FE7AC2-1A19-4EF3-8CE2-D58CF4296226}" dt="2024-06-27T02:38:15.544" v="7773" actId="20577"/>
        <pc:sldMkLst>
          <pc:docMk/>
          <pc:sldMk cId="1367703970" sldId="2147473887"/>
        </pc:sldMkLst>
        <pc:spChg chg="mod ord">
          <ac:chgData name="Hirata, Ryuichi (SEC)" userId="955886f9-285d-4137-bfef-63faad37c40d" providerId="ADAL" clId="{C1FE7AC2-1A19-4EF3-8CE2-D58CF4296226}" dt="2024-06-20T03:12:40.078" v="5052" actId="403"/>
          <ac:spMkLst>
            <pc:docMk/>
            <pc:sldMk cId="1367703970" sldId="2147473887"/>
            <ac:spMk id="2" creationId="{F2CA06BD-0B44-6D73-4371-5E88AEC56585}"/>
          </ac:spMkLst>
        </pc:spChg>
        <pc:spChg chg="mod ord">
          <ac:chgData name="Hirata, Ryuichi (SEC)" userId="955886f9-285d-4137-bfef-63faad37c40d" providerId="ADAL" clId="{C1FE7AC2-1A19-4EF3-8CE2-D58CF4296226}" dt="2024-06-27T02:38:15.544" v="7773" actId="20577"/>
          <ac:spMkLst>
            <pc:docMk/>
            <pc:sldMk cId="1367703970" sldId="2147473887"/>
            <ac:spMk id="3" creationId="{20130CDA-583B-DAC1-5B82-B30EF34094CE}"/>
          </ac:spMkLst>
        </pc:spChg>
        <pc:spChg chg="mod ord">
          <ac:chgData name="Hirata, Ryuichi (SEC)" userId="955886f9-285d-4137-bfef-63faad37c40d" providerId="ADAL" clId="{C1FE7AC2-1A19-4EF3-8CE2-D58CF4296226}" dt="2024-06-18T11:00:42.200" v="1987" actId="700"/>
          <ac:spMkLst>
            <pc:docMk/>
            <pc:sldMk cId="1367703970" sldId="2147473887"/>
            <ac:spMk id="4" creationId="{C67635BE-CE9A-4A99-A9B8-597C9D27E2F9}"/>
          </ac:spMkLst>
        </pc:spChg>
        <pc:spChg chg="mod ord">
          <ac:chgData name="Hirata, Ryuichi (SEC)" userId="955886f9-285d-4137-bfef-63faad37c40d" providerId="ADAL" clId="{C1FE7AC2-1A19-4EF3-8CE2-D58CF4296226}" dt="2024-06-18T11:00:42.200" v="1987" actId="700"/>
          <ac:spMkLst>
            <pc:docMk/>
            <pc:sldMk cId="1367703970" sldId="2147473887"/>
            <ac:spMk id="5" creationId="{F5FC1050-897D-0D3D-6DB1-6995160D6D69}"/>
          </ac:spMkLst>
        </pc:spChg>
        <pc:spChg chg="mod ord">
          <ac:chgData name="Hirata, Ryuichi (SEC)" userId="955886f9-285d-4137-bfef-63faad37c40d" providerId="ADAL" clId="{C1FE7AC2-1A19-4EF3-8CE2-D58CF4296226}" dt="2024-06-18T11:00:42.200" v="1987" actId="700"/>
          <ac:spMkLst>
            <pc:docMk/>
            <pc:sldMk cId="1367703970" sldId="2147473887"/>
            <ac:spMk id="6" creationId="{7BA7A096-7557-F365-A6CD-09E07F3FCE76}"/>
          </ac:spMkLst>
        </pc:spChg>
        <pc:spChg chg="add del mod">
          <ac:chgData name="Hirata, Ryuichi (SEC)" userId="955886f9-285d-4137-bfef-63faad37c40d" providerId="ADAL" clId="{C1FE7AC2-1A19-4EF3-8CE2-D58CF4296226}" dt="2024-06-18T11:00:36.328" v="1986" actId="478"/>
          <ac:spMkLst>
            <pc:docMk/>
            <pc:sldMk cId="1367703970" sldId="2147473887"/>
            <ac:spMk id="8" creationId="{518A3E78-6120-FCD9-2DEF-50583BB81F81}"/>
          </ac:spMkLst>
        </pc:spChg>
        <pc:spChg chg="del">
          <ac:chgData name="Hirata, Ryuichi (SEC)" userId="955886f9-285d-4137-bfef-63faad37c40d" providerId="ADAL" clId="{C1FE7AC2-1A19-4EF3-8CE2-D58CF4296226}" dt="2024-06-18T11:00:36.328" v="1986" actId="478"/>
          <ac:spMkLst>
            <pc:docMk/>
            <pc:sldMk cId="1367703970" sldId="2147473887"/>
            <ac:spMk id="12" creationId="{A1614AFD-FB1A-9B54-03F1-082F42FA4239}"/>
          </ac:spMkLst>
        </pc:spChg>
        <pc:spChg chg="del">
          <ac:chgData name="Hirata, Ryuichi (SEC)" userId="955886f9-285d-4137-bfef-63faad37c40d" providerId="ADAL" clId="{C1FE7AC2-1A19-4EF3-8CE2-D58CF4296226}" dt="2024-06-18T11:00:36.328" v="1986" actId="478"/>
          <ac:spMkLst>
            <pc:docMk/>
            <pc:sldMk cId="1367703970" sldId="2147473887"/>
            <ac:spMk id="13" creationId="{0FAA85DC-5859-40A6-2898-1AFC250F17DA}"/>
          </ac:spMkLst>
        </pc:spChg>
        <pc:spChg chg="del mod">
          <ac:chgData name="Hirata, Ryuichi (SEC)" userId="955886f9-285d-4137-bfef-63faad37c40d" providerId="ADAL" clId="{C1FE7AC2-1A19-4EF3-8CE2-D58CF4296226}" dt="2024-06-18T11:00:36.328" v="1986" actId="478"/>
          <ac:spMkLst>
            <pc:docMk/>
            <pc:sldMk cId="1367703970" sldId="2147473887"/>
            <ac:spMk id="14" creationId="{2DDC3FDA-1765-378A-6B10-954D05A0C125}"/>
          </ac:spMkLst>
        </pc:spChg>
        <pc:spChg chg="del">
          <ac:chgData name="Hirata, Ryuichi (SEC)" userId="955886f9-285d-4137-bfef-63faad37c40d" providerId="ADAL" clId="{C1FE7AC2-1A19-4EF3-8CE2-D58CF4296226}" dt="2024-06-18T11:00:36.328" v="1986" actId="478"/>
          <ac:spMkLst>
            <pc:docMk/>
            <pc:sldMk cId="1367703970" sldId="2147473887"/>
            <ac:spMk id="19" creationId="{59B0EAF8-F3C9-B1DA-4066-2AF51014827A}"/>
          </ac:spMkLst>
        </pc:spChg>
        <pc:spChg chg="del">
          <ac:chgData name="Hirata, Ryuichi (SEC)" userId="955886f9-285d-4137-bfef-63faad37c40d" providerId="ADAL" clId="{C1FE7AC2-1A19-4EF3-8CE2-D58CF4296226}" dt="2024-06-18T11:00:36.328" v="1986" actId="478"/>
          <ac:spMkLst>
            <pc:docMk/>
            <pc:sldMk cId="1367703970" sldId="2147473887"/>
            <ac:spMk id="21" creationId="{74C8B6E8-023C-D1FC-E894-C6FBE77FCDE1}"/>
          </ac:spMkLst>
        </pc:spChg>
        <pc:spChg chg="del">
          <ac:chgData name="Hirata, Ryuichi (SEC)" userId="955886f9-285d-4137-bfef-63faad37c40d" providerId="ADAL" clId="{C1FE7AC2-1A19-4EF3-8CE2-D58CF4296226}" dt="2024-06-18T11:00:36.328" v="1986" actId="478"/>
          <ac:spMkLst>
            <pc:docMk/>
            <pc:sldMk cId="1367703970" sldId="2147473887"/>
            <ac:spMk id="24" creationId="{3F557A04-8B78-8344-5187-35E238B0FEFA}"/>
          </ac:spMkLst>
        </pc:spChg>
        <pc:spChg chg="del">
          <ac:chgData name="Hirata, Ryuichi (SEC)" userId="955886f9-285d-4137-bfef-63faad37c40d" providerId="ADAL" clId="{C1FE7AC2-1A19-4EF3-8CE2-D58CF4296226}" dt="2024-06-18T11:00:36.328" v="1986" actId="478"/>
          <ac:spMkLst>
            <pc:docMk/>
            <pc:sldMk cId="1367703970" sldId="2147473887"/>
            <ac:spMk id="28" creationId="{CCC65E78-5384-1092-EE94-2E0B8377C862}"/>
          </ac:spMkLst>
        </pc:spChg>
        <pc:spChg chg="del">
          <ac:chgData name="Hirata, Ryuichi (SEC)" userId="955886f9-285d-4137-bfef-63faad37c40d" providerId="ADAL" clId="{C1FE7AC2-1A19-4EF3-8CE2-D58CF4296226}" dt="2024-06-18T11:00:36.328" v="1986" actId="478"/>
          <ac:spMkLst>
            <pc:docMk/>
            <pc:sldMk cId="1367703970" sldId="2147473887"/>
            <ac:spMk id="34" creationId="{D7C58E76-DCFA-59B0-586B-3606477D8865}"/>
          </ac:spMkLst>
        </pc:spChg>
        <pc:spChg chg="del">
          <ac:chgData name="Hirata, Ryuichi (SEC)" userId="955886f9-285d-4137-bfef-63faad37c40d" providerId="ADAL" clId="{C1FE7AC2-1A19-4EF3-8CE2-D58CF4296226}" dt="2024-06-18T11:00:36.328" v="1986" actId="478"/>
          <ac:spMkLst>
            <pc:docMk/>
            <pc:sldMk cId="1367703970" sldId="2147473887"/>
            <ac:spMk id="35" creationId="{478737B3-B52D-F1B3-54A2-27F5B9A2ACE1}"/>
          </ac:spMkLst>
        </pc:spChg>
        <pc:spChg chg="del mod">
          <ac:chgData name="Hirata, Ryuichi (SEC)" userId="955886f9-285d-4137-bfef-63faad37c40d" providerId="ADAL" clId="{C1FE7AC2-1A19-4EF3-8CE2-D58CF4296226}" dt="2024-06-18T11:00:36.328" v="1986" actId="478"/>
          <ac:spMkLst>
            <pc:docMk/>
            <pc:sldMk cId="1367703970" sldId="2147473887"/>
            <ac:spMk id="42" creationId="{74171665-B2FA-4D43-F189-9FE34C6149FC}"/>
          </ac:spMkLst>
        </pc:spChg>
        <pc:spChg chg="del">
          <ac:chgData name="Hirata, Ryuichi (SEC)" userId="955886f9-285d-4137-bfef-63faad37c40d" providerId="ADAL" clId="{C1FE7AC2-1A19-4EF3-8CE2-D58CF4296226}" dt="2024-06-18T11:00:36.328" v="1986" actId="478"/>
          <ac:spMkLst>
            <pc:docMk/>
            <pc:sldMk cId="1367703970" sldId="2147473887"/>
            <ac:spMk id="44" creationId="{E4847D44-EF1A-059B-0C70-72EF36E19BCD}"/>
          </ac:spMkLst>
        </pc:spChg>
        <pc:spChg chg="del">
          <ac:chgData name="Hirata, Ryuichi (SEC)" userId="955886f9-285d-4137-bfef-63faad37c40d" providerId="ADAL" clId="{C1FE7AC2-1A19-4EF3-8CE2-D58CF4296226}" dt="2024-06-18T11:00:36.328" v="1986" actId="478"/>
          <ac:spMkLst>
            <pc:docMk/>
            <pc:sldMk cId="1367703970" sldId="2147473887"/>
            <ac:spMk id="52" creationId="{ED90FED9-3DD5-5706-5D95-0774E2A92564}"/>
          </ac:spMkLst>
        </pc:spChg>
        <pc:spChg chg="del">
          <ac:chgData name="Hirata, Ryuichi (SEC)" userId="955886f9-285d-4137-bfef-63faad37c40d" providerId="ADAL" clId="{C1FE7AC2-1A19-4EF3-8CE2-D58CF4296226}" dt="2024-06-18T10:20:24.590" v="686" actId="478"/>
          <ac:spMkLst>
            <pc:docMk/>
            <pc:sldMk cId="1367703970" sldId="2147473887"/>
            <ac:spMk id="53" creationId="{613104F1-C0AD-2287-FDDC-5122E6DF1BAE}"/>
          </ac:spMkLst>
        </pc:spChg>
        <pc:spChg chg="del">
          <ac:chgData name="Hirata, Ryuichi (SEC)" userId="955886f9-285d-4137-bfef-63faad37c40d" providerId="ADAL" clId="{C1FE7AC2-1A19-4EF3-8CE2-D58CF4296226}" dt="2024-06-18T11:00:36.328" v="1986" actId="478"/>
          <ac:spMkLst>
            <pc:docMk/>
            <pc:sldMk cId="1367703970" sldId="2147473887"/>
            <ac:spMk id="54" creationId="{64F6D229-7F00-4B77-9E4A-FCE88D939CDC}"/>
          </ac:spMkLst>
        </pc:spChg>
        <pc:spChg chg="del">
          <ac:chgData name="Hirata, Ryuichi (SEC)" userId="955886f9-285d-4137-bfef-63faad37c40d" providerId="ADAL" clId="{C1FE7AC2-1A19-4EF3-8CE2-D58CF4296226}" dt="2024-06-18T11:00:36.328" v="1986" actId="478"/>
          <ac:spMkLst>
            <pc:docMk/>
            <pc:sldMk cId="1367703970" sldId="2147473887"/>
            <ac:spMk id="55" creationId="{0ED54DDC-A2A1-2FE3-9A1F-AFBDA84F237F}"/>
          </ac:spMkLst>
        </pc:spChg>
        <pc:spChg chg="del">
          <ac:chgData name="Hirata, Ryuichi (SEC)" userId="955886f9-285d-4137-bfef-63faad37c40d" providerId="ADAL" clId="{C1FE7AC2-1A19-4EF3-8CE2-D58CF4296226}" dt="2024-06-18T11:00:36.328" v="1986" actId="478"/>
          <ac:spMkLst>
            <pc:docMk/>
            <pc:sldMk cId="1367703970" sldId="2147473887"/>
            <ac:spMk id="56" creationId="{4690D2C0-F5ED-A364-B13A-C6E472216365}"/>
          </ac:spMkLst>
        </pc:spChg>
        <pc:spChg chg="del">
          <ac:chgData name="Hirata, Ryuichi (SEC)" userId="955886f9-285d-4137-bfef-63faad37c40d" providerId="ADAL" clId="{C1FE7AC2-1A19-4EF3-8CE2-D58CF4296226}" dt="2024-06-18T11:00:36.328" v="1986" actId="478"/>
          <ac:spMkLst>
            <pc:docMk/>
            <pc:sldMk cId="1367703970" sldId="2147473887"/>
            <ac:spMk id="57" creationId="{58B58203-03DC-8BB2-4E87-DBD7B05C708C}"/>
          </ac:spMkLst>
        </pc:spChg>
        <pc:spChg chg="del">
          <ac:chgData name="Hirata, Ryuichi (SEC)" userId="955886f9-285d-4137-bfef-63faad37c40d" providerId="ADAL" clId="{C1FE7AC2-1A19-4EF3-8CE2-D58CF4296226}" dt="2024-06-18T11:00:36.328" v="1986" actId="478"/>
          <ac:spMkLst>
            <pc:docMk/>
            <pc:sldMk cId="1367703970" sldId="2147473887"/>
            <ac:spMk id="58" creationId="{386BE1C2-FE1C-3CB7-4E1D-99F3EC024346}"/>
          </ac:spMkLst>
        </pc:spChg>
        <pc:spChg chg="del">
          <ac:chgData name="Hirata, Ryuichi (SEC)" userId="955886f9-285d-4137-bfef-63faad37c40d" providerId="ADAL" clId="{C1FE7AC2-1A19-4EF3-8CE2-D58CF4296226}" dt="2024-06-18T11:00:36.328" v="1986" actId="478"/>
          <ac:spMkLst>
            <pc:docMk/>
            <pc:sldMk cId="1367703970" sldId="2147473887"/>
            <ac:spMk id="59" creationId="{1EAFAF56-80A6-1ADA-B9EE-8718024FA8B7}"/>
          </ac:spMkLst>
        </pc:spChg>
        <pc:spChg chg="del">
          <ac:chgData name="Hirata, Ryuichi (SEC)" userId="955886f9-285d-4137-bfef-63faad37c40d" providerId="ADAL" clId="{C1FE7AC2-1A19-4EF3-8CE2-D58CF4296226}" dt="2024-06-18T11:00:36.328" v="1986" actId="478"/>
          <ac:spMkLst>
            <pc:docMk/>
            <pc:sldMk cId="1367703970" sldId="2147473887"/>
            <ac:spMk id="60" creationId="{9BB3A040-9BDF-0D9A-5B56-0319456A6C77}"/>
          </ac:spMkLst>
        </pc:spChg>
        <pc:cxnChg chg="add del mod">
          <ac:chgData name="Hirata, Ryuichi (SEC)" userId="955886f9-285d-4137-bfef-63faad37c40d" providerId="ADAL" clId="{C1FE7AC2-1A19-4EF3-8CE2-D58CF4296226}" dt="2024-06-18T11:00:36.328" v="1986" actId="478"/>
          <ac:cxnSpMkLst>
            <pc:docMk/>
            <pc:sldMk cId="1367703970" sldId="2147473887"/>
            <ac:cxnSpMk id="7" creationId="{D0444CF4-DB6F-C227-7DB5-1EAB957F08CB}"/>
          </ac:cxnSpMkLst>
        </pc:cxnChg>
        <pc:cxnChg chg="del">
          <ac:chgData name="Hirata, Ryuichi (SEC)" userId="955886f9-285d-4137-bfef-63faad37c40d" providerId="ADAL" clId="{C1FE7AC2-1A19-4EF3-8CE2-D58CF4296226}" dt="2024-06-18T11:00:36.328" v="1986" actId="478"/>
          <ac:cxnSpMkLst>
            <pc:docMk/>
            <pc:sldMk cId="1367703970" sldId="2147473887"/>
            <ac:cxnSpMk id="9" creationId="{64BFE755-D95F-F52C-69E4-48F588C31A21}"/>
          </ac:cxnSpMkLst>
        </pc:cxnChg>
        <pc:cxnChg chg="del">
          <ac:chgData name="Hirata, Ryuichi (SEC)" userId="955886f9-285d-4137-bfef-63faad37c40d" providerId="ADAL" clId="{C1FE7AC2-1A19-4EF3-8CE2-D58CF4296226}" dt="2024-06-18T11:00:36.328" v="1986" actId="478"/>
          <ac:cxnSpMkLst>
            <pc:docMk/>
            <pc:sldMk cId="1367703970" sldId="2147473887"/>
            <ac:cxnSpMk id="10" creationId="{C1E43927-1411-4423-29FD-3C31683C54B4}"/>
          </ac:cxnSpMkLst>
        </pc:cxnChg>
        <pc:cxnChg chg="del">
          <ac:chgData name="Hirata, Ryuichi (SEC)" userId="955886f9-285d-4137-bfef-63faad37c40d" providerId="ADAL" clId="{C1FE7AC2-1A19-4EF3-8CE2-D58CF4296226}" dt="2024-06-18T11:00:36.328" v="1986" actId="478"/>
          <ac:cxnSpMkLst>
            <pc:docMk/>
            <pc:sldMk cId="1367703970" sldId="2147473887"/>
            <ac:cxnSpMk id="11" creationId="{65765AED-1A0A-7815-1467-FF0A76E2DB0A}"/>
          </ac:cxnSpMkLst>
        </pc:cxnChg>
        <pc:cxnChg chg="del">
          <ac:chgData name="Hirata, Ryuichi (SEC)" userId="955886f9-285d-4137-bfef-63faad37c40d" providerId="ADAL" clId="{C1FE7AC2-1A19-4EF3-8CE2-D58CF4296226}" dt="2024-06-18T11:00:36.328" v="1986" actId="478"/>
          <ac:cxnSpMkLst>
            <pc:docMk/>
            <pc:sldMk cId="1367703970" sldId="2147473887"/>
            <ac:cxnSpMk id="18" creationId="{D95AB6DA-523E-A43A-1172-14A83999CFB2}"/>
          </ac:cxnSpMkLst>
        </pc:cxnChg>
        <pc:cxnChg chg="del">
          <ac:chgData name="Hirata, Ryuichi (SEC)" userId="955886f9-285d-4137-bfef-63faad37c40d" providerId="ADAL" clId="{C1FE7AC2-1A19-4EF3-8CE2-D58CF4296226}" dt="2024-06-18T11:00:36.328" v="1986" actId="478"/>
          <ac:cxnSpMkLst>
            <pc:docMk/>
            <pc:sldMk cId="1367703970" sldId="2147473887"/>
            <ac:cxnSpMk id="23" creationId="{7E1AEED5-6E1E-25EA-DFEA-2D71ED02A827}"/>
          </ac:cxnSpMkLst>
        </pc:cxnChg>
        <pc:cxnChg chg="del">
          <ac:chgData name="Hirata, Ryuichi (SEC)" userId="955886f9-285d-4137-bfef-63faad37c40d" providerId="ADAL" clId="{C1FE7AC2-1A19-4EF3-8CE2-D58CF4296226}" dt="2024-06-18T11:00:36.328" v="1986" actId="478"/>
          <ac:cxnSpMkLst>
            <pc:docMk/>
            <pc:sldMk cId="1367703970" sldId="2147473887"/>
            <ac:cxnSpMk id="27" creationId="{9D90D69F-F702-A504-06FB-B7E90B197128}"/>
          </ac:cxnSpMkLst>
        </pc:cxnChg>
      </pc:sldChg>
      <pc:sldChg chg="addSp delSp modSp add mod">
        <pc:chgData name="Hirata, Ryuichi (SEC)" userId="955886f9-285d-4137-bfef-63faad37c40d" providerId="ADAL" clId="{C1FE7AC2-1A19-4EF3-8CE2-D58CF4296226}" dt="2024-06-27T02:38:24.408" v="7774" actId="20577"/>
        <pc:sldMkLst>
          <pc:docMk/>
          <pc:sldMk cId="684526798" sldId="2147473888"/>
        </pc:sldMkLst>
        <pc:spChg chg="mod">
          <ac:chgData name="Hirata, Ryuichi (SEC)" userId="955886f9-285d-4137-bfef-63faad37c40d" providerId="ADAL" clId="{C1FE7AC2-1A19-4EF3-8CE2-D58CF4296226}" dt="2024-06-20T03:12:46.590" v="5053" actId="403"/>
          <ac:spMkLst>
            <pc:docMk/>
            <pc:sldMk cId="684526798" sldId="2147473888"/>
            <ac:spMk id="2" creationId="{F2CA06BD-0B44-6D73-4371-5E88AEC56585}"/>
          </ac:spMkLst>
        </pc:spChg>
        <pc:spChg chg="mod">
          <ac:chgData name="Hirata, Ryuichi (SEC)" userId="955886f9-285d-4137-bfef-63faad37c40d" providerId="ADAL" clId="{C1FE7AC2-1A19-4EF3-8CE2-D58CF4296226}" dt="2024-06-27T02:38:24.408" v="7774" actId="20577"/>
          <ac:spMkLst>
            <pc:docMk/>
            <pc:sldMk cId="684526798" sldId="2147473888"/>
            <ac:spMk id="3" creationId="{20130CDA-583B-DAC1-5B82-B30EF34094CE}"/>
          </ac:spMkLst>
        </pc:spChg>
        <pc:spChg chg="mod">
          <ac:chgData name="Hirata, Ryuichi (SEC)" userId="955886f9-285d-4137-bfef-63faad37c40d" providerId="ADAL" clId="{C1FE7AC2-1A19-4EF3-8CE2-D58CF4296226}" dt="2024-06-18T10:59:09.724" v="1924" actId="20577"/>
          <ac:spMkLst>
            <pc:docMk/>
            <pc:sldMk cId="684526798" sldId="2147473888"/>
            <ac:spMk id="14" creationId="{2DDC3FDA-1765-378A-6B10-954D05A0C125}"/>
          </ac:spMkLst>
        </pc:spChg>
        <pc:spChg chg="add mod">
          <ac:chgData name="Hirata, Ryuichi (SEC)" userId="955886f9-285d-4137-bfef-63faad37c40d" providerId="ADAL" clId="{C1FE7AC2-1A19-4EF3-8CE2-D58CF4296226}" dt="2024-06-20T03:11:08.049" v="5046" actId="1038"/>
          <ac:spMkLst>
            <pc:docMk/>
            <pc:sldMk cId="684526798" sldId="2147473888"/>
            <ac:spMk id="15" creationId="{D6409289-83E7-8A60-A65E-2F648299FFA0}"/>
          </ac:spMkLst>
        </pc:spChg>
        <pc:spChg chg="add del mod">
          <ac:chgData name="Hirata, Ryuichi (SEC)" userId="955886f9-285d-4137-bfef-63faad37c40d" providerId="ADAL" clId="{C1FE7AC2-1A19-4EF3-8CE2-D58CF4296226}" dt="2024-06-19T05:40:46.893" v="3130" actId="478"/>
          <ac:spMkLst>
            <pc:docMk/>
            <pc:sldMk cId="684526798" sldId="2147473888"/>
            <ac:spMk id="16" creationId="{709BC5E7-1D06-6DBE-F10A-21A6921B5BFE}"/>
          </ac:spMkLst>
        </pc:spChg>
        <pc:spChg chg="add mod">
          <ac:chgData name="Hirata, Ryuichi (SEC)" userId="955886f9-285d-4137-bfef-63faad37c40d" providerId="ADAL" clId="{C1FE7AC2-1A19-4EF3-8CE2-D58CF4296226}" dt="2024-06-20T03:11:08.049" v="5046" actId="1038"/>
          <ac:spMkLst>
            <pc:docMk/>
            <pc:sldMk cId="684526798" sldId="2147473888"/>
            <ac:spMk id="17" creationId="{BA6C188C-7157-3A81-6F7E-A67CF2B13AAD}"/>
          </ac:spMkLst>
        </pc:spChg>
        <pc:spChg chg="add mod">
          <ac:chgData name="Hirata, Ryuichi (SEC)" userId="955886f9-285d-4137-bfef-63faad37c40d" providerId="ADAL" clId="{C1FE7AC2-1A19-4EF3-8CE2-D58CF4296226}" dt="2024-06-20T05:24:35.598" v="5231" actId="1036"/>
          <ac:spMkLst>
            <pc:docMk/>
            <pc:sldMk cId="684526798" sldId="2147473888"/>
            <ac:spMk id="20" creationId="{0F3EC579-CF38-F338-4257-6BCBD1261136}"/>
          </ac:spMkLst>
        </pc:spChg>
        <pc:spChg chg="add mod">
          <ac:chgData name="Hirata, Ryuichi (SEC)" userId="955886f9-285d-4137-bfef-63faad37c40d" providerId="ADAL" clId="{C1FE7AC2-1A19-4EF3-8CE2-D58CF4296226}" dt="2024-06-26T05:21:46.749" v="6542"/>
          <ac:spMkLst>
            <pc:docMk/>
            <pc:sldMk cId="684526798" sldId="2147473888"/>
            <ac:spMk id="22" creationId="{CABE768C-1941-D218-A030-ED33A675DE20}"/>
          </ac:spMkLst>
        </pc:spChg>
        <pc:spChg chg="mod">
          <ac:chgData name="Hirata, Ryuichi (SEC)" userId="955886f9-285d-4137-bfef-63faad37c40d" providerId="ADAL" clId="{C1FE7AC2-1A19-4EF3-8CE2-D58CF4296226}" dt="2024-06-20T03:11:08.049" v="5046" actId="1038"/>
          <ac:spMkLst>
            <pc:docMk/>
            <pc:sldMk cId="684526798" sldId="2147473888"/>
            <ac:spMk id="34" creationId="{D7C58E76-DCFA-59B0-586B-3606477D8865}"/>
          </ac:spMkLst>
        </pc:spChg>
        <pc:spChg chg="mod">
          <ac:chgData name="Hirata, Ryuichi (SEC)" userId="955886f9-285d-4137-bfef-63faad37c40d" providerId="ADAL" clId="{C1FE7AC2-1A19-4EF3-8CE2-D58CF4296226}" dt="2024-06-20T03:11:08.049" v="5046" actId="1038"/>
          <ac:spMkLst>
            <pc:docMk/>
            <pc:sldMk cId="684526798" sldId="2147473888"/>
            <ac:spMk id="35" creationId="{478737B3-B52D-F1B3-54A2-27F5B9A2ACE1}"/>
          </ac:spMkLst>
        </pc:spChg>
        <pc:spChg chg="mod">
          <ac:chgData name="Hirata, Ryuichi (SEC)" userId="955886f9-285d-4137-bfef-63faad37c40d" providerId="ADAL" clId="{C1FE7AC2-1A19-4EF3-8CE2-D58CF4296226}" dt="2024-06-20T03:11:08.049" v="5046" actId="1038"/>
          <ac:spMkLst>
            <pc:docMk/>
            <pc:sldMk cId="684526798" sldId="2147473888"/>
            <ac:spMk id="42" creationId="{74171665-B2FA-4D43-F189-9FE34C6149FC}"/>
          </ac:spMkLst>
        </pc:spChg>
        <pc:spChg chg="mod">
          <ac:chgData name="Hirata, Ryuichi (SEC)" userId="955886f9-285d-4137-bfef-63faad37c40d" providerId="ADAL" clId="{C1FE7AC2-1A19-4EF3-8CE2-D58CF4296226}" dt="2024-06-20T03:11:08.049" v="5046" actId="1038"/>
          <ac:spMkLst>
            <pc:docMk/>
            <pc:sldMk cId="684526798" sldId="2147473888"/>
            <ac:spMk id="44" creationId="{E4847D44-EF1A-059B-0C70-72EF36E19BCD}"/>
          </ac:spMkLst>
        </pc:spChg>
        <pc:spChg chg="mod">
          <ac:chgData name="Hirata, Ryuichi (SEC)" userId="955886f9-285d-4137-bfef-63faad37c40d" providerId="ADAL" clId="{C1FE7AC2-1A19-4EF3-8CE2-D58CF4296226}" dt="2024-06-20T03:11:08.049" v="5046" actId="1038"/>
          <ac:spMkLst>
            <pc:docMk/>
            <pc:sldMk cId="684526798" sldId="2147473888"/>
            <ac:spMk id="52" creationId="{ED90FED9-3DD5-5706-5D95-0774E2A92564}"/>
          </ac:spMkLst>
        </pc:spChg>
        <pc:spChg chg="mod">
          <ac:chgData name="Hirata, Ryuichi (SEC)" userId="955886f9-285d-4137-bfef-63faad37c40d" providerId="ADAL" clId="{C1FE7AC2-1A19-4EF3-8CE2-D58CF4296226}" dt="2024-06-20T03:11:08.049" v="5046" actId="1038"/>
          <ac:spMkLst>
            <pc:docMk/>
            <pc:sldMk cId="684526798" sldId="2147473888"/>
            <ac:spMk id="54" creationId="{64F6D229-7F00-4B77-9E4A-FCE88D939CDC}"/>
          </ac:spMkLst>
        </pc:spChg>
        <pc:spChg chg="mod">
          <ac:chgData name="Hirata, Ryuichi (SEC)" userId="955886f9-285d-4137-bfef-63faad37c40d" providerId="ADAL" clId="{C1FE7AC2-1A19-4EF3-8CE2-D58CF4296226}" dt="2024-06-20T03:11:08.049" v="5046" actId="1038"/>
          <ac:spMkLst>
            <pc:docMk/>
            <pc:sldMk cId="684526798" sldId="2147473888"/>
            <ac:spMk id="55" creationId="{0ED54DDC-A2A1-2FE3-9A1F-AFBDA84F237F}"/>
          </ac:spMkLst>
        </pc:spChg>
        <pc:spChg chg="mod">
          <ac:chgData name="Hirata, Ryuichi (SEC)" userId="955886f9-285d-4137-bfef-63faad37c40d" providerId="ADAL" clId="{C1FE7AC2-1A19-4EF3-8CE2-D58CF4296226}" dt="2024-06-20T03:11:08.049" v="5046" actId="1038"/>
          <ac:spMkLst>
            <pc:docMk/>
            <pc:sldMk cId="684526798" sldId="2147473888"/>
            <ac:spMk id="56" creationId="{4690D2C0-F5ED-A364-B13A-C6E472216365}"/>
          </ac:spMkLst>
        </pc:spChg>
        <pc:spChg chg="mod">
          <ac:chgData name="Hirata, Ryuichi (SEC)" userId="955886f9-285d-4137-bfef-63faad37c40d" providerId="ADAL" clId="{C1FE7AC2-1A19-4EF3-8CE2-D58CF4296226}" dt="2024-06-20T03:11:08.049" v="5046" actId="1038"/>
          <ac:spMkLst>
            <pc:docMk/>
            <pc:sldMk cId="684526798" sldId="2147473888"/>
            <ac:spMk id="57" creationId="{58B58203-03DC-8BB2-4E87-DBD7B05C708C}"/>
          </ac:spMkLst>
        </pc:spChg>
        <pc:spChg chg="mod">
          <ac:chgData name="Hirata, Ryuichi (SEC)" userId="955886f9-285d-4137-bfef-63faad37c40d" providerId="ADAL" clId="{C1FE7AC2-1A19-4EF3-8CE2-D58CF4296226}" dt="2024-06-20T03:11:08.049" v="5046" actId="1038"/>
          <ac:spMkLst>
            <pc:docMk/>
            <pc:sldMk cId="684526798" sldId="2147473888"/>
            <ac:spMk id="58" creationId="{386BE1C2-FE1C-3CB7-4E1D-99F3EC024346}"/>
          </ac:spMkLst>
        </pc:spChg>
        <pc:spChg chg="mod">
          <ac:chgData name="Hirata, Ryuichi (SEC)" userId="955886f9-285d-4137-bfef-63faad37c40d" providerId="ADAL" clId="{C1FE7AC2-1A19-4EF3-8CE2-D58CF4296226}" dt="2024-06-20T03:11:08.049" v="5046" actId="1038"/>
          <ac:spMkLst>
            <pc:docMk/>
            <pc:sldMk cId="684526798" sldId="2147473888"/>
            <ac:spMk id="59" creationId="{1EAFAF56-80A6-1ADA-B9EE-8718024FA8B7}"/>
          </ac:spMkLst>
        </pc:spChg>
        <pc:spChg chg="mod">
          <ac:chgData name="Hirata, Ryuichi (SEC)" userId="955886f9-285d-4137-bfef-63faad37c40d" providerId="ADAL" clId="{C1FE7AC2-1A19-4EF3-8CE2-D58CF4296226}" dt="2024-06-20T03:11:08.049" v="5046" actId="1038"/>
          <ac:spMkLst>
            <pc:docMk/>
            <pc:sldMk cId="684526798" sldId="2147473888"/>
            <ac:spMk id="60" creationId="{9BB3A040-9BDF-0D9A-5B56-0319456A6C77}"/>
          </ac:spMkLst>
        </pc:spChg>
        <pc:cxnChg chg="mod">
          <ac:chgData name="Hirata, Ryuichi (SEC)" userId="955886f9-285d-4137-bfef-63faad37c40d" providerId="ADAL" clId="{C1FE7AC2-1A19-4EF3-8CE2-D58CF4296226}" dt="2024-06-20T02:36:25.699" v="3981" actId="14100"/>
          <ac:cxnSpMkLst>
            <pc:docMk/>
            <pc:sldMk cId="684526798" sldId="2147473888"/>
            <ac:cxnSpMk id="9" creationId="{64BFE755-D95F-F52C-69E4-48F588C31A21}"/>
          </ac:cxnSpMkLst>
        </pc:cxnChg>
        <pc:cxnChg chg="mod">
          <ac:chgData name="Hirata, Ryuichi (SEC)" userId="955886f9-285d-4137-bfef-63faad37c40d" providerId="ADAL" clId="{C1FE7AC2-1A19-4EF3-8CE2-D58CF4296226}" dt="2024-06-20T02:36:25.699" v="3981" actId="14100"/>
          <ac:cxnSpMkLst>
            <pc:docMk/>
            <pc:sldMk cId="684526798" sldId="2147473888"/>
            <ac:cxnSpMk id="10" creationId="{C1E43927-1411-4423-29FD-3C31683C54B4}"/>
          </ac:cxnSpMkLst>
        </pc:cxnChg>
        <pc:cxnChg chg="mod">
          <ac:chgData name="Hirata, Ryuichi (SEC)" userId="955886f9-285d-4137-bfef-63faad37c40d" providerId="ADAL" clId="{C1FE7AC2-1A19-4EF3-8CE2-D58CF4296226}" dt="2024-06-20T02:36:25.699" v="3981" actId="14100"/>
          <ac:cxnSpMkLst>
            <pc:docMk/>
            <pc:sldMk cId="684526798" sldId="2147473888"/>
            <ac:cxnSpMk id="11" creationId="{65765AED-1A0A-7815-1467-FF0A76E2DB0A}"/>
          </ac:cxnSpMkLst>
        </pc:cxnChg>
        <pc:cxnChg chg="add mod">
          <ac:chgData name="Hirata, Ryuichi (SEC)" userId="955886f9-285d-4137-bfef-63faad37c40d" providerId="ADAL" clId="{C1FE7AC2-1A19-4EF3-8CE2-D58CF4296226}" dt="2024-06-26T05:21:46.749" v="6542"/>
          <ac:cxnSpMkLst>
            <pc:docMk/>
            <pc:sldMk cId="684526798" sldId="2147473888"/>
            <ac:cxnSpMk id="16" creationId="{F04BAA32-3A2F-2AFA-2F7B-8D112D9AAC65}"/>
          </ac:cxnSpMkLst>
        </pc:cxnChg>
      </pc:sldChg>
      <pc:sldChg chg="add del mod modShow">
        <pc:chgData name="Hirata, Ryuichi (SEC)" userId="955886f9-285d-4137-bfef-63faad37c40d" providerId="ADAL" clId="{C1FE7AC2-1A19-4EF3-8CE2-D58CF4296226}" dt="2024-06-19T04:13:04.351" v="3008" actId="2696"/>
        <pc:sldMkLst>
          <pc:docMk/>
          <pc:sldMk cId="726880" sldId="2147473889"/>
        </pc:sldMkLst>
      </pc:sldChg>
      <pc:sldChg chg="add del">
        <pc:chgData name="Hirata, Ryuichi (SEC)" userId="955886f9-285d-4137-bfef-63faad37c40d" providerId="ADAL" clId="{C1FE7AC2-1A19-4EF3-8CE2-D58CF4296226}" dt="2024-06-20T02:41:57.608" v="4259" actId="18676"/>
        <pc:sldMkLst>
          <pc:docMk/>
          <pc:sldMk cId="648126670" sldId="2147473889"/>
        </pc:sldMkLst>
      </pc:sldChg>
      <pc:sldChg chg="addSp delSp modSp new mod">
        <pc:chgData name="Hirata, Ryuichi (SEC)" userId="955886f9-285d-4137-bfef-63faad37c40d" providerId="ADAL" clId="{C1FE7AC2-1A19-4EF3-8CE2-D58CF4296226}" dt="2024-06-26T05:18:50.282" v="6459" actId="20577"/>
        <pc:sldMkLst>
          <pc:docMk/>
          <pc:sldMk cId="2412380561" sldId="2147473890"/>
        </pc:sldMkLst>
        <pc:spChg chg="mod">
          <ac:chgData name="Hirata, Ryuichi (SEC)" userId="955886f9-285d-4137-bfef-63faad37c40d" providerId="ADAL" clId="{C1FE7AC2-1A19-4EF3-8CE2-D58CF4296226}" dt="2024-06-20T05:30:58.212" v="5400" actId="20577"/>
          <ac:spMkLst>
            <pc:docMk/>
            <pc:sldMk cId="2412380561" sldId="2147473890"/>
            <ac:spMk id="2" creationId="{C49EF5C7-7E98-F842-352C-22B95165E5AD}"/>
          </ac:spMkLst>
        </pc:spChg>
        <pc:spChg chg="add del mod">
          <ac:chgData name="Hirata, Ryuichi (SEC)" userId="955886f9-285d-4137-bfef-63faad37c40d" providerId="ADAL" clId="{C1FE7AC2-1A19-4EF3-8CE2-D58CF4296226}" dt="2024-06-26T05:18:50.282" v="6459" actId="20577"/>
          <ac:spMkLst>
            <pc:docMk/>
            <pc:sldMk cId="2412380561" sldId="2147473890"/>
            <ac:spMk id="3" creationId="{0F56682A-10A8-B2D6-B6A1-3DAEDC617413}"/>
          </ac:spMkLst>
        </pc:spChg>
        <pc:spChg chg="add del mod">
          <ac:chgData name="Hirata, Ryuichi (SEC)" userId="955886f9-285d-4137-bfef-63faad37c40d" providerId="ADAL" clId="{C1FE7AC2-1A19-4EF3-8CE2-D58CF4296226}" dt="2024-06-18T11:20:50.819" v="2602" actId="478"/>
          <ac:spMkLst>
            <pc:docMk/>
            <pc:sldMk cId="2412380561" sldId="2147473890"/>
            <ac:spMk id="8" creationId="{EF848D6F-C297-49D4-7178-DA2881801F04}"/>
          </ac:spMkLst>
        </pc:spChg>
      </pc:sldChg>
      <pc:sldChg chg="add del">
        <pc:chgData name="Hirata, Ryuichi (SEC)" userId="955886f9-285d-4137-bfef-63faad37c40d" providerId="ADAL" clId="{C1FE7AC2-1A19-4EF3-8CE2-D58CF4296226}" dt="2024-06-20T03:13:28.145" v="5055" actId="2696"/>
        <pc:sldMkLst>
          <pc:docMk/>
          <pc:sldMk cId="938310028" sldId="2147473891"/>
        </pc:sldMkLst>
      </pc:sldChg>
      <pc:sldChg chg="add del">
        <pc:chgData name="Hirata, Ryuichi (SEC)" userId="955886f9-285d-4137-bfef-63faad37c40d" providerId="ADAL" clId="{C1FE7AC2-1A19-4EF3-8CE2-D58CF4296226}" dt="2024-06-20T06:10:34.743" v="5898" actId="47"/>
        <pc:sldMkLst>
          <pc:docMk/>
          <pc:sldMk cId="2016214426" sldId="2147473891"/>
        </pc:sldMkLst>
      </pc:sldChg>
      <pc:sldChg chg="addSp delSp modSp new mod">
        <pc:chgData name="Hirata, Ryuichi (SEC)" userId="955886f9-285d-4137-bfef-63faad37c40d" providerId="ADAL" clId="{C1FE7AC2-1A19-4EF3-8CE2-D58CF4296226}" dt="2024-07-11T06:28:05.432" v="8185" actId="20577"/>
        <pc:sldMkLst>
          <pc:docMk/>
          <pc:sldMk cId="1864647599" sldId="2147473892"/>
        </pc:sldMkLst>
        <pc:spChg chg="mod">
          <ac:chgData name="Hirata, Ryuichi (SEC)" userId="955886f9-285d-4137-bfef-63faad37c40d" providerId="ADAL" clId="{C1FE7AC2-1A19-4EF3-8CE2-D58CF4296226}" dt="2024-06-20T06:09:55.832" v="5895" actId="20577"/>
          <ac:spMkLst>
            <pc:docMk/>
            <pc:sldMk cId="1864647599" sldId="2147473892"/>
            <ac:spMk id="2" creationId="{7AA567AB-56F3-CC32-7471-3364424313E3}"/>
          </ac:spMkLst>
        </pc:spChg>
        <pc:spChg chg="mod">
          <ac:chgData name="Hirata, Ryuichi (SEC)" userId="955886f9-285d-4137-bfef-63faad37c40d" providerId="ADAL" clId="{C1FE7AC2-1A19-4EF3-8CE2-D58CF4296226}" dt="2024-07-11T06:28:05.432" v="8185" actId="20577"/>
          <ac:spMkLst>
            <pc:docMk/>
            <pc:sldMk cId="1864647599" sldId="2147473892"/>
            <ac:spMk id="3" creationId="{98891959-AF20-D441-95FD-F417990381D9}"/>
          </ac:spMkLst>
        </pc:spChg>
        <pc:spChg chg="add del mod">
          <ac:chgData name="Hirata, Ryuichi (SEC)" userId="955886f9-285d-4137-bfef-63faad37c40d" providerId="ADAL" clId="{C1FE7AC2-1A19-4EF3-8CE2-D58CF4296226}" dt="2024-07-02T10:39:18.418" v="7882" actId="478"/>
          <ac:spMkLst>
            <pc:docMk/>
            <pc:sldMk cId="1864647599" sldId="2147473892"/>
            <ac:spMk id="7" creationId="{9D137515-2E90-963C-3687-9221EDDF8C50}"/>
          </ac:spMkLst>
        </pc:spChg>
        <pc:spChg chg="add del mod">
          <ac:chgData name="Hirata, Ryuichi (SEC)" userId="955886f9-285d-4137-bfef-63faad37c40d" providerId="ADAL" clId="{C1FE7AC2-1A19-4EF3-8CE2-D58CF4296226}" dt="2024-07-02T10:39:22.627" v="7883" actId="478"/>
          <ac:spMkLst>
            <pc:docMk/>
            <pc:sldMk cId="1864647599" sldId="2147473892"/>
            <ac:spMk id="8" creationId="{2949FAB8-A566-C6EC-1535-881DD9DB16C6}"/>
          </ac:spMkLst>
        </pc:spChg>
        <pc:spChg chg="add del mod">
          <ac:chgData name="Hirata, Ryuichi (SEC)" userId="955886f9-285d-4137-bfef-63faad37c40d" providerId="ADAL" clId="{C1FE7AC2-1A19-4EF3-8CE2-D58CF4296226}" dt="2024-07-02T10:39:12.413" v="7875" actId="478"/>
          <ac:spMkLst>
            <pc:docMk/>
            <pc:sldMk cId="1864647599" sldId="2147473892"/>
            <ac:spMk id="9" creationId="{CD2C5AF9-C98E-23E2-E67C-C0B8407DCCFF}"/>
          </ac:spMkLst>
        </pc:spChg>
      </pc:sldChg>
      <pc:sldChg chg="modSp add mod">
        <pc:chgData name="Hirata, Ryuichi (SEC)" userId="955886f9-285d-4137-bfef-63faad37c40d" providerId="ADAL" clId="{C1FE7AC2-1A19-4EF3-8CE2-D58CF4296226}" dt="2024-07-14T13:20:03.115" v="8389" actId="20577"/>
        <pc:sldMkLst>
          <pc:docMk/>
          <pc:sldMk cId="2951069103" sldId="2147473893"/>
        </pc:sldMkLst>
        <pc:spChg chg="mod">
          <ac:chgData name="Hirata, Ryuichi (SEC)" userId="955886f9-285d-4137-bfef-63faad37c40d" providerId="ADAL" clId="{C1FE7AC2-1A19-4EF3-8CE2-D58CF4296226}" dt="2024-06-20T06:11:33.621" v="5909" actId="20577"/>
          <ac:spMkLst>
            <pc:docMk/>
            <pc:sldMk cId="2951069103" sldId="2147473893"/>
            <ac:spMk id="2" creationId="{7AA567AB-56F3-CC32-7471-3364424313E3}"/>
          </ac:spMkLst>
        </pc:spChg>
        <pc:spChg chg="mod">
          <ac:chgData name="Hirata, Ryuichi (SEC)" userId="955886f9-285d-4137-bfef-63faad37c40d" providerId="ADAL" clId="{C1FE7AC2-1A19-4EF3-8CE2-D58CF4296226}" dt="2024-07-14T13:20:03.115" v="8389" actId="20577"/>
          <ac:spMkLst>
            <pc:docMk/>
            <pc:sldMk cId="2951069103" sldId="2147473893"/>
            <ac:spMk id="3" creationId="{98891959-AF20-D441-95FD-F417990381D9}"/>
          </ac:spMkLst>
        </pc:spChg>
      </pc:sldChg>
      <pc:sldChg chg="addSp delSp modSp add mod">
        <pc:chgData name="Hirata, Ryuichi (SEC)" userId="955886f9-285d-4137-bfef-63faad37c40d" providerId="ADAL" clId="{C1FE7AC2-1A19-4EF3-8CE2-D58CF4296226}" dt="2024-06-26T06:00:48.367" v="7571" actId="20577"/>
        <pc:sldMkLst>
          <pc:docMk/>
          <pc:sldMk cId="4113609295" sldId="2147473894"/>
        </pc:sldMkLst>
        <pc:spChg chg="mod">
          <ac:chgData name="Hirata, Ryuichi (SEC)" userId="955886f9-285d-4137-bfef-63faad37c40d" providerId="ADAL" clId="{C1FE7AC2-1A19-4EF3-8CE2-D58CF4296226}" dt="2024-06-26T05:19:07.956" v="6486" actId="20577"/>
          <ac:spMkLst>
            <pc:docMk/>
            <pc:sldMk cId="4113609295" sldId="2147473894"/>
            <ac:spMk id="2" creationId="{F2CA06BD-0B44-6D73-4371-5E88AEC56585}"/>
          </ac:spMkLst>
        </pc:spChg>
        <pc:spChg chg="mod">
          <ac:chgData name="Hirata, Ryuichi (SEC)" userId="955886f9-285d-4137-bfef-63faad37c40d" providerId="ADAL" clId="{C1FE7AC2-1A19-4EF3-8CE2-D58CF4296226}" dt="2024-06-26T06:00:48.367" v="7571" actId="20577"/>
          <ac:spMkLst>
            <pc:docMk/>
            <pc:sldMk cId="4113609295" sldId="2147473894"/>
            <ac:spMk id="3" creationId="{20130CDA-583B-DAC1-5B82-B30EF34094CE}"/>
          </ac:spMkLst>
        </pc:spChg>
        <pc:spChg chg="del">
          <ac:chgData name="Hirata, Ryuichi (SEC)" userId="955886f9-285d-4137-bfef-63faad37c40d" providerId="ADAL" clId="{C1FE7AC2-1A19-4EF3-8CE2-D58CF4296226}" dt="2024-06-26T05:18:31.921" v="6452" actId="478"/>
          <ac:spMkLst>
            <pc:docMk/>
            <pc:sldMk cId="4113609295" sldId="2147473894"/>
            <ac:spMk id="7" creationId="{286D54CA-BE0E-146E-EDF9-4F4A827CF0B1}"/>
          </ac:spMkLst>
        </pc:spChg>
        <pc:spChg chg="add mod">
          <ac:chgData name="Hirata, Ryuichi (SEC)" userId="955886f9-285d-4137-bfef-63faad37c40d" providerId="ADAL" clId="{C1FE7AC2-1A19-4EF3-8CE2-D58CF4296226}" dt="2024-06-26T05:21:25.386" v="6540" actId="20577"/>
          <ac:spMkLst>
            <pc:docMk/>
            <pc:sldMk cId="4113609295" sldId="2147473894"/>
            <ac:spMk id="15" creationId="{1166F0B9-BA7D-3264-0AE5-90AC21A76F37}"/>
          </ac:spMkLst>
        </pc:spChg>
        <pc:spChg chg="add mod">
          <ac:chgData name="Hirata, Ryuichi (SEC)" userId="955886f9-285d-4137-bfef-63faad37c40d" providerId="ADAL" clId="{C1FE7AC2-1A19-4EF3-8CE2-D58CF4296226}" dt="2024-06-26T05:15:12.701" v="6397" actId="1035"/>
          <ac:spMkLst>
            <pc:docMk/>
            <pc:sldMk cId="4113609295" sldId="2147473894"/>
            <ac:spMk id="17" creationId="{BCE92396-97D6-A8C7-7346-96D9C4DF3B4A}"/>
          </ac:spMkLst>
        </pc:spChg>
        <pc:spChg chg="add mod">
          <ac:chgData name="Hirata, Ryuichi (SEC)" userId="955886f9-285d-4137-bfef-63faad37c40d" providerId="ADAL" clId="{C1FE7AC2-1A19-4EF3-8CE2-D58CF4296226}" dt="2024-06-26T05:16:08.760" v="6442" actId="12788"/>
          <ac:spMkLst>
            <pc:docMk/>
            <pc:sldMk cId="4113609295" sldId="2147473894"/>
            <ac:spMk id="20" creationId="{FDBC2A69-CA6B-4062-899C-A5505AA6B343}"/>
          </ac:spMkLst>
        </pc:spChg>
        <pc:spChg chg="add mod">
          <ac:chgData name="Hirata, Ryuichi (SEC)" userId="955886f9-285d-4137-bfef-63faad37c40d" providerId="ADAL" clId="{C1FE7AC2-1A19-4EF3-8CE2-D58CF4296226}" dt="2024-06-26T05:16:08.760" v="6442" actId="12788"/>
          <ac:spMkLst>
            <pc:docMk/>
            <pc:sldMk cId="4113609295" sldId="2147473894"/>
            <ac:spMk id="22" creationId="{7D06AD28-768C-87E3-BC50-4DE788A19173}"/>
          </ac:spMkLst>
        </pc:spChg>
        <pc:spChg chg="add mod">
          <ac:chgData name="Hirata, Ryuichi (SEC)" userId="955886f9-285d-4137-bfef-63faad37c40d" providerId="ADAL" clId="{C1FE7AC2-1A19-4EF3-8CE2-D58CF4296226}" dt="2024-06-26T05:16:08.760" v="6442" actId="12788"/>
          <ac:spMkLst>
            <pc:docMk/>
            <pc:sldMk cId="4113609295" sldId="2147473894"/>
            <ac:spMk id="25" creationId="{943A20BC-3835-9AC0-CD77-1ECEC2A50785}"/>
          </ac:spMkLst>
        </pc:spChg>
        <pc:spChg chg="add mod">
          <ac:chgData name="Hirata, Ryuichi (SEC)" userId="955886f9-285d-4137-bfef-63faad37c40d" providerId="ADAL" clId="{C1FE7AC2-1A19-4EF3-8CE2-D58CF4296226}" dt="2024-06-26T05:16:08.760" v="6442" actId="12788"/>
          <ac:spMkLst>
            <pc:docMk/>
            <pc:sldMk cId="4113609295" sldId="2147473894"/>
            <ac:spMk id="26" creationId="{822B3F62-8F97-0391-C92F-3E3559E14CB4}"/>
          </ac:spMkLst>
        </pc:spChg>
        <pc:spChg chg="mod">
          <ac:chgData name="Hirata, Ryuichi (SEC)" userId="955886f9-285d-4137-bfef-63faad37c40d" providerId="ADAL" clId="{C1FE7AC2-1A19-4EF3-8CE2-D58CF4296226}" dt="2024-06-26T05:16:08.760" v="6442" actId="12788"/>
          <ac:spMkLst>
            <pc:docMk/>
            <pc:sldMk cId="4113609295" sldId="2147473894"/>
            <ac:spMk id="34" creationId="{D7C58E76-DCFA-59B0-586B-3606477D8865}"/>
          </ac:spMkLst>
        </pc:spChg>
        <pc:spChg chg="mod">
          <ac:chgData name="Hirata, Ryuichi (SEC)" userId="955886f9-285d-4137-bfef-63faad37c40d" providerId="ADAL" clId="{C1FE7AC2-1A19-4EF3-8CE2-D58CF4296226}" dt="2024-06-26T05:16:08.760" v="6442" actId="12788"/>
          <ac:spMkLst>
            <pc:docMk/>
            <pc:sldMk cId="4113609295" sldId="2147473894"/>
            <ac:spMk id="35" creationId="{478737B3-B52D-F1B3-54A2-27F5B9A2ACE1}"/>
          </ac:spMkLst>
        </pc:spChg>
        <pc:spChg chg="del">
          <ac:chgData name="Hirata, Ryuichi (SEC)" userId="955886f9-285d-4137-bfef-63faad37c40d" providerId="ADAL" clId="{C1FE7AC2-1A19-4EF3-8CE2-D58CF4296226}" dt="2024-06-26T05:14:18.769" v="6344" actId="478"/>
          <ac:spMkLst>
            <pc:docMk/>
            <pc:sldMk cId="4113609295" sldId="2147473894"/>
            <ac:spMk id="42" creationId="{74171665-B2FA-4D43-F189-9FE34C6149FC}"/>
          </ac:spMkLst>
        </pc:spChg>
        <pc:spChg chg="mod">
          <ac:chgData name="Hirata, Ryuichi (SEC)" userId="955886f9-285d-4137-bfef-63faad37c40d" providerId="ADAL" clId="{C1FE7AC2-1A19-4EF3-8CE2-D58CF4296226}" dt="2024-06-26T05:16:08.760" v="6442" actId="12788"/>
          <ac:spMkLst>
            <pc:docMk/>
            <pc:sldMk cId="4113609295" sldId="2147473894"/>
            <ac:spMk id="44" creationId="{E4847D44-EF1A-059B-0C70-72EF36E19BCD}"/>
          </ac:spMkLst>
        </pc:spChg>
        <pc:spChg chg="del">
          <ac:chgData name="Hirata, Ryuichi (SEC)" userId="955886f9-285d-4137-bfef-63faad37c40d" providerId="ADAL" clId="{C1FE7AC2-1A19-4EF3-8CE2-D58CF4296226}" dt="2024-06-26T05:14:24.410" v="6345" actId="478"/>
          <ac:spMkLst>
            <pc:docMk/>
            <pc:sldMk cId="4113609295" sldId="2147473894"/>
            <ac:spMk id="52" creationId="{ED90FED9-3DD5-5706-5D95-0774E2A92564}"/>
          </ac:spMkLst>
        </pc:spChg>
        <pc:spChg chg="mod">
          <ac:chgData name="Hirata, Ryuichi (SEC)" userId="955886f9-285d-4137-bfef-63faad37c40d" providerId="ADAL" clId="{C1FE7AC2-1A19-4EF3-8CE2-D58CF4296226}" dt="2024-06-26T05:40:19.201" v="7204" actId="14100"/>
          <ac:spMkLst>
            <pc:docMk/>
            <pc:sldMk cId="4113609295" sldId="2147473894"/>
            <ac:spMk id="56" creationId="{4690D2C0-F5ED-A364-B13A-C6E472216365}"/>
          </ac:spMkLst>
        </pc:spChg>
        <pc:spChg chg="mod">
          <ac:chgData name="Hirata, Ryuichi (SEC)" userId="955886f9-285d-4137-bfef-63faad37c40d" providerId="ADAL" clId="{C1FE7AC2-1A19-4EF3-8CE2-D58CF4296226}" dt="2024-06-26T05:15:49.831" v="6399" actId="14100"/>
          <ac:spMkLst>
            <pc:docMk/>
            <pc:sldMk cId="4113609295" sldId="2147473894"/>
            <ac:spMk id="57" creationId="{58B58203-03DC-8BB2-4E87-DBD7B05C708C}"/>
          </ac:spMkLst>
        </pc:spChg>
        <pc:spChg chg="mod">
          <ac:chgData name="Hirata, Ryuichi (SEC)" userId="955886f9-285d-4137-bfef-63faad37c40d" providerId="ADAL" clId="{C1FE7AC2-1A19-4EF3-8CE2-D58CF4296226}" dt="2024-06-26T05:15:56.260" v="6441" actId="1035"/>
          <ac:spMkLst>
            <pc:docMk/>
            <pc:sldMk cId="4113609295" sldId="2147473894"/>
            <ac:spMk id="60" creationId="{9BB3A040-9BDF-0D9A-5B56-0319456A6C77}"/>
          </ac:spMkLst>
        </pc:spChg>
        <pc:cxnChg chg="add mod">
          <ac:chgData name="Hirata, Ryuichi (SEC)" userId="955886f9-285d-4137-bfef-63faad37c40d" providerId="ADAL" clId="{C1FE7AC2-1A19-4EF3-8CE2-D58CF4296226}" dt="2024-06-26T05:17:45.973" v="6449" actId="14100"/>
          <ac:cxnSpMkLst>
            <pc:docMk/>
            <pc:sldMk cId="4113609295" sldId="2147473894"/>
            <ac:cxnSpMk id="8" creationId="{4C1A6B22-E982-870E-D9DD-EA493ECB8D41}"/>
          </ac:cxnSpMkLst>
        </pc:cxnChg>
        <pc:cxnChg chg="mod">
          <ac:chgData name="Hirata, Ryuichi (SEC)" userId="955886f9-285d-4137-bfef-63faad37c40d" providerId="ADAL" clId="{C1FE7AC2-1A19-4EF3-8CE2-D58CF4296226}" dt="2024-06-26T05:17:32.777" v="6447" actId="552"/>
          <ac:cxnSpMkLst>
            <pc:docMk/>
            <pc:sldMk cId="4113609295" sldId="2147473894"/>
            <ac:cxnSpMk id="9" creationId="{64BFE755-D95F-F52C-69E4-48F588C31A21}"/>
          </ac:cxnSpMkLst>
        </pc:cxnChg>
        <pc:cxnChg chg="mod">
          <ac:chgData name="Hirata, Ryuichi (SEC)" userId="955886f9-285d-4137-bfef-63faad37c40d" providerId="ADAL" clId="{C1FE7AC2-1A19-4EF3-8CE2-D58CF4296226}" dt="2024-06-26T05:15:39.255" v="6398" actId="14100"/>
          <ac:cxnSpMkLst>
            <pc:docMk/>
            <pc:sldMk cId="4113609295" sldId="2147473894"/>
            <ac:cxnSpMk id="10" creationId="{C1E43927-1411-4423-29FD-3C31683C54B4}"/>
          </ac:cxnSpMkLst>
        </pc:cxnChg>
        <pc:cxnChg chg="mod">
          <ac:chgData name="Hirata, Ryuichi (SEC)" userId="955886f9-285d-4137-bfef-63faad37c40d" providerId="ADAL" clId="{C1FE7AC2-1A19-4EF3-8CE2-D58CF4296226}" dt="2024-06-26T05:15:39.255" v="6398" actId="14100"/>
          <ac:cxnSpMkLst>
            <pc:docMk/>
            <pc:sldMk cId="4113609295" sldId="2147473894"/>
            <ac:cxnSpMk id="11" creationId="{65765AED-1A0A-7815-1467-FF0A76E2DB0A}"/>
          </ac:cxnSpMkLst>
        </pc:cxnChg>
        <pc:cxnChg chg="add mod">
          <ac:chgData name="Hirata, Ryuichi (SEC)" userId="955886f9-285d-4137-bfef-63faad37c40d" providerId="ADAL" clId="{C1FE7AC2-1A19-4EF3-8CE2-D58CF4296226}" dt="2024-06-26T05:18:13.244" v="6451" actId="14100"/>
          <ac:cxnSpMkLst>
            <pc:docMk/>
            <pc:sldMk cId="4113609295" sldId="2147473894"/>
            <ac:cxnSpMk id="16" creationId="{24F2820C-FDB1-458B-D7E0-7F75616E2627}"/>
          </ac:cxnSpMkLst>
        </pc:cxnChg>
        <pc:cxnChg chg="mod">
          <ac:chgData name="Hirata, Ryuichi (SEC)" userId="955886f9-285d-4137-bfef-63faad37c40d" providerId="ADAL" clId="{C1FE7AC2-1A19-4EF3-8CE2-D58CF4296226}" dt="2024-06-26T05:18:01.694" v="6450" actId="14100"/>
          <ac:cxnSpMkLst>
            <pc:docMk/>
            <pc:sldMk cId="4113609295" sldId="2147473894"/>
            <ac:cxnSpMk id="18" creationId="{D95AB6DA-523E-A43A-1172-14A83999CFB2}"/>
          </ac:cxnSpMkLst>
        </pc:cxnChg>
      </pc:sldChg>
      <pc:sldMasterChg chg="modSp mod modTransition modSldLayout">
        <pc:chgData name="Hirata, Ryuichi (SEC)" userId="955886f9-285d-4137-bfef-63faad37c40d" providerId="ADAL" clId="{C1FE7AC2-1A19-4EF3-8CE2-D58CF4296226}" dt="2024-06-27T08:42:02.549" v="7868" actId="20577"/>
        <pc:sldMasterMkLst>
          <pc:docMk/>
          <pc:sldMasterMk cId="0" sldId="2147483648"/>
        </pc:sldMasterMkLst>
        <pc:spChg chg="mod">
          <ac:chgData name="Hirata, Ryuichi (SEC)" userId="955886f9-285d-4137-bfef-63faad37c40d" providerId="ADAL" clId="{C1FE7AC2-1A19-4EF3-8CE2-D58CF4296226}" dt="2024-06-27T08:42:02.549" v="7868" actId="20577"/>
          <ac:spMkLst>
            <pc:docMk/>
            <pc:sldMasterMk cId="0" sldId="2147483648"/>
            <ac:spMk id="10" creationId="{00000000-0000-0000-0000-000000000000}"/>
          </ac:spMkLst>
        </pc:spChg>
        <pc:spChg chg="mod">
          <ac:chgData name="Hirata, Ryuichi (SEC)" userId="955886f9-285d-4137-bfef-63faad37c40d" providerId="ADAL" clId="{C1FE7AC2-1A19-4EF3-8CE2-D58CF4296226}" dt="2024-06-14T09:18:55.298" v="329" actId="20577"/>
          <ac:spMkLst>
            <pc:docMk/>
            <pc:sldMasterMk cId="0" sldId="2147483648"/>
            <ac:spMk id="1027" creationId="{00000000-0000-0000-0000-000000000000}"/>
          </ac:spMkLst>
        </pc:spChg>
        <pc:sldLayoutChg chg="modSp mod modTransition">
          <pc:chgData name="Hirata, Ryuichi (SEC)" userId="955886f9-285d-4137-bfef-63faad37c40d" providerId="ADAL" clId="{C1FE7AC2-1A19-4EF3-8CE2-D58CF4296226}" dt="2024-06-14T09:23:38.812" v="331"/>
          <pc:sldLayoutMkLst>
            <pc:docMk/>
            <pc:sldMasterMk cId="0" sldId="2147483648"/>
            <pc:sldLayoutMk cId="0" sldId="2147483649"/>
          </pc:sldLayoutMkLst>
          <pc:spChg chg="mod">
            <ac:chgData name="Hirata, Ryuichi (SEC)" userId="955886f9-285d-4137-bfef-63faad37c40d" providerId="ADAL" clId="{C1FE7AC2-1A19-4EF3-8CE2-D58CF4296226}" dt="2024-06-14T09:23:38.812" v="331"/>
            <ac:spMkLst>
              <pc:docMk/>
              <pc:sldMasterMk cId="0" sldId="2147483648"/>
              <pc:sldLayoutMk cId="0" sldId="2147483649"/>
              <ac:spMk id="4" creationId="{00000000-0000-0000-0000-000000000000}"/>
            </ac:spMkLst>
          </pc:spChg>
        </pc:sldLayoutChg>
        <pc:sldLayoutChg chg="modSp mod modTransition">
          <pc:chgData name="Hirata, Ryuichi (SEC)" userId="955886f9-285d-4137-bfef-63faad37c40d" providerId="ADAL" clId="{C1FE7AC2-1A19-4EF3-8CE2-D58CF4296226}" dt="2024-06-14T09:19:48.924" v="330"/>
          <pc:sldLayoutMkLst>
            <pc:docMk/>
            <pc:sldMasterMk cId="0" sldId="2147483648"/>
            <pc:sldLayoutMk cId="0" sldId="2147483650"/>
          </pc:sldLayoutMkLst>
          <pc:spChg chg="mod">
            <ac:chgData name="Hirata, Ryuichi (SEC)" userId="955886f9-285d-4137-bfef-63faad37c40d" providerId="ADAL" clId="{C1FE7AC2-1A19-4EF3-8CE2-D58CF4296226}" dt="2024-06-14T09:18:38.186" v="323" actId="20577"/>
            <ac:spMkLst>
              <pc:docMk/>
              <pc:sldMasterMk cId="0" sldId="2147483648"/>
              <pc:sldLayoutMk cId="0" sldId="2147483650"/>
              <ac:spMk id="12" creationId="{00000000-0000-0000-0000-000000000000}"/>
            </ac:spMkLst>
          </pc:spChg>
        </pc:sldLayoutChg>
        <pc:sldLayoutChg chg="modSp mod modTransition">
          <pc:chgData name="Hirata, Ryuichi (SEC)" userId="955886f9-285d-4137-bfef-63faad37c40d" providerId="ADAL" clId="{C1FE7AC2-1A19-4EF3-8CE2-D58CF4296226}" dt="2024-06-14T09:23:43.352" v="332"/>
          <pc:sldLayoutMkLst>
            <pc:docMk/>
            <pc:sldMasterMk cId="0" sldId="2147483648"/>
            <pc:sldLayoutMk cId="0" sldId="2147483651"/>
          </pc:sldLayoutMkLst>
          <pc:spChg chg="mod">
            <ac:chgData name="Hirata, Ryuichi (SEC)" userId="955886f9-285d-4137-bfef-63faad37c40d" providerId="ADAL" clId="{C1FE7AC2-1A19-4EF3-8CE2-D58CF4296226}" dt="2024-06-14T09:23:43.352" v="332"/>
            <ac:spMkLst>
              <pc:docMk/>
              <pc:sldMasterMk cId="0" sldId="2147483648"/>
              <pc:sldLayoutMk cId="0" sldId="2147483651"/>
              <ac:spMk id="4" creationId="{00000000-0000-0000-0000-000000000000}"/>
            </ac:spMkLst>
          </pc:spChg>
        </pc:sldLayoutChg>
        <pc:sldLayoutChg chg="modSp mod modTransition">
          <pc:chgData name="Hirata, Ryuichi (SEC)" userId="955886f9-285d-4137-bfef-63faad37c40d" providerId="ADAL" clId="{C1FE7AC2-1A19-4EF3-8CE2-D58CF4296226}" dt="2024-06-14T09:23:46.439" v="333"/>
          <pc:sldLayoutMkLst>
            <pc:docMk/>
            <pc:sldMasterMk cId="0" sldId="2147483648"/>
            <pc:sldLayoutMk cId="0" sldId="2147483652"/>
          </pc:sldLayoutMkLst>
          <pc:spChg chg="mod">
            <ac:chgData name="Hirata, Ryuichi (SEC)" userId="955886f9-285d-4137-bfef-63faad37c40d" providerId="ADAL" clId="{C1FE7AC2-1A19-4EF3-8CE2-D58CF4296226}" dt="2024-06-14T09:23:46.439" v="333"/>
            <ac:spMkLst>
              <pc:docMk/>
              <pc:sldMasterMk cId="0" sldId="2147483648"/>
              <pc:sldLayoutMk cId="0" sldId="2147483652"/>
              <ac:spMk id="5" creationId="{00000000-0000-0000-0000-000000000000}"/>
            </ac:spMkLst>
          </pc:spChg>
        </pc:sldLayoutChg>
        <pc:sldLayoutChg chg="modSp mod modTransition">
          <pc:chgData name="Hirata, Ryuichi (SEC)" userId="955886f9-285d-4137-bfef-63faad37c40d" providerId="ADAL" clId="{C1FE7AC2-1A19-4EF3-8CE2-D58CF4296226}" dt="2024-06-14T09:23:49.918" v="334"/>
          <pc:sldLayoutMkLst>
            <pc:docMk/>
            <pc:sldMasterMk cId="0" sldId="2147483648"/>
            <pc:sldLayoutMk cId="0" sldId="2147483653"/>
          </pc:sldLayoutMkLst>
          <pc:spChg chg="mod">
            <ac:chgData name="Hirata, Ryuichi (SEC)" userId="955886f9-285d-4137-bfef-63faad37c40d" providerId="ADAL" clId="{C1FE7AC2-1A19-4EF3-8CE2-D58CF4296226}" dt="2024-06-14T09:23:49.918" v="334"/>
            <ac:spMkLst>
              <pc:docMk/>
              <pc:sldMasterMk cId="0" sldId="2147483648"/>
              <pc:sldLayoutMk cId="0" sldId="2147483653"/>
              <ac:spMk id="7" creationId="{00000000-0000-0000-0000-000000000000}"/>
            </ac:spMkLst>
          </pc:spChg>
        </pc:sldLayoutChg>
        <pc:sldLayoutChg chg="modSp mod modTransition">
          <pc:chgData name="Hirata, Ryuichi (SEC)" userId="955886f9-285d-4137-bfef-63faad37c40d" providerId="ADAL" clId="{C1FE7AC2-1A19-4EF3-8CE2-D58CF4296226}" dt="2024-06-14T09:23:53.657" v="335"/>
          <pc:sldLayoutMkLst>
            <pc:docMk/>
            <pc:sldMasterMk cId="0" sldId="2147483648"/>
            <pc:sldLayoutMk cId="0" sldId="2147483654"/>
          </pc:sldLayoutMkLst>
          <pc:spChg chg="mod">
            <ac:chgData name="Hirata, Ryuichi (SEC)" userId="955886f9-285d-4137-bfef-63faad37c40d" providerId="ADAL" clId="{C1FE7AC2-1A19-4EF3-8CE2-D58CF4296226}" dt="2024-06-14T09:23:53.657" v="335"/>
            <ac:spMkLst>
              <pc:docMk/>
              <pc:sldMasterMk cId="0" sldId="2147483648"/>
              <pc:sldLayoutMk cId="0" sldId="2147483654"/>
              <ac:spMk id="3" creationId="{00000000-0000-0000-0000-000000000000}"/>
            </ac:spMkLst>
          </pc:spChg>
        </pc:sldLayoutChg>
        <pc:sldLayoutChg chg="modSp mod modTransition">
          <pc:chgData name="Hirata, Ryuichi (SEC)" userId="955886f9-285d-4137-bfef-63faad37c40d" providerId="ADAL" clId="{C1FE7AC2-1A19-4EF3-8CE2-D58CF4296226}" dt="2024-06-14T09:23:57.109" v="336"/>
          <pc:sldLayoutMkLst>
            <pc:docMk/>
            <pc:sldMasterMk cId="0" sldId="2147483648"/>
            <pc:sldLayoutMk cId="0" sldId="2147483655"/>
          </pc:sldLayoutMkLst>
          <pc:spChg chg="mod">
            <ac:chgData name="Hirata, Ryuichi (SEC)" userId="955886f9-285d-4137-bfef-63faad37c40d" providerId="ADAL" clId="{C1FE7AC2-1A19-4EF3-8CE2-D58CF4296226}" dt="2024-06-14T09:23:57.109" v="336"/>
            <ac:spMkLst>
              <pc:docMk/>
              <pc:sldMasterMk cId="0" sldId="2147483648"/>
              <pc:sldLayoutMk cId="0" sldId="2147483655"/>
              <ac:spMk id="2" creationId="{00000000-0000-0000-0000-000000000000}"/>
            </ac:spMkLst>
          </pc:spChg>
        </pc:sldLayoutChg>
        <pc:sldLayoutChg chg="modTransition">
          <pc:chgData name="Hirata, Ryuichi (SEC)" userId="955886f9-285d-4137-bfef-63faad37c40d" providerId="ADAL" clId="{C1FE7AC2-1A19-4EF3-8CE2-D58CF4296226}" dt="2024-06-14T09:19:48.924" v="330"/>
          <pc:sldLayoutMkLst>
            <pc:docMk/>
            <pc:sldMasterMk cId="0" sldId="2147483648"/>
            <pc:sldLayoutMk cId="0" sldId="2147483658"/>
          </pc:sldLayoutMkLst>
        </pc:sldLayoutChg>
        <pc:sldLayoutChg chg="modTransition">
          <pc:chgData name="Hirata, Ryuichi (SEC)" userId="955886f9-285d-4137-bfef-63faad37c40d" providerId="ADAL" clId="{C1FE7AC2-1A19-4EF3-8CE2-D58CF4296226}" dt="2024-06-14T09:19:48.924" v="330"/>
          <pc:sldLayoutMkLst>
            <pc:docMk/>
            <pc:sldMasterMk cId="0" sldId="2147483648"/>
            <pc:sldLayoutMk cId="0" sldId="2147483659"/>
          </pc:sldLayoutMkLst>
        </pc:sldLayoutChg>
        <pc:sldLayoutChg chg="modTransition">
          <pc:chgData name="Hirata, Ryuichi (SEC)" userId="955886f9-285d-4137-bfef-63faad37c40d" providerId="ADAL" clId="{C1FE7AC2-1A19-4EF3-8CE2-D58CF4296226}" dt="2024-06-14T09:19:48.924" v="330"/>
          <pc:sldLayoutMkLst>
            <pc:docMk/>
            <pc:sldMasterMk cId="0" sldId="2147483648"/>
            <pc:sldLayoutMk cId="727474264" sldId="2147483682"/>
          </pc:sldLayoutMkLst>
        </pc:sldLayoutChg>
        <pc:sldLayoutChg chg="modTransition">
          <pc:chgData name="Hirata, Ryuichi (SEC)" userId="955886f9-285d-4137-bfef-63faad37c40d" providerId="ADAL" clId="{C1FE7AC2-1A19-4EF3-8CE2-D58CF4296226}" dt="2024-06-14T09:19:48.924" v="330"/>
          <pc:sldLayoutMkLst>
            <pc:docMk/>
            <pc:sldMasterMk cId="0" sldId="2147483648"/>
            <pc:sldLayoutMk cId="2853962581" sldId="2147483684"/>
          </pc:sldLayoutMkLst>
        </pc:sldLayoutChg>
      </pc:sldMasterChg>
      <pc:sldMasterChg chg="modTransition modSldLayout">
        <pc:chgData name="Hirata, Ryuichi (SEC)" userId="955886f9-285d-4137-bfef-63faad37c40d" providerId="ADAL" clId="{C1FE7AC2-1A19-4EF3-8CE2-D58CF4296226}" dt="2024-06-14T09:19:48.924" v="330"/>
        <pc:sldMasterMkLst>
          <pc:docMk/>
          <pc:sldMasterMk cId="1781780604" sldId="2147483670"/>
        </pc:sldMasterMkLst>
        <pc:sldLayoutChg chg="modTransition">
          <pc:chgData name="Hirata, Ryuichi (SEC)" userId="955886f9-285d-4137-bfef-63faad37c40d" providerId="ADAL" clId="{C1FE7AC2-1A19-4EF3-8CE2-D58CF4296226}" dt="2024-06-14T09:19:48.924" v="330"/>
          <pc:sldLayoutMkLst>
            <pc:docMk/>
            <pc:sldMasterMk cId="1781780604" sldId="2147483670"/>
            <pc:sldLayoutMk cId="2502200754" sldId="2147483671"/>
          </pc:sldLayoutMkLst>
        </pc:sldLayoutChg>
        <pc:sldLayoutChg chg="modTransition">
          <pc:chgData name="Hirata, Ryuichi (SEC)" userId="955886f9-285d-4137-bfef-63faad37c40d" providerId="ADAL" clId="{C1FE7AC2-1A19-4EF3-8CE2-D58CF4296226}" dt="2024-06-14T09:19:48.924" v="330"/>
          <pc:sldLayoutMkLst>
            <pc:docMk/>
            <pc:sldMasterMk cId="1781780604" sldId="2147483670"/>
            <pc:sldLayoutMk cId="3931492475" sldId="2147483672"/>
          </pc:sldLayoutMkLst>
        </pc:sldLayoutChg>
        <pc:sldLayoutChg chg="modTransition">
          <pc:chgData name="Hirata, Ryuichi (SEC)" userId="955886f9-285d-4137-bfef-63faad37c40d" providerId="ADAL" clId="{C1FE7AC2-1A19-4EF3-8CE2-D58CF4296226}" dt="2024-06-14T09:19:48.924" v="330"/>
          <pc:sldLayoutMkLst>
            <pc:docMk/>
            <pc:sldMasterMk cId="1781780604" sldId="2147483670"/>
            <pc:sldLayoutMk cId="2779638391" sldId="2147483673"/>
          </pc:sldLayoutMkLst>
        </pc:sldLayoutChg>
        <pc:sldLayoutChg chg="modTransition">
          <pc:chgData name="Hirata, Ryuichi (SEC)" userId="955886f9-285d-4137-bfef-63faad37c40d" providerId="ADAL" clId="{C1FE7AC2-1A19-4EF3-8CE2-D58CF4296226}" dt="2024-06-14T09:19:48.924" v="330"/>
          <pc:sldLayoutMkLst>
            <pc:docMk/>
            <pc:sldMasterMk cId="1781780604" sldId="2147483670"/>
            <pc:sldLayoutMk cId="4259562633" sldId="2147483674"/>
          </pc:sldLayoutMkLst>
        </pc:sldLayoutChg>
        <pc:sldLayoutChg chg="modTransition">
          <pc:chgData name="Hirata, Ryuichi (SEC)" userId="955886f9-285d-4137-bfef-63faad37c40d" providerId="ADAL" clId="{C1FE7AC2-1A19-4EF3-8CE2-D58CF4296226}" dt="2024-06-14T09:19:48.924" v="330"/>
          <pc:sldLayoutMkLst>
            <pc:docMk/>
            <pc:sldMasterMk cId="1781780604" sldId="2147483670"/>
            <pc:sldLayoutMk cId="949964293" sldId="2147483675"/>
          </pc:sldLayoutMkLst>
        </pc:sldLayoutChg>
        <pc:sldLayoutChg chg="modTransition">
          <pc:chgData name="Hirata, Ryuichi (SEC)" userId="955886f9-285d-4137-bfef-63faad37c40d" providerId="ADAL" clId="{C1FE7AC2-1A19-4EF3-8CE2-D58CF4296226}" dt="2024-06-14T09:19:48.924" v="330"/>
          <pc:sldLayoutMkLst>
            <pc:docMk/>
            <pc:sldMasterMk cId="1781780604" sldId="2147483670"/>
            <pc:sldLayoutMk cId="3805371495" sldId="2147483676"/>
          </pc:sldLayoutMkLst>
        </pc:sldLayoutChg>
        <pc:sldLayoutChg chg="modTransition">
          <pc:chgData name="Hirata, Ryuichi (SEC)" userId="955886f9-285d-4137-bfef-63faad37c40d" providerId="ADAL" clId="{C1FE7AC2-1A19-4EF3-8CE2-D58CF4296226}" dt="2024-06-14T09:19:48.924" v="330"/>
          <pc:sldLayoutMkLst>
            <pc:docMk/>
            <pc:sldMasterMk cId="1781780604" sldId="2147483670"/>
            <pc:sldLayoutMk cId="2744550798" sldId="2147483677"/>
          </pc:sldLayoutMkLst>
        </pc:sldLayoutChg>
        <pc:sldLayoutChg chg="modTransition">
          <pc:chgData name="Hirata, Ryuichi (SEC)" userId="955886f9-285d-4137-bfef-63faad37c40d" providerId="ADAL" clId="{C1FE7AC2-1A19-4EF3-8CE2-D58CF4296226}" dt="2024-06-14T09:19:48.924" v="330"/>
          <pc:sldLayoutMkLst>
            <pc:docMk/>
            <pc:sldMasterMk cId="1781780604" sldId="2147483670"/>
            <pc:sldLayoutMk cId="2089653884" sldId="2147483678"/>
          </pc:sldLayoutMkLst>
        </pc:sldLayoutChg>
        <pc:sldLayoutChg chg="modTransition">
          <pc:chgData name="Hirata, Ryuichi (SEC)" userId="955886f9-285d-4137-bfef-63faad37c40d" providerId="ADAL" clId="{C1FE7AC2-1A19-4EF3-8CE2-D58CF4296226}" dt="2024-06-14T09:19:48.924" v="330"/>
          <pc:sldLayoutMkLst>
            <pc:docMk/>
            <pc:sldMasterMk cId="1781780604" sldId="2147483670"/>
            <pc:sldLayoutMk cId="894648776" sldId="2147483679"/>
          </pc:sldLayoutMkLst>
        </pc:sldLayoutChg>
        <pc:sldLayoutChg chg="modTransition">
          <pc:chgData name="Hirata, Ryuichi (SEC)" userId="955886f9-285d-4137-bfef-63faad37c40d" providerId="ADAL" clId="{C1FE7AC2-1A19-4EF3-8CE2-D58CF4296226}" dt="2024-06-14T09:19:48.924" v="330"/>
          <pc:sldLayoutMkLst>
            <pc:docMk/>
            <pc:sldMasterMk cId="1781780604" sldId="2147483670"/>
            <pc:sldLayoutMk cId="2458696180" sldId="2147483680"/>
          </pc:sldLayoutMkLst>
        </pc:sldLayoutChg>
        <pc:sldLayoutChg chg="modTransition">
          <pc:chgData name="Hirata, Ryuichi (SEC)" userId="955886f9-285d-4137-bfef-63faad37c40d" providerId="ADAL" clId="{C1FE7AC2-1A19-4EF3-8CE2-D58CF4296226}" dt="2024-06-14T09:19:48.924" v="330"/>
          <pc:sldLayoutMkLst>
            <pc:docMk/>
            <pc:sldMasterMk cId="1781780604" sldId="2147483670"/>
            <pc:sldLayoutMk cId="3689951248" sldId="2147483681"/>
          </pc:sldLayoutMkLst>
        </pc:sldLayoutChg>
        <pc:sldLayoutChg chg="modTransition">
          <pc:chgData name="Hirata, Ryuichi (SEC)" userId="955886f9-285d-4137-bfef-63faad37c40d" providerId="ADAL" clId="{C1FE7AC2-1A19-4EF3-8CE2-D58CF4296226}" dt="2024-06-14T09:19:48.924" v="330"/>
          <pc:sldLayoutMkLst>
            <pc:docMk/>
            <pc:sldMasterMk cId="1781780604" sldId="2147483670"/>
            <pc:sldLayoutMk cId="564556452" sldId="2147483683"/>
          </pc:sldLayoutMkLst>
        </pc:sldLayoutChg>
      </pc:sldMasterChg>
    </pc:docChg>
  </pc:docChgLst>
  <pc:docChgLst>
    <pc:chgData name="Ryuichi Hirata" userId="955886f9-285d-4137-bfef-63faad37c40d" providerId="ADAL" clId="{C1FE7AC2-1A19-4EF3-8CE2-D58CF4296226}"/>
    <pc:docChg chg="modSld">
      <pc:chgData name="Ryuichi Hirata" userId="955886f9-285d-4137-bfef-63faad37c40d" providerId="ADAL" clId="{C1FE7AC2-1A19-4EF3-8CE2-D58CF4296226}" dt="2024-07-03T00:29:09.357" v="7" actId="20577"/>
      <pc:docMkLst>
        <pc:docMk/>
      </pc:docMkLst>
      <pc:sldChg chg="modSp mod">
        <pc:chgData name="Ryuichi Hirata" userId="955886f9-285d-4137-bfef-63faad37c40d" providerId="ADAL" clId="{C1FE7AC2-1A19-4EF3-8CE2-D58CF4296226}" dt="2024-07-03T00:29:09.357" v="7" actId="20577"/>
        <pc:sldMkLst>
          <pc:docMk/>
          <pc:sldMk cId="1001488935" sldId="2147473878"/>
        </pc:sldMkLst>
        <pc:spChg chg="mod">
          <ac:chgData name="Ryuichi Hirata" userId="955886f9-285d-4137-bfef-63faad37c40d" providerId="ADAL" clId="{C1FE7AC2-1A19-4EF3-8CE2-D58CF4296226}" dt="2024-07-03T00:29:09.357" v="7" actId="20577"/>
          <ac:spMkLst>
            <pc:docMk/>
            <pc:sldMk cId="1001488935" sldId="2147473878"/>
            <ac:spMk id="3" creationId="{20130CDA-583B-DAC1-5B82-B30EF34094CE}"/>
          </ac:spMkLst>
        </pc:spChg>
      </pc:sldChg>
    </pc:docChg>
  </pc:docChgLst>
  <pc:docChgLst>
    <pc:chgData name="Hirata, Ryuichi (SEC)" userId="955886f9-285d-4137-bfef-63faad37c40d" providerId="ADAL" clId="{1BEED556-4D2E-449C-919A-C7B6C352AB62}"/>
    <pc:docChg chg="undo custSel addSld delSld modSld sldOrd addSection delSection modSection">
      <pc:chgData name="Hirata, Ryuichi (SEC)" userId="955886f9-285d-4137-bfef-63faad37c40d" providerId="ADAL" clId="{1BEED556-4D2E-449C-919A-C7B6C352AB62}" dt="2024-08-22T04:59:56.310" v="4558" actId="17846"/>
      <pc:docMkLst>
        <pc:docMk/>
      </pc:docMkLst>
      <pc:sldChg chg="del">
        <pc:chgData name="Hirata, Ryuichi (SEC)" userId="955886f9-285d-4137-bfef-63faad37c40d" providerId="ADAL" clId="{1BEED556-4D2E-449C-919A-C7B6C352AB62}" dt="2024-08-22T04:12:14.777" v="2204" actId="18676"/>
        <pc:sldMkLst>
          <pc:docMk/>
          <pc:sldMk cId="3377849068" sldId="303"/>
        </pc:sldMkLst>
      </pc:sldChg>
      <pc:sldChg chg="del">
        <pc:chgData name="Hirata, Ryuichi (SEC)" userId="955886f9-285d-4137-bfef-63faad37c40d" providerId="ADAL" clId="{1BEED556-4D2E-449C-919A-C7B6C352AB62}" dt="2024-08-22T04:12:14.777" v="2204" actId="18676"/>
        <pc:sldMkLst>
          <pc:docMk/>
          <pc:sldMk cId="2303940245" sldId="305"/>
        </pc:sldMkLst>
      </pc:sldChg>
      <pc:sldChg chg="del">
        <pc:chgData name="Hirata, Ryuichi (SEC)" userId="955886f9-285d-4137-bfef-63faad37c40d" providerId="ADAL" clId="{1BEED556-4D2E-449C-919A-C7B6C352AB62}" dt="2024-08-22T04:12:14.777" v="2204" actId="18676"/>
        <pc:sldMkLst>
          <pc:docMk/>
          <pc:sldMk cId="149124995" sldId="306"/>
        </pc:sldMkLst>
      </pc:sldChg>
      <pc:sldChg chg="del">
        <pc:chgData name="Hirata, Ryuichi (SEC)" userId="955886f9-285d-4137-bfef-63faad37c40d" providerId="ADAL" clId="{1BEED556-4D2E-449C-919A-C7B6C352AB62}" dt="2024-08-22T04:12:14.777" v="2204" actId="18676"/>
        <pc:sldMkLst>
          <pc:docMk/>
          <pc:sldMk cId="1280388282" sldId="2147473874"/>
        </pc:sldMkLst>
      </pc:sldChg>
      <pc:sldChg chg="del">
        <pc:chgData name="Hirata, Ryuichi (SEC)" userId="955886f9-285d-4137-bfef-63faad37c40d" providerId="ADAL" clId="{1BEED556-4D2E-449C-919A-C7B6C352AB62}" dt="2024-08-22T04:12:14.777" v="2204" actId="18676"/>
        <pc:sldMkLst>
          <pc:docMk/>
          <pc:sldMk cId="494201527" sldId="2147473877"/>
        </pc:sldMkLst>
      </pc:sldChg>
      <pc:sldChg chg="del">
        <pc:chgData name="Hirata, Ryuichi (SEC)" userId="955886f9-285d-4137-bfef-63faad37c40d" providerId="ADAL" clId="{1BEED556-4D2E-449C-919A-C7B6C352AB62}" dt="2024-08-22T04:12:14.777" v="2204" actId="18676"/>
        <pc:sldMkLst>
          <pc:docMk/>
          <pc:sldMk cId="1001488935" sldId="2147473878"/>
        </pc:sldMkLst>
      </pc:sldChg>
      <pc:sldChg chg="del">
        <pc:chgData name="Hirata, Ryuichi (SEC)" userId="955886f9-285d-4137-bfef-63faad37c40d" providerId="ADAL" clId="{1BEED556-4D2E-449C-919A-C7B6C352AB62}" dt="2024-08-22T04:12:14.777" v="2204" actId="18676"/>
        <pc:sldMkLst>
          <pc:docMk/>
          <pc:sldMk cId="313616438" sldId="2147473881"/>
        </pc:sldMkLst>
      </pc:sldChg>
      <pc:sldChg chg="del">
        <pc:chgData name="Hirata, Ryuichi (SEC)" userId="955886f9-285d-4137-bfef-63faad37c40d" providerId="ADAL" clId="{1BEED556-4D2E-449C-919A-C7B6C352AB62}" dt="2024-08-22T04:12:14.777" v="2204" actId="18676"/>
        <pc:sldMkLst>
          <pc:docMk/>
          <pc:sldMk cId="2958555412" sldId="2147473884"/>
        </pc:sldMkLst>
      </pc:sldChg>
      <pc:sldChg chg="del">
        <pc:chgData name="Hirata, Ryuichi (SEC)" userId="955886f9-285d-4137-bfef-63faad37c40d" providerId="ADAL" clId="{1BEED556-4D2E-449C-919A-C7B6C352AB62}" dt="2024-08-22T04:12:14.777" v="2204" actId="18676"/>
        <pc:sldMkLst>
          <pc:docMk/>
          <pc:sldMk cId="3821024658" sldId="2147473885"/>
        </pc:sldMkLst>
      </pc:sldChg>
      <pc:sldChg chg="del">
        <pc:chgData name="Hirata, Ryuichi (SEC)" userId="955886f9-285d-4137-bfef-63faad37c40d" providerId="ADAL" clId="{1BEED556-4D2E-449C-919A-C7B6C352AB62}" dt="2024-08-22T04:12:14.777" v="2204" actId="18676"/>
        <pc:sldMkLst>
          <pc:docMk/>
          <pc:sldMk cId="1367703970" sldId="2147473887"/>
        </pc:sldMkLst>
      </pc:sldChg>
      <pc:sldChg chg="del">
        <pc:chgData name="Hirata, Ryuichi (SEC)" userId="955886f9-285d-4137-bfef-63faad37c40d" providerId="ADAL" clId="{1BEED556-4D2E-449C-919A-C7B6C352AB62}" dt="2024-08-22T04:12:14.777" v="2204" actId="18676"/>
        <pc:sldMkLst>
          <pc:docMk/>
          <pc:sldMk cId="684526798" sldId="2147473888"/>
        </pc:sldMkLst>
      </pc:sldChg>
      <pc:sldChg chg="del">
        <pc:chgData name="Hirata, Ryuichi (SEC)" userId="955886f9-285d-4137-bfef-63faad37c40d" providerId="ADAL" clId="{1BEED556-4D2E-449C-919A-C7B6C352AB62}" dt="2024-08-22T04:12:14.777" v="2204" actId="18676"/>
        <pc:sldMkLst>
          <pc:docMk/>
          <pc:sldMk cId="2412380561" sldId="2147473890"/>
        </pc:sldMkLst>
      </pc:sldChg>
      <pc:sldChg chg="del">
        <pc:chgData name="Hirata, Ryuichi (SEC)" userId="955886f9-285d-4137-bfef-63faad37c40d" providerId="ADAL" clId="{1BEED556-4D2E-449C-919A-C7B6C352AB62}" dt="2024-08-22T04:12:14.777" v="2204" actId="18676"/>
        <pc:sldMkLst>
          <pc:docMk/>
          <pc:sldMk cId="1864647599" sldId="2147473892"/>
        </pc:sldMkLst>
      </pc:sldChg>
      <pc:sldChg chg="del">
        <pc:chgData name="Hirata, Ryuichi (SEC)" userId="955886f9-285d-4137-bfef-63faad37c40d" providerId="ADAL" clId="{1BEED556-4D2E-449C-919A-C7B6C352AB62}" dt="2024-08-22T04:12:14.777" v="2204" actId="18676"/>
        <pc:sldMkLst>
          <pc:docMk/>
          <pc:sldMk cId="2951069103" sldId="2147473893"/>
        </pc:sldMkLst>
      </pc:sldChg>
      <pc:sldChg chg="del">
        <pc:chgData name="Hirata, Ryuichi (SEC)" userId="955886f9-285d-4137-bfef-63faad37c40d" providerId="ADAL" clId="{1BEED556-4D2E-449C-919A-C7B6C352AB62}" dt="2024-08-22T04:12:14.777" v="2204" actId="18676"/>
        <pc:sldMkLst>
          <pc:docMk/>
          <pc:sldMk cId="4113609295" sldId="2147473894"/>
        </pc:sldMkLst>
      </pc:sldChg>
      <pc:sldChg chg="modSp mod ord">
        <pc:chgData name="Hirata, Ryuichi (SEC)" userId="955886f9-285d-4137-bfef-63faad37c40d" providerId="ADAL" clId="{1BEED556-4D2E-449C-919A-C7B6C352AB62}" dt="2024-08-22T04:10:34.245" v="2142" actId="20577"/>
        <pc:sldMkLst>
          <pc:docMk/>
          <pc:sldMk cId="3417133029" sldId="2147473895"/>
        </pc:sldMkLst>
        <pc:spChg chg="mod">
          <ac:chgData name="Hirata, Ryuichi (SEC)" userId="955886f9-285d-4137-bfef-63faad37c40d" providerId="ADAL" clId="{1BEED556-4D2E-449C-919A-C7B6C352AB62}" dt="2024-08-22T04:10:34.245" v="2142" actId="20577"/>
          <ac:spMkLst>
            <pc:docMk/>
            <pc:sldMk cId="3417133029" sldId="2147473895"/>
            <ac:spMk id="3" creationId="{CA804771-853C-20C0-0409-D31C8511F58F}"/>
          </ac:spMkLst>
        </pc:spChg>
        <pc:spChg chg="mod">
          <ac:chgData name="Hirata, Ryuichi (SEC)" userId="955886f9-285d-4137-bfef-63faad37c40d" providerId="ADAL" clId="{1BEED556-4D2E-449C-919A-C7B6C352AB62}" dt="2024-08-15T06:31:24.138" v="339" actId="20577"/>
          <ac:spMkLst>
            <pc:docMk/>
            <pc:sldMk cId="3417133029" sldId="2147473895"/>
            <ac:spMk id="7" creationId="{9297101B-27D7-5BA5-9774-4EC623126AB5}"/>
          </ac:spMkLst>
        </pc:spChg>
      </pc:sldChg>
      <pc:sldChg chg="del">
        <pc:chgData name="Hirata, Ryuichi (SEC)" userId="955886f9-285d-4137-bfef-63faad37c40d" providerId="ADAL" clId="{1BEED556-4D2E-449C-919A-C7B6C352AB62}" dt="2024-08-20T11:05:45.309" v="342" actId="2696"/>
        <pc:sldMkLst>
          <pc:docMk/>
          <pc:sldMk cId="683308926" sldId="2147473896"/>
        </pc:sldMkLst>
      </pc:sldChg>
      <pc:sldChg chg="addSp modSp add mod">
        <pc:chgData name="Hirata, Ryuichi (SEC)" userId="955886f9-285d-4137-bfef-63faad37c40d" providerId="ADAL" clId="{1BEED556-4D2E-449C-919A-C7B6C352AB62}" dt="2024-08-22T04:21:03.956" v="2511" actId="313"/>
        <pc:sldMkLst>
          <pc:docMk/>
          <pc:sldMk cId="3635009835" sldId="2147473896"/>
        </pc:sldMkLst>
        <pc:spChg chg="add mod">
          <ac:chgData name="Hirata, Ryuichi (SEC)" userId="955886f9-285d-4137-bfef-63faad37c40d" providerId="ADAL" clId="{1BEED556-4D2E-449C-919A-C7B6C352AB62}" dt="2024-08-22T03:58:08.877" v="1600"/>
          <ac:spMkLst>
            <pc:docMk/>
            <pc:sldMk cId="3635009835" sldId="2147473896"/>
            <ac:spMk id="8" creationId="{E416F2D3-1902-A62E-CDEE-62274DA01F7A}"/>
          </ac:spMkLst>
        </pc:spChg>
        <pc:spChg chg="add mod">
          <ac:chgData name="Hirata, Ryuichi (SEC)" userId="955886f9-285d-4137-bfef-63faad37c40d" providerId="ADAL" clId="{1BEED556-4D2E-449C-919A-C7B6C352AB62}" dt="2024-08-22T04:21:03.956" v="2511" actId="313"/>
          <ac:spMkLst>
            <pc:docMk/>
            <pc:sldMk cId="3635009835" sldId="2147473896"/>
            <ac:spMk id="25" creationId="{4673B079-4F91-B9B7-426E-6532B6541C71}"/>
          </ac:spMkLst>
        </pc:spChg>
        <pc:spChg chg="mod">
          <ac:chgData name="Hirata, Ryuichi (SEC)" userId="955886f9-285d-4137-bfef-63faad37c40d" providerId="ADAL" clId="{1BEED556-4D2E-449C-919A-C7B6C352AB62}" dt="2024-08-20T11:40:04.284" v="817" actId="554"/>
          <ac:spMkLst>
            <pc:docMk/>
            <pc:sldMk cId="3635009835" sldId="2147473896"/>
            <ac:spMk id="34" creationId="{D7C58E76-DCFA-59B0-586B-3606477D8865}"/>
          </ac:spMkLst>
        </pc:spChg>
        <pc:spChg chg="mod">
          <ac:chgData name="Hirata, Ryuichi (SEC)" userId="955886f9-285d-4137-bfef-63faad37c40d" providerId="ADAL" clId="{1BEED556-4D2E-449C-919A-C7B6C352AB62}" dt="2024-08-20T11:40:04.284" v="817" actId="554"/>
          <ac:spMkLst>
            <pc:docMk/>
            <pc:sldMk cId="3635009835" sldId="2147473896"/>
            <ac:spMk id="54" creationId="{64F6D229-7F00-4B77-9E4A-FCE88D939CDC}"/>
          </ac:spMkLst>
        </pc:spChg>
      </pc:sldChg>
      <pc:sldChg chg="del">
        <pc:chgData name="Hirata, Ryuichi (SEC)" userId="955886f9-285d-4137-bfef-63faad37c40d" providerId="ADAL" clId="{1BEED556-4D2E-449C-919A-C7B6C352AB62}" dt="2024-08-20T11:05:45.309" v="342" actId="2696"/>
        <pc:sldMkLst>
          <pc:docMk/>
          <pc:sldMk cId="2384455869" sldId="2147473897"/>
        </pc:sldMkLst>
      </pc:sldChg>
      <pc:sldChg chg="addSp delSp modSp add mod">
        <pc:chgData name="Hirata, Ryuichi (SEC)" userId="955886f9-285d-4137-bfef-63faad37c40d" providerId="ADAL" clId="{1BEED556-4D2E-449C-919A-C7B6C352AB62}" dt="2024-08-22T04:07:17.180" v="2055" actId="6549"/>
        <pc:sldMkLst>
          <pc:docMk/>
          <pc:sldMk cId="3828659071" sldId="2147473897"/>
        </pc:sldMkLst>
        <pc:spChg chg="add mod">
          <ac:chgData name="Hirata, Ryuichi (SEC)" userId="955886f9-285d-4137-bfef-63faad37c40d" providerId="ADAL" clId="{1BEED556-4D2E-449C-919A-C7B6C352AB62}" dt="2024-08-20T11:41:32.530" v="823" actId="14100"/>
          <ac:spMkLst>
            <pc:docMk/>
            <pc:sldMk cId="3828659071" sldId="2147473897"/>
            <ac:spMk id="16" creationId="{5E53E8B4-38F0-FF1D-04D5-66CB95732D19}"/>
          </ac:spMkLst>
        </pc:spChg>
        <pc:spChg chg="add mod">
          <ac:chgData name="Hirata, Ryuichi (SEC)" userId="955886f9-285d-4137-bfef-63faad37c40d" providerId="ADAL" clId="{1BEED556-4D2E-449C-919A-C7B6C352AB62}" dt="2024-08-20T11:40:55.003" v="820"/>
          <ac:spMkLst>
            <pc:docMk/>
            <pc:sldMk cId="3828659071" sldId="2147473897"/>
            <ac:spMk id="20" creationId="{DA318CB0-B92F-5F70-AE71-560974285F33}"/>
          </ac:spMkLst>
        </pc:spChg>
        <pc:spChg chg="add mod">
          <ac:chgData name="Hirata, Ryuichi (SEC)" userId="955886f9-285d-4137-bfef-63faad37c40d" providerId="ADAL" clId="{1BEED556-4D2E-449C-919A-C7B6C352AB62}" dt="2024-08-20T11:41:48.474" v="824" actId="554"/>
          <ac:spMkLst>
            <pc:docMk/>
            <pc:sldMk cId="3828659071" sldId="2147473897"/>
            <ac:spMk id="22" creationId="{369AC10B-BDD4-1DD0-0A7D-830BF7D8448C}"/>
          </ac:spMkLst>
        </pc:spChg>
        <pc:spChg chg="add mod">
          <ac:chgData name="Hirata, Ryuichi (SEC)" userId="955886f9-285d-4137-bfef-63faad37c40d" providerId="ADAL" clId="{1BEED556-4D2E-449C-919A-C7B6C352AB62}" dt="2024-08-20T11:40:55.003" v="820"/>
          <ac:spMkLst>
            <pc:docMk/>
            <pc:sldMk cId="3828659071" sldId="2147473897"/>
            <ac:spMk id="25" creationId="{70A13888-0982-B40A-6E33-7E4B9948CEB6}"/>
          </ac:spMkLst>
        </pc:spChg>
        <pc:spChg chg="add mod">
          <ac:chgData name="Hirata, Ryuichi (SEC)" userId="955886f9-285d-4137-bfef-63faad37c40d" providerId="ADAL" clId="{1BEED556-4D2E-449C-919A-C7B6C352AB62}" dt="2024-08-20T11:42:02.217" v="853" actId="1036"/>
          <ac:spMkLst>
            <pc:docMk/>
            <pc:sldMk cId="3828659071" sldId="2147473897"/>
            <ac:spMk id="26" creationId="{7066C70D-5132-E46E-9DC4-6791DA46E138}"/>
          </ac:spMkLst>
        </pc:spChg>
        <pc:spChg chg="add mod">
          <ac:chgData name="Hirata, Ryuichi (SEC)" userId="955886f9-285d-4137-bfef-63faad37c40d" providerId="ADAL" clId="{1BEED556-4D2E-449C-919A-C7B6C352AB62}" dt="2024-08-20T11:40:55.003" v="820"/>
          <ac:spMkLst>
            <pc:docMk/>
            <pc:sldMk cId="3828659071" sldId="2147473897"/>
            <ac:spMk id="29" creationId="{E09516B6-47C8-D6D6-DBE7-3C8847068CEC}"/>
          </ac:spMkLst>
        </pc:spChg>
        <pc:spChg chg="add mod">
          <ac:chgData name="Hirata, Ryuichi (SEC)" userId="955886f9-285d-4137-bfef-63faad37c40d" providerId="ADAL" clId="{1BEED556-4D2E-449C-919A-C7B6C352AB62}" dt="2024-08-20T11:40:55.003" v="820"/>
          <ac:spMkLst>
            <pc:docMk/>
            <pc:sldMk cId="3828659071" sldId="2147473897"/>
            <ac:spMk id="30" creationId="{2BA9F252-F2CF-A995-4F27-36AFA8E75B5D}"/>
          </ac:spMkLst>
        </pc:spChg>
        <pc:spChg chg="add del mod">
          <ac:chgData name="Hirata, Ryuichi (SEC)" userId="955886f9-285d-4137-bfef-63faad37c40d" providerId="ADAL" clId="{1BEED556-4D2E-449C-919A-C7B6C352AB62}" dt="2024-08-20T11:41:19.591" v="822" actId="478"/>
          <ac:spMkLst>
            <pc:docMk/>
            <pc:sldMk cId="3828659071" sldId="2147473897"/>
            <ac:spMk id="31" creationId="{6263DB27-B04F-051C-9396-6588A93B4DD3}"/>
          </ac:spMkLst>
        </pc:spChg>
        <pc:spChg chg="add mod">
          <ac:chgData name="Hirata, Ryuichi (SEC)" userId="955886f9-285d-4137-bfef-63faad37c40d" providerId="ADAL" clId="{1BEED556-4D2E-449C-919A-C7B6C352AB62}" dt="2024-08-20T11:41:48.474" v="824" actId="554"/>
          <ac:spMkLst>
            <pc:docMk/>
            <pc:sldMk cId="3828659071" sldId="2147473897"/>
            <ac:spMk id="32" creationId="{0EAAA9CC-ABD3-F22E-39C0-C7499277A831}"/>
          </ac:spMkLst>
        </pc:spChg>
        <pc:spChg chg="add mod">
          <ac:chgData name="Hirata, Ryuichi (SEC)" userId="955886f9-285d-4137-bfef-63faad37c40d" providerId="ADAL" clId="{1BEED556-4D2E-449C-919A-C7B6C352AB62}" dt="2024-08-20T11:40:55.003" v="820"/>
          <ac:spMkLst>
            <pc:docMk/>
            <pc:sldMk cId="3828659071" sldId="2147473897"/>
            <ac:spMk id="33" creationId="{34E5B230-CD36-5CE8-3424-06D327466EAD}"/>
          </ac:spMkLst>
        </pc:spChg>
        <pc:spChg chg="del">
          <ac:chgData name="Hirata, Ryuichi (SEC)" userId="955886f9-285d-4137-bfef-63faad37c40d" providerId="ADAL" clId="{1BEED556-4D2E-449C-919A-C7B6C352AB62}" dt="2024-08-20T11:40:45.387" v="819" actId="478"/>
          <ac:spMkLst>
            <pc:docMk/>
            <pc:sldMk cId="3828659071" sldId="2147473897"/>
            <ac:spMk id="34" creationId="{D7C58E76-DCFA-59B0-586B-3606477D8865}"/>
          </ac:spMkLst>
        </pc:spChg>
        <pc:spChg chg="del">
          <ac:chgData name="Hirata, Ryuichi (SEC)" userId="955886f9-285d-4137-bfef-63faad37c40d" providerId="ADAL" clId="{1BEED556-4D2E-449C-919A-C7B6C352AB62}" dt="2024-08-20T11:40:45.387" v="819" actId="478"/>
          <ac:spMkLst>
            <pc:docMk/>
            <pc:sldMk cId="3828659071" sldId="2147473897"/>
            <ac:spMk id="35" creationId="{478737B3-B52D-F1B3-54A2-27F5B9A2ACE1}"/>
          </ac:spMkLst>
        </pc:spChg>
        <pc:spChg chg="add mod">
          <ac:chgData name="Hirata, Ryuichi (SEC)" userId="955886f9-285d-4137-bfef-63faad37c40d" providerId="ADAL" clId="{1BEED556-4D2E-449C-919A-C7B6C352AB62}" dt="2024-08-20T11:42:02.217" v="853" actId="1036"/>
          <ac:spMkLst>
            <pc:docMk/>
            <pc:sldMk cId="3828659071" sldId="2147473897"/>
            <ac:spMk id="36" creationId="{307D88A1-51B1-74FC-5A7F-090920628647}"/>
          </ac:spMkLst>
        </pc:spChg>
        <pc:spChg chg="add del mod">
          <ac:chgData name="Hirata, Ryuichi (SEC)" userId="955886f9-285d-4137-bfef-63faad37c40d" providerId="ADAL" clId="{1BEED556-4D2E-449C-919A-C7B6C352AB62}" dt="2024-08-20T11:41:01.521" v="821" actId="478"/>
          <ac:spMkLst>
            <pc:docMk/>
            <pc:sldMk cId="3828659071" sldId="2147473897"/>
            <ac:spMk id="37" creationId="{91771A00-8448-954C-C08D-A2A84A789741}"/>
          </ac:spMkLst>
        </pc:spChg>
        <pc:spChg chg="add mod">
          <ac:chgData name="Hirata, Ryuichi (SEC)" userId="955886f9-285d-4137-bfef-63faad37c40d" providerId="ADAL" clId="{1BEED556-4D2E-449C-919A-C7B6C352AB62}" dt="2024-08-20T11:40:55.003" v="820"/>
          <ac:spMkLst>
            <pc:docMk/>
            <pc:sldMk cId="3828659071" sldId="2147473897"/>
            <ac:spMk id="38" creationId="{5E0FCC44-1E2A-71B2-E0DA-AAA6DE943EE4}"/>
          </ac:spMkLst>
        </pc:spChg>
        <pc:spChg chg="add mod">
          <ac:chgData name="Hirata, Ryuichi (SEC)" userId="955886f9-285d-4137-bfef-63faad37c40d" providerId="ADAL" clId="{1BEED556-4D2E-449C-919A-C7B6C352AB62}" dt="2024-08-20T11:44:55.795" v="969"/>
          <ac:spMkLst>
            <pc:docMk/>
            <pc:sldMk cId="3828659071" sldId="2147473897"/>
            <ac:spMk id="39" creationId="{5C5EDD75-9A54-8587-4D3F-42C1C059CF33}"/>
          </ac:spMkLst>
        </pc:spChg>
        <pc:spChg chg="add mod">
          <ac:chgData name="Hirata, Ryuichi (SEC)" userId="955886f9-285d-4137-bfef-63faad37c40d" providerId="ADAL" clId="{1BEED556-4D2E-449C-919A-C7B6C352AB62}" dt="2024-08-22T04:07:17.180" v="2055" actId="6549"/>
          <ac:spMkLst>
            <pc:docMk/>
            <pc:sldMk cId="3828659071" sldId="2147473897"/>
            <ac:spMk id="40" creationId="{C7C7C297-923D-6AE0-55A2-053CF01DAF28}"/>
          </ac:spMkLst>
        </pc:spChg>
        <pc:spChg chg="del">
          <ac:chgData name="Hirata, Ryuichi (SEC)" userId="955886f9-285d-4137-bfef-63faad37c40d" providerId="ADAL" clId="{1BEED556-4D2E-449C-919A-C7B6C352AB62}" dt="2024-08-20T11:40:45.387" v="819" actId="478"/>
          <ac:spMkLst>
            <pc:docMk/>
            <pc:sldMk cId="3828659071" sldId="2147473897"/>
            <ac:spMk id="42" creationId="{74171665-B2FA-4D43-F189-9FE34C6149FC}"/>
          </ac:spMkLst>
        </pc:spChg>
        <pc:spChg chg="del">
          <ac:chgData name="Hirata, Ryuichi (SEC)" userId="955886f9-285d-4137-bfef-63faad37c40d" providerId="ADAL" clId="{1BEED556-4D2E-449C-919A-C7B6C352AB62}" dt="2024-08-20T11:40:45.387" v="819" actId="478"/>
          <ac:spMkLst>
            <pc:docMk/>
            <pc:sldMk cId="3828659071" sldId="2147473897"/>
            <ac:spMk id="44" creationId="{E4847D44-EF1A-059B-0C70-72EF36E19BCD}"/>
          </ac:spMkLst>
        </pc:spChg>
        <pc:spChg chg="del">
          <ac:chgData name="Hirata, Ryuichi (SEC)" userId="955886f9-285d-4137-bfef-63faad37c40d" providerId="ADAL" clId="{1BEED556-4D2E-449C-919A-C7B6C352AB62}" dt="2024-08-20T11:40:45.387" v="819" actId="478"/>
          <ac:spMkLst>
            <pc:docMk/>
            <pc:sldMk cId="3828659071" sldId="2147473897"/>
            <ac:spMk id="52" creationId="{ED90FED9-3DD5-5706-5D95-0774E2A92564}"/>
          </ac:spMkLst>
        </pc:spChg>
        <pc:spChg chg="del">
          <ac:chgData name="Hirata, Ryuichi (SEC)" userId="955886f9-285d-4137-bfef-63faad37c40d" providerId="ADAL" clId="{1BEED556-4D2E-449C-919A-C7B6C352AB62}" dt="2024-08-20T11:40:45.387" v="819" actId="478"/>
          <ac:spMkLst>
            <pc:docMk/>
            <pc:sldMk cId="3828659071" sldId="2147473897"/>
            <ac:spMk id="54" creationId="{64F6D229-7F00-4B77-9E4A-FCE88D939CDC}"/>
          </ac:spMkLst>
        </pc:spChg>
        <pc:spChg chg="del">
          <ac:chgData name="Hirata, Ryuichi (SEC)" userId="955886f9-285d-4137-bfef-63faad37c40d" providerId="ADAL" clId="{1BEED556-4D2E-449C-919A-C7B6C352AB62}" dt="2024-08-20T11:40:45.387" v="819" actId="478"/>
          <ac:spMkLst>
            <pc:docMk/>
            <pc:sldMk cId="3828659071" sldId="2147473897"/>
            <ac:spMk id="55" creationId="{0ED54DDC-A2A1-2FE3-9A1F-AFBDA84F237F}"/>
          </ac:spMkLst>
        </pc:spChg>
        <pc:spChg chg="del">
          <ac:chgData name="Hirata, Ryuichi (SEC)" userId="955886f9-285d-4137-bfef-63faad37c40d" providerId="ADAL" clId="{1BEED556-4D2E-449C-919A-C7B6C352AB62}" dt="2024-08-20T11:40:45.387" v="819" actId="478"/>
          <ac:spMkLst>
            <pc:docMk/>
            <pc:sldMk cId="3828659071" sldId="2147473897"/>
            <ac:spMk id="56" creationId="{4690D2C0-F5ED-A364-B13A-C6E472216365}"/>
          </ac:spMkLst>
        </pc:spChg>
        <pc:spChg chg="del">
          <ac:chgData name="Hirata, Ryuichi (SEC)" userId="955886f9-285d-4137-bfef-63faad37c40d" providerId="ADAL" clId="{1BEED556-4D2E-449C-919A-C7B6C352AB62}" dt="2024-08-20T11:40:45.387" v="819" actId="478"/>
          <ac:spMkLst>
            <pc:docMk/>
            <pc:sldMk cId="3828659071" sldId="2147473897"/>
            <ac:spMk id="57" creationId="{58B58203-03DC-8BB2-4E87-DBD7B05C708C}"/>
          </ac:spMkLst>
        </pc:spChg>
        <pc:spChg chg="del">
          <ac:chgData name="Hirata, Ryuichi (SEC)" userId="955886f9-285d-4137-bfef-63faad37c40d" providerId="ADAL" clId="{1BEED556-4D2E-449C-919A-C7B6C352AB62}" dt="2024-08-20T11:40:45.387" v="819" actId="478"/>
          <ac:spMkLst>
            <pc:docMk/>
            <pc:sldMk cId="3828659071" sldId="2147473897"/>
            <ac:spMk id="58" creationId="{386BE1C2-FE1C-3CB7-4E1D-99F3EC024346}"/>
          </ac:spMkLst>
        </pc:spChg>
        <pc:spChg chg="del">
          <ac:chgData name="Hirata, Ryuichi (SEC)" userId="955886f9-285d-4137-bfef-63faad37c40d" providerId="ADAL" clId="{1BEED556-4D2E-449C-919A-C7B6C352AB62}" dt="2024-08-20T11:40:45.387" v="819" actId="478"/>
          <ac:spMkLst>
            <pc:docMk/>
            <pc:sldMk cId="3828659071" sldId="2147473897"/>
            <ac:spMk id="59" creationId="{1EAFAF56-80A6-1ADA-B9EE-8718024FA8B7}"/>
          </ac:spMkLst>
        </pc:spChg>
        <pc:spChg chg="del">
          <ac:chgData name="Hirata, Ryuichi (SEC)" userId="955886f9-285d-4137-bfef-63faad37c40d" providerId="ADAL" clId="{1BEED556-4D2E-449C-919A-C7B6C352AB62}" dt="2024-08-20T11:40:45.387" v="819" actId="478"/>
          <ac:spMkLst>
            <pc:docMk/>
            <pc:sldMk cId="3828659071" sldId="2147473897"/>
            <ac:spMk id="60" creationId="{9BB3A040-9BDF-0D9A-5B56-0319456A6C77}"/>
          </ac:spMkLst>
        </pc:spChg>
        <pc:cxnChg chg="mod">
          <ac:chgData name="Hirata, Ryuichi (SEC)" userId="955886f9-285d-4137-bfef-63faad37c40d" providerId="ADAL" clId="{1BEED556-4D2E-449C-919A-C7B6C352AB62}" dt="2024-08-20T11:41:48.474" v="824" actId="554"/>
          <ac:cxnSpMkLst>
            <pc:docMk/>
            <pc:sldMk cId="3828659071" sldId="2147473897"/>
            <ac:cxnSpMk id="27" creationId="{9D90D69F-F702-A504-06FB-B7E90B197128}"/>
          </ac:cxnSpMkLst>
        </pc:cxnChg>
      </pc:sldChg>
      <pc:sldChg chg="del">
        <pc:chgData name="Hirata, Ryuichi (SEC)" userId="955886f9-285d-4137-bfef-63faad37c40d" providerId="ADAL" clId="{1BEED556-4D2E-449C-919A-C7B6C352AB62}" dt="2024-08-22T03:35:35.509" v="1041" actId="2696"/>
        <pc:sldMkLst>
          <pc:docMk/>
          <pc:sldMk cId="578063752" sldId="2147473898"/>
        </pc:sldMkLst>
      </pc:sldChg>
      <pc:sldChg chg="add del">
        <pc:chgData name="Hirata, Ryuichi (SEC)" userId="955886f9-285d-4137-bfef-63faad37c40d" providerId="ADAL" clId="{1BEED556-4D2E-449C-919A-C7B6C352AB62}" dt="2024-08-22T03:35:49.613" v="1043" actId="47"/>
        <pc:sldMkLst>
          <pc:docMk/>
          <pc:sldMk cId="3914219418" sldId="2147473898"/>
        </pc:sldMkLst>
      </pc:sldChg>
      <pc:sldChg chg="add del">
        <pc:chgData name="Hirata, Ryuichi (SEC)" userId="955886f9-285d-4137-bfef-63faad37c40d" providerId="ADAL" clId="{1BEED556-4D2E-449C-919A-C7B6C352AB62}" dt="2024-08-22T03:36:09.576" v="1044" actId="2696"/>
        <pc:sldMkLst>
          <pc:docMk/>
          <pc:sldMk cId="1730570311" sldId="2147473899"/>
        </pc:sldMkLst>
      </pc:sldChg>
      <pc:sldChg chg="del">
        <pc:chgData name="Hirata, Ryuichi (SEC)" userId="955886f9-285d-4137-bfef-63faad37c40d" providerId="ADAL" clId="{1BEED556-4D2E-449C-919A-C7B6C352AB62}" dt="2024-08-22T03:35:35.509" v="1041" actId="2696"/>
        <pc:sldMkLst>
          <pc:docMk/>
          <pc:sldMk cId="2155365936" sldId="2147473899"/>
        </pc:sldMkLst>
      </pc:sldChg>
      <pc:sldChg chg="modSp add mod">
        <pc:chgData name="Hirata, Ryuichi (SEC)" userId="955886f9-285d-4137-bfef-63faad37c40d" providerId="ADAL" clId="{1BEED556-4D2E-449C-919A-C7B6C352AB62}" dt="2024-08-22T03:39:57.552" v="1290"/>
        <pc:sldMkLst>
          <pc:docMk/>
          <pc:sldMk cId="2836861165" sldId="2147473899"/>
        </pc:sldMkLst>
        <pc:spChg chg="mod">
          <ac:chgData name="Hirata, Ryuichi (SEC)" userId="955886f9-285d-4137-bfef-63faad37c40d" providerId="ADAL" clId="{1BEED556-4D2E-449C-919A-C7B6C352AB62}" dt="2024-08-22T03:39:57.552" v="1290"/>
          <ac:spMkLst>
            <pc:docMk/>
            <pc:sldMk cId="2836861165" sldId="2147473899"/>
            <ac:spMk id="2" creationId="{6F0F12AD-87AA-E21A-CEF7-FAD280B38202}"/>
          </ac:spMkLst>
        </pc:spChg>
      </pc:sldChg>
      <pc:sldChg chg="add del">
        <pc:chgData name="Hirata, Ryuichi (SEC)" userId="955886f9-285d-4137-bfef-63faad37c40d" providerId="ADAL" clId="{1BEED556-4D2E-449C-919A-C7B6C352AB62}" dt="2024-08-22T03:36:14.793" v="1046"/>
        <pc:sldMkLst>
          <pc:docMk/>
          <pc:sldMk cId="3816109869" sldId="2147473899"/>
        </pc:sldMkLst>
      </pc:sldChg>
      <pc:sldChg chg="del">
        <pc:chgData name="Hirata, Ryuichi (SEC)" userId="955886f9-285d-4137-bfef-63faad37c40d" providerId="ADAL" clId="{1BEED556-4D2E-449C-919A-C7B6C352AB62}" dt="2024-08-15T06:01:45.763" v="0" actId="47"/>
        <pc:sldMkLst>
          <pc:docMk/>
          <pc:sldMk cId="1969593433" sldId="2147473900"/>
        </pc:sldMkLst>
      </pc:sldChg>
      <pc:sldChg chg="modSp mod chgLayout">
        <pc:chgData name="Hirata, Ryuichi (SEC)" userId="955886f9-285d-4137-bfef-63faad37c40d" providerId="ADAL" clId="{1BEED556-4D2E-449C-919A-C7B6C352AB62}" dt="2024-08-20T11:44:18.866" v="967" actId="20577"/>
        <pc:sldMkLst>
          <pc:docMk/>
          <pc:sldMk cId="3108319405" sldId="2147473900"/>
        </pc:sldMkLst>
        <pc:spChg chg="mod ord">
          <ac:chgData name="Hirata, Ryuichi (SEC)" userId="955886f9-285d-4137-bfef-63faad37c40d" providerId="ADAL" clId="{1BEED556-4D2E-449C-919A-C7B6C352AB62}" dt="2024-08-20T11:18:45.653" v="567" actId="700"/>
          <ac:spMkLst>
            <pc:docMk/>
            <pc:sldMk cId="3108319405" sldId="2147473900"/>
            <ac:spMk id="2" creationId="{D3D229B4-C8B5-CE99-4CAC-1E54AD3AA942}"/>
          </ac:spMkLst>
        </pc:spChg>
        <pc:spChg chg="mod ord">
          <ac:chgData name="Hirata, Ryuichi (SEC)" userId="955886f9-285d-4137-bfef-63faad37c40d" providerId="ADAL" clId="{1BEED556-4D2E-449C-919A-C7B6C352AB62}" dt="2024-08-20T11:44:18.866" v="967" actId="20577"/>
          <ac:spMkLst>
            <pc:docMk/>
            <pc:sldMk cId="3108319405" sldId="2147473900"/>
            <ac:spMk id="3" creationId="{C4CD8149-BA2E-8747-1443-E5FCA4187A07}"/>
          </ac:spMkLst>
        </pc:spChg>
        <pc:spChg chg="mod ord">
          <ac:chgData name="Hirata, Ryuichi (SEC)" userId="955886f9-285d-4137-bfef-63faad37c40d" providerId="ADAL" clId="{1BEED556-4D2E-449C-919A-C7B6C352AB62}" dt="2024-08-20T11:18:45.653" v="567" actId="700"/>
          <ac:spMkLst>
            <pc:docMk/>
            <pc:sldMk cId="3108319405" sldId="2147473900"/>
            <ac:spMk id="4" creationId="{57E421EA-7BE6-9B58-57A8-C07F2FB2C6C5}"/>
          </ac:spMkLst>
        </pc:spChg>
        <pc:spChg chg="mod ord">
          <ac:chgData name="Hirata, Ryuichi (SEC)" userId="955886f9-285d-4137-bfef-63faad37c40d" providerId="ADAL" clId="{1BEED556-4D2E-449C-919A-C7B6C352AB62}" dt="2024-08-20T11:18:45.653" v="567" actId="700"/>
          <ac:spMkLst>
            <pc:docMk/>
            <pc:sldMk cId="3108319405" sldId="2147473900"/>
            <ac:spMk id="5" creationId="{B538EB41-D1A7-209F-CC74-451B55AA6130}"/>
          </ac:spMkLst>
        </pc:spChg>
        <pc:spChg chg="mod ord">
          <ac:chgData name="Hirata, Ryuichi (SEC)" userId="955886f9-285d-4137-bfef-63faad37c40d" providerId="ADAL" clId="{1BEED556-4D2E-449C-919A-C7B6C352AB62}" dt="2024-08-20T11:19:19.332" v="578" actId="20577"/>
          <ac:spMkLst>
            <pc:docMk/>
            <pc:sldMk cId="3108319405" sldId="2147473900"/>
            <ac:spMk id="6" creationId="{DFAF4BAC-59E0-452F-B540-FA25026E4D05}"/>
          </ac:spMkLst>
        </pc:spChg>
      </pc:sldChg>
      <pc:sldChg chg="addSp modSp add mod">
        <pc:chgData name="Hirata, Ryuichi (SEC)" userId="955886f9-285d-4137-bfef-63faad37c40d" providerId="ADAL" clId="{1BEED556-4D2E-449C-919A-C7B6C352AB62}" dt="2024-08-22T04:08:59.224" v="2088" actId="20577"/>
        <pc:sldMkLst>
          <pc:docMk/>
          <pc:sldMk cId="3865506821" sldId="2147473901"/>
        </pc:sldMkLst>
        <pc:spChg chg="mod">
          <ac:chgData name="Hirata, Ryuichi (SEC)" userId="955886f9-285d-4137-bfef-63faad37c40d" providerId="ADAL" clId="{1BEED556-4D2E-449C-919A-C7B6C352AB62}" dt="2024-08-20T11:19:42.553" v="588" actId="20577"/>
          <ac:spMkLst>
            <pc:docMk/>
            <pc:sldMk cId="3865506821" sldId="2147473901"/>
            <ac:spMk id="3" creationId="{7A78E9B4-27AA-7A60-700F-2CAA946D59C6}"/>
          </ac:spMkLst>
        </pc:spChg>
        <pc:spChg chg="mod">
          <ac:chgData name="Hirata, Ryuichi (SEC)" userId="955886f9-285d-4137-bfef-63faad37c40d" providerId="ADAL" clId="{1BEED556-4D2E-449C-919A-C7B6C352AB62}" dt="2024-08-20T11:19:29.204" v="586" actId="20577"/>
          <ac:spMkLst>
            <pc:docMk/>
            <pc:sldMk cId="3865506821" sldId="2147473901"/>
            <ac:spMk id="6" creationId="{8F78866E-53B9-6873-B796-47CA96FA2D3C}"/>
          </ac:spMkLst>
        </pc:spChg>
        <pc:spChg chg="add mod">
          <ac:chgData name="Hirata, Ryuichi (SEC)" userId="955886f9-285d-4137-bfef-63faad37c40d" providerId="ADAL" clId="{1BEED556-4D2E-449C-919A-C7B6C352AB62}" dt="2024-08-22T04:08:59.224" v="2088" actId="20577"/>
          <ac:spMkLst>
            <pc:docMk/>
            <pc:sldMk cId="3865506821" sldId="2147473901"/>
            <ac:spMk id="7" creationId="{6B43D012-518E-86B3-486D-9C69B2B66121}"/>
          </ac:spMkLst>
        </pc:spChg>
      </pc:sldChg>
      <pc:sldChg chg="modSp new del mod">
        <pc:chgData name="Hirata, Ryuichi (SEC)" userId="955886f9-285d-4137-bfef-63faad37c40d" providerId="ADAL" clId="{1BEED556-4D2E-449C-919A-C7B6C352AB62}" dt="2024-08-22T04:08:39.231" v="2081" actId="47"/>
        <pc:sldMkLst>
          <pc:docMk/>
          <pc:sldMk cId="2294205247" sldId="2147473902"/>
        </pc:sldMkLst>
        <pc:spChg chg="mod">
          <ac:chgData name="Hirata, Ryuichi (SEC)" userId="955886f9-285d-4137-bfef-63faad37c40d" providerId="ADAL" clId="{1BEED556-4D2E-449C-919A-C7B6C352AB62}" dt="2024-08-20T11:23:02.623" v="712" actId="20577"/>
          <ac:spMkLst>
            <pc:docMk/>
            <pc:sldMk cId="2294205247" sldId="2147473902"/>
            <ac:spMk id="2" creationId="{25E000E2-80C4-5E95-6772-62E969E0B497}"/>
          </ac:spMkLst>
        </pc:spChg>
        <pc:spChg chg="mod">
          <ac:chgData name="Hirata, Ryuichi (SEC)" userId="955886f9-285d-4137-bfef-63faad37c40d" providerId="ADAL" clId="{1BEED556-4D2E-449C-919A-C7B6C352AB62}" dt="2024-08-20T11:22:32.355" v="711" actId="20577"/>
          <ac:spMkLst>
            <pc:docMk/>
            <pc:sldMk cId="2294205247" sldId="2147473902"/>
            <ac:spMk id="3" creationId="{889E750A-2E6E-F676-2897-43C266C29298}"/>
          </ac:spMkLst>
        </pc:spChg>
      </pc:sldChg>
      <pc:sldChg chg="new del">
        <pc:chgData name="Hirata, Ryuichi (SEC)" userId="955886f9-285d-4137-bfef-63faad37c40d" providerId="ADAL" clId="{1BEED556-4D2E-449C-919A-C7B6C352AB62}" dt="2024-08-20T11:19:12.906" v="570" actId="47"/>
        <pc:sldMkLst>
          <pc:docMk/>
          <pc:sldMk cId="4020766031" sldId="2147473902"/>
        </pc:sldMkLst>
      </pc:sldChg>
      <pc:sldChg chg="del">
        <pc:chgData name="Hirata, Ryuichi (SEC)" userId="955886f9-285d-4137-bfef-63faad37c40d" providerId="ADAL" clId="{1BEED556-4D2E-449C-919A-C7B6C352AB62}" dt="2024-08-20T11:19:12.259" v="569" actId="47"/>
        <pc:sldMkLst>
          <pc:docMk/>
          <pc:sldMk cId="1870380471" sldId="2147473903"/>
        </pc:sldMkLst>
      </pc:sldChg>
      <pc:sldChg chg="addSp modSp add mod">
        <pc:chgData name="Hirata, Ryuichi (SEC)" userId="955886f9-285d-4137-bfef-63faad37c40d" providerId="ADAL" clId="{1BEED556-4D2E-449C-919A-C7B6C352AB62}" dt="2024-08-22T04:50:14.859" v="4056" actId="20577"/>
        <pc:sldMkLst>
          <pc:docMk/>
          <pc:sldMk cId="4201195812" sldId="2147473903"/>
        </pc:sldMkLst>
        <pc:spChg chg="mod">
          <ac:chgData name="Hirata, Ryuichi (SEC)" userId="955886f9-285d-4137-bfef-63faad37c40d" providerId="ADAL" clId="{1BEED556-4D2E-449C-919A-C7B6C352AB62}" dt="2024-08-22T03:45:57.844" v="1396" actId="20577"/>
          <ac:spMkLst>
            <pc:docMk/>
            <pc:sldMk cId="4201195812" sldId="2147473903"/>
            <ac:spMk id="2" creationId="{25E000E2-80C4-5E95-6772-62E969E0B497}"/>
          </ac:spMkLst>
        </pc:spChg>
        <pc:spChg chg="mod">
          <ac:chgData name="Hirata, Ryuichi (SEC)" userId="955886f9-285d-4137-bfef-63faad37c40d" providerId="ADAL" clId="{1BEED556-4D2E-449C-919A-C7B6C352AB62}" dt="2024-08-22T04:50:14.859" v="4056" actId="20577"/>
          <ac:spMkLst>
            <pc:docMk/>
            <pc:sldMk cId="4201195812" sldId="2147473903"/>
            <ac:spMk id="3" creationId="{889E750A-2E6E-F676-2897-43C266C29298}"/>
          </ac:spMkLst>
        </pc:spChg>
        <pc:spChg chg="add mod">
          <ac:chgData name="Hirata, Ryuichi (SEC)" userId="955886f9-285d-4137-bfef-63faad37c40d" providerId="ADAL" clId="{1BEED556-4D2E-449C-919A-C7B6C352AB62}" dt="2024-08-22T04:38:33.680" v="3846" actId="20577"/>
          <ac:spMkLst>
            <pc:docMk/>
            <pc:sldMk cId="4201195812" sldId="2147473903"/>
            <ac:spMk id="7" creationId="{9FD13F20-937F-E923-1E5E-B4F681EAA211}"/>
          </ac:spMkLst>
        </pc:spChg>
      </pc:sldChg>
      <pc:sldChg chg="add del">
        <pc:chgData name="Hirata, Ryuichi (SEC)" userId="955886f9-285d-4137-bfef-63faad37c40d" providerId="ADAL" clId="{1BEED556-4D2E-449C-919A-C7B6C352AB62}" dt="2024-08-22T03:36:14.793" v="1046"/>
        <pc:sldMkLst>
          <pc:docMk/>
          <pc:sldMk cId="189857188" sldId="2147473904"/>
        </pc:sldMkLst>
      </pc:sldChg>
      <pc:sldChg chg="add">
        <pc:chgData name="Hirata, Ryuichi (SEC)" userId="955886f9-285d-4137-bfef-63faad37c40d" providerId="ADAL" clId="{1BEED556-4D2E-449C-919A-C7B6C352AB62}" dt="2024-08-22T03:36:16.485" v="1047"/>
        <pc:sldMkLst>
          <pc:docMk/>
          <pc:sldMk cId="808408380" sldId="2147473904"/>
        </pc:sldMkLst>
      </pc:sldChg>
      <pc:sldChg chg="modSp add del mod">
        <pc:chgData name="Hirata, Ryuichi (SEC)" userId="955886f9-285d-4137-bfef-63faad37c40d" providerId="ADAL" clId="{1BEED556-4D2E-449C-919A-C7B6C352AB62}" dt="2024-08-22T03:36:09.576" v="1044" actId="2696"/>
        <pc:sldMkLst>
          <pc:docMk/>
          <pc:sldMk cId="1696376307" sldId="2147473904"/>
        </pc:sldMkLst>
        <pc:spChg chg="mod">
          <ac:chgData name="Hirata, Ryuichi (SEC)" userId="955886f9-285d-4137-bfef-63faad37c40d" providerId="ADAL" clId="{1BEED556-4D2E-449C-919A-C7B6C352AB62}" dt="2024-08-20T11:46:10.629" v="1040" actId="20577"/>
          <ac:spMkLst>
            <pc:docMk/>
            <pc:sldMk cId="1696376307" sldId="2147473904"/>
            <ac:spMk id="2" creationId="{68467DCA-A853-E09E-BA45-B9A13EF4F407}"/>
          </ac:spMkLst>
        </pc:spChg>
      </pc:sldChg>
      <pc:sldChg chg="add del">
        <pc:chgData name="Hirata, Ryuichi (SEC)" userId="955886f9-285d-4137-bfef-63faad37c40d" providerId="ADAL" clId="{1BEED556-4D2E-449C-919A-C7B6C352AB62}" dt="2024-08-20T11:44:43.900" v="968" actId="47"/>
        <pc:sldMkLst>
          <pc:docMk/>
          <pc:sldMk cId="3172046885" sldId="2147473904"/>
        </pc:sldMkLst>
      </pc:sldChg>
      <pc:sldChg chg="addSp modSp mod">
        <pc:chgData name="Hirata, Ryuichi (SEC)" userId="955886f9-285d-4137-bfef-63faad37c40d" providerId="ADAL" clId="{1BEED556-4D2E-449C-919A-C7B6C352AB62}" dt="2024-08-22T04:39:39.108" v="3896" actId="6549"/>
        <pc:sldMkLst>
          <pc:docMk/>
          <pc:sldMk cId="3366517367" sldId="2147473905"/>
        </pc:sldMkLst>
        <pc:spChg chg="mod">
          <ac:chgData name="Hirata, Ryuichi (SEC)" userId="955886f9-285d-4137-bfef-63faad37c40d" providerId="ADAL" clId="{1BEED556-4D2E-449C-919A-C7B6C352AB62}" dt="2024-08-22T04:16:25.950" v="2346" actId="20577"/>
          <ac:spMkLst>
            <pc:docMk/>
            <pc:sldMk cId="3366517367" sldId="2147473905"/>
            <ac:spMk id="3" creationId="{A5E12926-1395-9615-EF2F-5856C47FE7CD}"/>
          </ac:spMkLst>
        </pc:spChg>
        <pc:spChg chg="add mod">
          <ac:chgData name="Hirata, Ryuichi (SEC)" userId="955886f9-285d-4137-bfef-63faad37c40d" providerId="ADAL" clId="{1BEED556-4D2E-449C-919A-C7B6C352AB62}" dt="2024-08-22T04:39:39.108" v="3896" actId="6549"/>
          <ac:spMkLst>
            <pc:docMk/>
            <pc:sldMk cId="3366517367" sldId="2147473905"/>
            <ac:spMk id="7" creationId="{74340D77-9CB2-4DF0-0D10-7055C38BCAF7}"/>
          </ac:spMkLst>
        </pc:spChg>
      </pc:sldChg>
      <pc:sldChg chg="addSp modSp new mod">
        <pc:chgData name="Hirata, Ryuichi (SEC)" userId="955886f9-285d-4137-bfef-63faad37c40d" providerId="ADAL" clId="{1BEED556-4D2E-449C-919A-C7B6C352AB62}" dt="2024-08-22T04:53:02.503" v="4116" actId="20577"/>
        <pc:sldMkLst>
          <pc:docMk/>
          <pc:sldMk cId="927919284" sldId="2147473906"/>
        </pc:sldMkLst>
        <pc:spChg chg="mod">
          <ac:chgData name="Hirata, Ryuichi (SEC)" userId="955886f9-285d-4137-bfef-63faad37c40d" providerId="ADAL" clId="{1BEED556-4D2E-449C-919A-C7B6C352AB62}" dt="2024-08-22T04:17:15.073" v="2354" actId="20577"/>
          <ac:spMkLst>
            <pc:docMk/>
            <pc:sldMk cId="927919284" sldId="2147473906"/>
            <ac:spMk id="2" creationId="{1C2AB033-061C-D037-87E0-C0C1E7C47390}"/>
          </ac:spMkLst>
        </pc:spChg>
        <pc:spChg chg="mod">
          <ac:chgData name="Hirata, Ryuichi (SEC)" userId="955886f9-285d-4137-bfef-63faad37c40d" providerId="ADAL" clId="{1BEED556-4D2E-449C-919A-C7B6C352AB62}" dt="2024-08-22T04:53:02.503" v="4116" actId="20577"/>
          <ac:spMkLst>
            <pc:docMk/>
            <pc:sldMk cId="927919284" sldId="2147473906"/>
            <ac:spMk id="3" creationId="{797F42FE-CBE8-BF7E-41E2-AD6EC9223107}"/>
          </ac:spMkLst>
        </pc:spChg>
        <pc:spChg chg="add mod">
          <ac:chgData name="Hirata, Ryuichi (SEC)" userId="955886f9-285d-4137-bfef-63faad37c40d" providerId="ADAL" clId="{1BEED556-4D2E-449C-919A-C7B6C352AB62}" dt="2024-08-22T04:50:41.961" v="4100" actId="20577"/>
          <ac:spMkLst>
            <pc:docMk/>
            <pc:sldMk cId="927919284" sldId="2147473906"/>
            <ac:spMk id="7" creationId="{29745C0E-C83A-7856-E0BA-3D8D32F61397}"/>
          </ac:spMkLst>
        </pc:spChg>
      </pc:sldChg>
      <pc:sldChg chg="modSp new mod">
        <pc:chgData name="Hirata, Ryuichi (SEC)" userId="955886f9-285d-4137-bfef-63faad37c40d" providerId="ADAL" clId="{1BEED556-4D2E-449C-919A-C7B6C352AB62}" dt="2024-08-22T04:59:24.296" v="4557" actId="20577"/>
        <pc:sldMkLst>
          <pc:docMk/>
          <pc:sldMk cId="3315788951" sldId="2147473907"/>
        </pc:sldMkLst>
        <pc:spChg chg="mod">
          <ac:chgData name="Hirata, Ryuichi (SEC)" userId="955886f9-285d-4137-bfef-63faad37c40d" providerId="ADAL" clId="{1BEED556-4D2E-449C-919A-C7B6C352AB62}" dt="2024-08-22T04:08:31.395" v="2080" actId="20577"/>
          <ac:spMkLst>
            <pc:docMk/>
            <pc:sldMk cId="3315788951" sldId="2147473907"/>
            <ac:spMk id="2" creationId="{0E217378-DE67-44A3-4EFF-DAA39187BA9A}"/>
          </ac:spMkLst>
        </pc:spChg>
        <pc:spChg chg="mod">
          <ac:chgData name="Hirata, Ryuichi (SEC)" userId="955886f9-285d-4137-bfef-63faad37c40d" providerId="ADAL" clId="{1BEED556-4D2E-449C-919A-C7B6C352AB62}" dt="2024-08-22T04:59:24.296" v="4557" actId="20577"/>
          <ac:spMkLst>
            <pc:docMk/>
            <pc:sldMk cId="3315788951" sldId="2147473907"/>
            <ac:spMk id="3" creationId="{0F7DFC39-8910-022C-7584-A6DCCA5D55F9}"/>
          </ac:spMkLst>
        </pc:spChg>
      </pc:sldChg>
      <pc:sldChg chg="addSp modSp new mod">
        <pc:chgData name="Hirata, Ryuichi (SEC)" userId="955886f9-285d-4137-bfef-63faad37c40d" providerId="ADAL" clId="{1BEED556-4D2E-449C-919A-C7B6C352AB62}" dt="2024-08-22T04:30:44.722" v="3234" actId="20577"/>
        <pc:sldMkLst>
          <pc:docMk/>
          <pc:sldMk cId="3351431345" sldId="2147473908"/>
        </pc:sldMkLst>
        <pc:spChg chg="mod">
          <ac:chgData name="Hirata, Ryuichi (SEC)" userId="955886f9-285d-4137-bfef-63faad37c40d" providerId="ADAL" clId="{1BEED556-4D2E-449C-919A-C7B6C352AB62}" dt="2024-08-22T04:25:02.330" v="2631" actId="20577"/>
          <ac:spMkLst>
            <pc:docMk/>
            <pc:sldMk cId="3351431345" sldId="2147473908"/>
            <ac:spMk id="2" creationId="{A88D6ACA-DF8A-8078-4F10-6729100F4CD3}"/>
          </ac:spMkLst>
        </pc:spChg>
        <pc:spChg chg="mod">
          <ac:chgData name="Hirata, Ryuichi (SEC)" userId="955886f9-285d-4137-bfef-63faad37c40d" providerId="ADAL" clId="{1BEED556-4D2E-449C-919A-C7B6C352AB62}" dt="2024-08-22T04:20:29.258" v="2469" actId="20577"/>
          <ac:spMkLst>
            <pc:docMk/>
            <pc:sldMk cId="3351431345" sldId="2147473908"/>
            <ac:spMk id="3" creationId="{1556ACBB-8348-1285-F3CA-8298311FABAF}"/>
          </ac:spMkLst>
        </pc:spChg>
        <pc:spChg chg="add mod">
          <ac:chgData name="Hirata, Ryuichi (SEC)" userId="955886f9-285d-4137-bfef-63faad37c40d" providerId="ADAL" clId="{1BEED556-4D2E-449C-919A-C7B6C352AB62}" dt="2024-08-22T04:19:09.493" v="2357"/>
          <ac:spMkLst>
            <pc:docMk/>
            <pc:sldMk cId="3351431345" sldId="2147473908"/>
            <ac:spMk id="10" creationId="{43B5FA8B-D94D-CCBC-FB47-46B4E2BD3562}"/>
          </ac:spMkLst>
        </pc:spChg>
        <pc:spChg chg="add mod">
          <ac:chgData name="Hirata, Ryuichi (SEC)" userId="955886f9-285d-4137-bfef-63faad37c40d" providerId="ADAL" clId="{1BEED556-4D2E-449C-919A-C7B6C352AB62}" dt="2024-08-22T04:19:09.493" v="2357"/>
          <ac:spMkLst>
            <pc:docMk/>
            <pc:sldMk cId="3351431345" sldId="2147473908"/>
            <ac:spMk id="11" creationId="{988C985C-0113-8012-AA23-BFC95919857A}"/>
          </ac:spMkLst>
        </pc:spChg>
        <pc:spChg chg="add mod">
          <ac:chgData name="Hirata, Ryuichi (SEC)" userId="955886f9-285d-4137-bfef-63faad37c40d" providerId="ADAL" clId="{1BEED556-4D2E-449C-919A-C7B6C352AB62}" dt="2024-08-22T04:19:09.493" v="2357"/>
          <ac:spMkLst>
            <pc:docMk/>
            <pc:sldMk cId="3351431345" sldId="2147473908"/>
            <ac:spMk id="12" creationId="{16091F78-C9A6-99AD-2AAF-ABDDEEDA0E65}"/>
          </ac:spMkLst>
        </pc:spChg>
        <pc:spChg chg="add mod">
          <ac:chgData name="Hirata, Ryuichi (SEC)" userId="955886f9-285d-4137-bfef-63faad37c40d" providerId="ADAL" clId="{1BEED556-4D2E-449C-919A-C7B6C352AB62}" dt="2024-08-22T04:19:20.059" v="2393" actId="1036"/>
          <ac:spMkLst>
            <pc:docMk/>
            <pc:sldMk cId="3351431345" sldId="2147473908"/>
            <ac:spMk id="14" creationId="{0153BBBA-1918-892F-C5D2-C7204EC98FE3}"/>
          </ac:spMkLst>
        </pc:spChg>
        <pc:spChg chg="add mod">
          <ac:chgData name="Hirata, Ryuichi (SEC)" userId="955886f9-285d-4137-bfef-63faad37c40d" providerId="ADAL" clId="{1BEED556-4D2E-449C-919A-C7B6C352AB62}" dt="2024-08-22T04:19:39.583" v="2416" actId="20577"/>
          <ac:spMkLst>
            <pc:docMk/>
            <pc:sldMk cId="3351431345" sldId="2147473908"/>
            <ac:spMk id="15" creationId="{325D9EF9-0B7D-D78B-C094-ED5680EE7DA5}"/>
          </ac:spMkLst>
        </pc:spChg>
        <pc:spChg chg="add mod">
          <ac:chgData name="Hirata, Ryuichi (SEC)" userId="955886f9-285d-4137-bfef-63faad37c40d" providerId="ADAL" clId="{1BEED556-4D2E-449C-919A-C7B6C352AB62}" dt="2024-08-22T04:19:20.059" v="2393" actId="1036"/>
          <ac:spMkLst>
            <pc:docMk/>
            <pc:sldMk cId="3351431345" sldId="2147473908"/>
            <ac:spMk id="17" creationId="{46872F2E-56D7-01D1-5767-CF067DFD2788}"/>
          </ac:spMkLst>
        </pc:spChg>
        <pc:spChg chg="add mod">
          <ac:chgData name="Hirata, Ryuichi (SEC)" userId="955886f9-285d-4137-bfef-63faad37c40d" providerId="ADAL" clId="{1BEED556-4D2E-449C-919A-C7B6C352AB62}" dt="2024-08-22T04:19:20.059" v="2393" actId="1036"/>
          <ac:spMkLst>
            <pc:docMk/>
            <pc:sldMk cId="3351431345" sldId="2147473908"/>
            <ac:spMk id="19" creationId="{5FD9F0FD-976D-BF8C-9D95-1A5C8B1A8C0A}"/>
          </ac:spMkLst>
        </pc:spChg>
        <pc:spChg chg="add mod">
          <ac:chgData name="Hirata, Ryuichi (SEC)" userId="955886f9-285d-4137-bfef-63faad37c40d" providerId="ADAL" clId="{1BEED556-4D2E-449C-919A-C7B6C352AB62}" dt="2024-08-22T04:19:20.059" v="2393" actId="1036"/>
          <ac:spMkLst>
            <pc:docMk/>
            <pc:sldMk cId="3351431345" sldId="2147473908"/>
            <ac:spMk id="20" creationId="{56B24A5F-D12B-E46B-6459-2FAF5EF9ED74}"/>
          </ac:spMkLst>
        </pc:spChg>
        <pc:spChg chg="add mod">
          <ac:chgData name="Hirata, Ryuichi (SEC)" userId="955886f9-285d-4137-bfef-63faad37c40d" providerId="ADAL" clId="{1BEED556-4D2E-449C-919A-C7B6C352AB62}" dt="2024-08-22T04:19:20.059" v="2393" actId="1036"/>
          <ac:spMkLst>
            <pc:docMk/>
            <pc:sldMk cId="3351431345" sldId="2147473908"/>
            <ac:spMk id="22" creationId="{41492A92-F032-E08B-84C6-22A130C56B3F}"/>
          </ac:spMkLst>
        </pc:spChg>
        <pc:spChg chg="add mod">
          <ac:chgData name="Hirata, Ryuichi (SEC)" userId="955886f9-285d-4137-bfef-63faad37c40d" providerId="ADAL" clId="{1BEED556-4D2E-449C-919A-C7B6C352AB62}" dt="2024-08-22T04:19:20.059" v="2393" actId="1036"/>
          <ac:spMkLst>
            <pc:docMk/>
            <pc:sldMk cId="3351431345" sldId="2147473908"/>
            <ac:spMk id="23" creationId="{23E0D74D-D9C8-6E3C-6F76-79CCBD3F646F}"/>
          </ac:spMkLst>
        </pc:spChg>
        <pc:spChg chg="add mod">
          <ac:chgData name="Hirata, Ryuichi (SEC)" userId="955886f9-285d-4137-bfef-63faad37c40d" providerId="ADAL" clId="{1BEED556-4D2E-449C-919A-C7B6C352AB62}" dt="2024-08-22T04:19:55.215" v="2417" actId="1076"/>
          <ac:spMkLst>
            <pc:docMk/>
            <pc:sldMk cId="3351431345" sldId="2147473908"/>
            <ac:spMk id="24" creationId="{02C1811F-76DC-F6C9-8E79-FB0F6EB4DAC1}"/>
          </ac:spMkLst>
        </pc:spChg>
        <pc:spChg chg="add mod">
          <ac:chgData name="Hirata, Ryuichi (SEC)" userId="955886f9-285d-4137-bfef-63faad37c40d" providerId="ADAL" clId="{1BEED556-4D2E-449C-919A-C7B6C352AB62}" dt="2024-08-22T04:30:44.722" v="3234" actId="20577"/>
          <ac:spMkLst>
            <pc:docMk/>
            <pc:sldMk cId="3351431345" sldId="2147473908"/>
            <ac:spMk id="25" creationId="{2C65E418-F551-59FD-517E-62E3F6DA9E5B}"/>
          </ac:spMkLst>
        </pc:spChg>
        <pc:cxnChg chg="add mod">
          <ac:chgData name="Hirata, Ryuichi (SEC)" userId="955886f9-285d-4137-bfef-63faad37c40d" providerId="ADAL" clId="{1BEED556-4D2E-449C-919A-C7B6C352AB62}" dt="2024-08-22T04:19:09.493" v="2357"/>
          <ac:cxnSpMkLst>
            <pc:docMk/>
            <pc:sldMk cId="3351431345" sldId="2147473908"/>
            <ac:cxnSpMk id="7" creationId="{2BCF4E8C-5C88-7123-C634-727952F0AEEF}"/>
          </ac:cxnSpMkLst>
        </pc:cxnChg>
        <pc:cxnChg chg="add mod">
          <ac:chgData name="Hirata, Ryuichi (SEC)" userId="955886f9-285d-4137-bfef-63faad37c40d" providerId="ADAL" clId="{1BEED556-4D2E-449C-919A-C7B6C352AB62}" dt="2024-08-22T04:19:09.493" v="2357"/>
          <ac:cxnSpMkLst>
            <pc:docMk/>
            <pc:sldMk cId="3351431345" sldId="2147473908"/>
            <ac:cxnSpMk id="8" creationId="{1155AA34-D06B-7AF3-5A94-89E5F7193ECE}"/>
          </ac:cxnSpMkLst>
        </pc:cxnChg>
        <pc:cxnChg chg="add mod">
          <ac:chgData name="Hirata, Ryuichi (SEC)" userId="955886f9-285d-4137-bfef-63faad37c40d" providerId="ADAL" clId="{1BEED556-4D2E-449C-919A-C7B6C352AB62}" dt="2024-08-22T04:19:09.493" v="2357"/>
          <ac:cxnSpMkLst>
            <pc:docMk/>
            <pc:sldMk cId="3351431345" sldId="2147473908"/>
            <ac:cxnSpMk id="9" creationId="{F2BDF87F-6907-B379-930E-04F05CB8E242}"/>
          </ac:cxnSpMkLst>
        </pc:cxnChg>
        <pc:cxnChg chg="add mod">
          <ac:chgData name="Hirata, Ryuichi (SEC)" userId="955886f9-285d-4137-bfef-63faad37c40d" providerId="ADAL" clId="{1BEED556-4D2E-449C-919A-C7B6C352AB62}" dt="2024-08-22T04:19:20.059" v="2393" actId="1036"/>
          <ac:cxnSpMkLst>
            <pc:docMk/>
            <pc:sldMk cId="3351431345" sldId="2147473908"/>
            <ac:cxnSpMk id="13" creationId="{63AD00A2-01B2-C0CB-ADC1-2801D1C1C593}"/>
          </ac:cxnSpMkLst>
        </pc:cxnChg>
        <pc:cxnChg chg="add mod">
          <ac:chgData name="Hirata, Ryuichi (SEC)" userId="955886f9-285d-4137-bfef-63faad37c40d" providerId="ADAL" clId="{1BEED556-4D2E-449C-919A-C7B6C352AB62}" dt="2024-08-22T04:19:20.059" v="2393" actId="1036"/>
          <ac:cxnSpMkLst>
            <pc:docMk/>
            <pc:sldMk cId="3351431345" sldId="2147473908"/>
            <ac:cxnSpMk id="16" creationId="{36DB8A19-6F90-A2BD-9577-FF7C57413302}"/>
          </ac:cxnSpMkLst>
        </pc:cxnChg>
        <pc:cxnChg chg="add mod">
          <ac:chgData name="Hirata, Ryuichi (SEC)" userId="955886f9-285d-4137-bfef-63faad37c40d" providerId="ADAL" clId="{1BEED556-4D2E-449C-919A-C7B6C352AB62}" dt="2024-08-22T04:19:20.059" v="2393" actId="1036"/>
          <ac:cxnSpMkLst>
            <pc:docMk/>
            <pc:sldMk cId="3351431345" sldId="2147473908"/>
            <ac:cxnSpMk id="18" creationId="{DE593BEF-814A-D449-D6E6-EB47B23BA2DD}"/>
          </ac:cxnSpMkLst>
        </pc:cxnChg>
        <pc:cxnChg chg="add mod">
          <ac:chgData name="Hirata, Ryuichi (SEC)" userId="955886f9-285d-4137-bfef-63faad37c40d" providerId="ADAL" clId="{1BEED556-4D2E-449C-919A-C7B6C352AB62}" dt="2024-08-22T04:19:20.059" v="2393" actId="1036"/>
          <ac:cxnSpMkLst>
            <pc:docMk/>
            <pc:sldMk cId="3351431345" sldId="2147473908"/>
            <ac:cxnSpMk id="21" creationId="{A27A5E3A-2D7F-981A-729D-36CE22A764C9}"/>
          </ac:cxnSpMkLst>
        </pc:cxnChg>
      </pc:sldChg>
      <pc:sldChg chg="addSp delSp modSp add mod">
        <pc:chgData name="Hirata, Ryuichi (SEC)" userId="955886f9-285d-4137-bfef-63faad37c40d" providerId="ADAL" clId="{1BEED556-4D2E-449C-919A-C7B6C352AB62}" dt="2024-08-22T04:31:36.819" v="3372" actId="20577"/>
        <pc:sldMkLst>
          <pc:docMk/>
          <pc:sldMk cId="1869465176" sldId="2147473909"/>
        </pc:sldMkLst>
        <pc:spChg chg="mod">
          <ac:chgData name="Hirata, Ryuichi (SEC)" userId="955886f9-285d-4137-bfef-63faad37c40d" providerId="ADAL" clId="{1BEED556-4D2E-449C-919A-C7B6C352AB62}" dt="2024-08-22T04:25:17.583" v="2635" actId="20577"/>
          <ac:spMkLst>
            <pc:docMk/>
            <pc:sldMk cId="1869465176" sldId="2147473909"/>
            <ac:spMk id="2" creationId="{A88D6ACA-DF8A-8078-4F10-6729100F4CD3}"/>
          </ac:spMkLst>
        </pc:spChg>
        <pc:spChg chg="mod">
          <ac:chgData name="Hirata, Ryuichi (SEC)" userId="955886f9-285d-4137-bfef-63faad37c40d" providerId="ADAL" clId="{1BEED556-4D2E-449C-919A-C7B6C352AB62}" dt="2024-08-22T04:29:27.261" v="3084" actId="15"/>
          <ac:spMkLst>
            <pc:docMk/>
            <pc:sldMk cId="1869465176" sldId="2147473909"/>
            <ac:spMk id="3" creationId="{1556ACBB-8348-1285-F3CA-8298311FABAF}"/>
          </ac:spMkLst>
        </pc:spChg>
        <pc:spChg chg="mod">
          <ac:chgData name="Hirata, Ryuichi (SEC)" userId="955886f9-285d-4137-bfef-63faad37c40d" providerId="ADAL" clId="{1BEED556-4D2E-449C-919A-C7B6C352AB62}" dt="2024-08-22T04:25:28.158" v="2689" actId="1036"/>
          <ac:spMkLst>
            <pc:docMk/>
            <pc:sldMk cId="1869465176" sldId="2147473909"/>
            <ac:spMk id="14" creationId="{0153BBBA-1918-892F-C5D2-C7204EC98FE3}"/>
          </ac:spMkLst>
        </pc:spChg>
        <pc:spChg chg="del">
          <ac:chgData name="Hirata, Ryuichi (SEC)" userId="955886f9-285d-4137-bfef-63faad37c40d" providerId="ADAL" clId="{1BEED556-4D2E-449C-919A-C7B6C352AB62}" dt="2024-08-22T04:25:21.515" v="2636" actId="478"/>
          <ac:spMkLst>
            <pc:docMk/>
            <pc:sldMk cId="1869465176" sldId="2147473909"/>
            <ac:spMk id="15" creationId="{325D9EF9-0B7D-D78B-C094-ED5680EE7DA5}"/>
          </ac:spMkLst>
        </pc:spChg>
        <pc:spChg chg="mod">
          <ac:chgData name="Hirata, Ryuichi (SEC)" userId="955886f9-285d-4137-bfef-63faad37c40d" providerId="ADAL" clId="{1BEED556-4D2E-449C-919A-C7B6C352AB62}" dt="2024-08-22T04:25:28.158" v="2689" actId="1036"/>
          <ac:spMkLst>
            <pc:docMk/>
            <pc:sldMk cId="1869465176" sldId="2147473909"/>
            <ac:spMk id="17" creationId="{46872F2E-56D7-01D1-5767-CF067DFD2788}"/>
          </ac:spMkLst>
        </pc:spChg>
        <pc:spChg chg="mod">
          <ac:chgData name="Hirata, Ryuichi (SEC)" userId="955886f9-285d-4137-bfef-63faad37c40d" providerId="ADAL" clId="{1BEED556-4D2E-449C-919A-C7B6C352AB62}" dt="2024-08-22T04:25:32.098" v="2718" actId="1036"/>
          <ac:spMkLst>
            <pc:docMk/>
            <pc:sldMk cId="1869465176" sldId="2147473909"/>
            <ac:spMk id="19" creationId="{5FD9F0FD-976D-BF8C-9D95-1A5C8B1A8C0A}"/>
          </ac:spMkLst>
        </pc:spChg>
        <pc:spChg chg="mod">
          <ac:chgData name="Hirata, Ryuichi (SEC)" userId="955886f9-285d-4137-bfef-63faad37c40d" providerId="ADAL" clId="{1BEED556-4D2E-449C-919A-C7B6C352AB62}" dt="2024-08-22T04:25:32.098" v="2718" actId="1036"/>
          <ac:spMkLst>
            <pc:docMk/>
            <pc:sldMk cId="1869465176" sldId="2147473909"/>
            <ac:spMk id="20" creationId="{56B24A5F-D12B-E46B-6459-2FAF5EF9ED74}"/>
          </ac:spMkLst>
        </pc:spChg>
        <pc:spChg chg="mod">
          <ac:chgData name="Hirata, Ryuichi (SEC)" userId="955886f9-285d-4137-bfef-63faad37c40d" providerId="ADAL" clId="{1BEED556-4D2E-449C-919A-C7B6C352AB62}" dt="2024-08-22T04:25:28.158" v="2689" actId="1036"/>
          <ac:spMkLst>
            <pc:docMk/>
            <pc:sldMk cId="1869465176" sldId="2147473909"/>
            <ac:spMk id="22" creationId="{41492A92-F032-E08B-84C6-22A130C56B3F}"/>
          </ac:spMkLst>
        </pc:spChg>
        <pc:spChg chg="mod">
          <ac:chgData name="Hirata, Ryuichi (SEC)" userId="955886f9-285d-4137-bfef-63faad37c40d" providerId="ADAL" clId="{1BEED556-4D2E-449C-919A-C7B6C352AB62}" dt="2024-08-22T04:25:32.098" v="2718" actId="1036"/>
          <ac:spMkLst>
            <pc:docMk/>
            <pc:sldMk cId="1869465176" sldId="2147473909"/>
            <ac:spMk id="23" creationId="{23E0D74D-D9C8-6E3C-6F76-79CCBD3F646F}"/>
          </ac:spMkLst>
        </pc:spChg>
        <pc:spChg chg="del mod">
          <ac:chgData name="Hirata, Ryuichi (SEC)" userId="955886f9-285d-4137-bfef-63faad37c40d" providerId="ADAL" clId="{1BEED556-4D2E-449C-919A-C7B6C352AB62}" dt="2024-08-22T04:25:40.508" v="2720" actId="478"/>
          <ac:spMkLst>
            <pc:docMk/>
            <pc:sldMk cId="1869465176" sldId="2147473909"/>
            <ac:spMk id="24" creationId="{02C1811F-76DC-F6C9-8E79-FB0F6EB4DAC1}"/>
          </ac:spMkLst>
        </pc:spChg>
        <pc:spChg chg="add mod">
          <ac:chgData name="Hirata, Ryuichi (SEC)" userId="955886f9-285d-4137-bfef-63faad37c40d" providerId="ADAL" clId="{1BEED556-4D2E-449C-919A-C7B6C352AB62}" dt="2024-08-22T04:25:56.786" v="2723" actId="1076"/>
          <ac:spMkLst>
            <pc:docMk/>
            <pc:sldMk cId="1869465176" sldId="2147473909"/>
            <ac:spMk id="26" creationId="{549E5B52-9716-6A6E-8519-201D585834AC}"/>
          </ac:spMkLst>
        </pc:spChg>
        <pc:spChg chg="add mod">
          <ac:chgData name="Hirata, Ryuichi (SEC)" userId="955886f9-285d-4137-bfef-63faad37c40d" providerId="ADAL" clId="{1BEED556-4D2E-449C-919A-C7B6C352AB62}" dt="2024-08-22T04:26:41.215" v="2763" actId="1036"/>
          <ac:spMkLst>
            <pc:docMk/>
            <pc:sldMk cId="1869465176" sldId="2147473909"/>
            <ac:spMk id="29" creationId="{DB510001-4A6B-FF24-7CFE-E204405361FF}"/>
          </ac:spMkLst>
        </pc:spChg>
        <pc:spChg chg="add mod">
          <ac:chgData name="Hirata, Ryuichi (SEC)" userId="955886f9-285d-4137-bfef-63faad37c40d" providerId="ADAL" clId="{1BEED556-4D2E-449C-919A-C7B6C352AB62}" dt="2024-08-22T04:31:36.819" v="3372" actId="20577"/>
          <ac:spMkLst>
            <pc:docMk/>
            <pc:sldMk cId="1869465176" sldId="2147473909"/>
            <ac:spMk id="30" creationId="{73AAE14F-2D63-F239-6C54-732B0767CA54}"/>
          </ac:spMkLst>
        </pc:spChg>
        <pc:cxnChg chg="mod">
          <ac:chgData name="Hirata, Ryuichi (SEC)" userId="955886f9-285d-4137-bfef-63faad37c40d" providerId="ADAL" clId="{1BEED556-4D2E-449C-919A-C7B6C352AB62}" dt="2024-08-22T04:25:28.158" v="2689" actId="1036"/>
          <ac:cxnSpMkLst>
            <pc:docMk/>
            <pc:sldMk cId="1869465176" sldId="2147473909"/>
            <ac:cxnSpMk id="13" creationId="{63AD00A2-01B2-C0CB-ADC1-2801D1C1C593}"/>
          </ac:cxnSpMkLst>
        </pc:cxnChg>
        <pc:cxnChg chg="mod">
          <ac:chgData name="Hirata, Ryuichi (SEC)" userId="955886f9-285d-4137-bfef-63faad37c40d" providerId="ADAL" clId="{1BEED556-4D2E-449C-919A-C7B6C352AB62}" dt="2024-08-22T04:25:28.158" v="2689" actId="1036"/>
          <ac:cxnSpMkLst>
            <pc:docMk/>
            <pc:sldMk cId="1869465176" sldId="2147473909"/>
            <ac:cxnSpMk id="16" creationId="{36DB8A19-6F90-A2BD-9577-FF7C57413302}"/>
          </ac:cxnSpMkLst>
        </pc:cxnChg>
        <pc:cxnChg chg="mod">
          <ac:chgData name="Hirata, Ryuichi (SEC)" userId="955886f9-285d-4137-bfef-63faad37c40d" providerId="ADAL" clId="{1BEED556-4D2E-449C-919A-C7B6C352AB62}" dt="2024-08-22T04:25:32.098" v="2718" actId="1036"/>
          <ac:cxnSpMkLst>
            <pc:docMk/>
            <pc:sldMk cId="1869465176" sldId="2147473909"/>
            <ac:cxnSpMk id="18" creationId="{DE593BEF-814A-D449-D6E6-EB47B23BA2DD}"/>
          </ac:cxnSpMkLst>
        </pc:cxnChg>
        <pc:cxnChg chg="mod">
          <ac:chgData name="Hirata, Ryuichi (SEC)" userId="955886f9-285d-4137-bfef-63faad37c40d" providerId="ADAL" clId="{1BEED556-4D2E-449C-919A-C7B6C352AB62}" dt="2024-08-22T04:25:28.158" v="2689" actId="1036"/>
          <ac:cxnSpMkLst>
            <pc:docMk/>
            <pc:sldMk cId="1869465176" sldId="2147473909"/>
            <ac:cxnSpMk id="21" creationId="{A27A5E3A-2D7F-981A-729D-36CE22A764C9}"/>
          </ac:cxnSpMkLst>
        </pc:cxnChg>
        <pc:cxnChg chg="add mod">
          <ac:chgData name="Hirata, Ryuichi (SEC)" userId="955886f9-285d-4137-bfef-63faad37c40d" providerId="ADAL" clId="{1BEED556-4D2E-449C-919A-C7B6C352AB62}" dt="2024-08-22T04:26:57.201" v="2788" actId="1035"/>
          <ac:cxnSpMkLst>
            <pc:docMk/>
            <pc:sldMk cId="1869465176" sldId="2147473909"/>
            <ac:cxnSpMk id="25" creationId="{3A9C9B9F-8137-AD48-2892-774440F4B1ED}"/>
          </ac:cxnSpMkLst>
        </pc:cxnChg>
        <pc:cxnChg chg="add mod">
          <ac:chgData name="Hirata, Ryuichi (SEC)" userId="955886f9-285d-4137-bfef-63faad37c40d" providerId="ADAL" clId="{1BEED556-4D2E-449C-919A-C7B6C352AB62}" dt="2024-08-22T04:26:41.215" v="2763" actId="1036"/>
          <ac:cxnSpMkLst>
            <pc:docMk/>
            <pc:sldMk cId="1869465176" sldId="2147473909"/>
            <ac:cxnSpMk id="28" creationId="{B6009CBF-CDA5-E5B3-F18B-D1B0D74E6DC4}"/>
          </ac:cxnSpMkLst>
        </pc:cxnChg>
      </pc:sldChg>
      <pc:sldChg chg="modSp add mod">
        <pc:chgData name="Hirata, Ryuichi (SEC)" userId="955886f9-285d-4137-bfef-63faad37c40d" providerId="ADAL" clId="{1BEED556-4D2E-449C-919A-C7B6C352AB62}" dt="2024-08-22T04:57:41.449" v="4329" actId="20577"/>
        <pc:sldMkLst>
          <pc:docMk/>
          <pc:sldMk cId="3365292773" sldId="2147473910"/>
        </pc:sldMkLst>
        <pc:spChg chg="mod">
          <ac:chgData name="Hirata, Ryuichi (SEC)" userId="955886f9-285d-4137-bfef-63faad37c40d" providerId="ADAL" clId="{1BEED556-4D2E-449C-919A-C7B6C352AB62}" dt="2024-08-22T04:33:27.566" v="3411" actId="20577"/>
          <ac:spMkLst>
            <pc:docMk/>
            <pc:sldMk cId="3365292773" sldId="2147473910"/>
            <ac:spMk id="2" creationId="{A88D6ACA-DF8A-8078-4F10-6729100F4CD3}"/>
          </ac:spMkLst>
        </pc:spChg>
        <pc:spChg chg="mod">
          <ac:chgData name="Hirata, Ryuichi (SEC)" userId="955886f9-285d-4137-bfef-63faad37c40d" providerId="ADAL" clId="{1BEED556-4D2E-449C-919A-C7B6C352AB62}" dt="2024-08-22T04:34:41.704" v="3552" actId="20577"/>
          <ac:spMkLst>
            <pc:docMk/>
            <pc:sldMk cId="3365292773" sldId="2147473910"/>
            <ac:spMk id="3" creationId="{1556ACBB-8348-1285-F3CA-8298311FABAF}"/>
          </ac:spMkLst>
        </pc:spChg>
        <pc:spChg chg="mod">
          <ac:chgData name="Hirata, Ryuichi (SEC)" userId="955886f9-285d-4137-bfef-63faad37c40d" providerId="ADAL" clId="{1BEED556-4D2E-449C-919A-C7B6C352AB62}" dt="2024-08-22T04:32:44.058" v="3380" actId="1076"/>
          <ac:spMkLst>
            <pc:docMk/>
            <pc:sldMk cId="3365292773" sldId="2147473910"/>
            <ac:spMk id="17" creationId="{46872F2E-56D7-01D1-5767-CF067DFD2788}"/>
          </ac:spMkLst>
        </pc:spChg>
        <pc:spChg chg="mod">
          <ac:chgData name="Hirata, Ryuichi (SEC)" userId="955886f9-285d-4137-bfef-63faad37c40d" providerId="ADAL" clId="{1BEED556-4D2E-449C-919A-C7B6C352AB62}" dt="2024-08-22T04:33:44.718" v="3441" actId="14100"/>
          <ac:spMkLst>
            <pc:docMk/>
            <pc:sldMk cId="3365292773" sldId="2147473910"/>
            <ac:spMk id="20" creationId="{56B24A5F-D12B-E46B-6459-2FAF5EF9ED74}"/>
          </ac:spMkLst>
        </pc:spChg>
        <pc:spChg chg="mod">
          <ac:chgData name="Hirata, Ryuichi (SEC)" userId="955886f9-285d-4137-bfef-63faad37c40d" providerId="ADAL" clId="{1BEED556-4D2E-449C-919A-C7B6C352AB62}" dt="2024-08-22T04:57:41.449" v="4329" actId="20577"/>
          <ac:spMkLst>
            <pc:docMk/>
            <pc:sldMk cId="3365292773" sldId="2147473910"/>
            <ac:spMk id="30" creationId="{73AAE14F-2D63-F239-6C54-732B0767CA54}"/>
          </ac:spMkLst>
        </pc:spChg>
        <pc:cxnChg chg="mod">
          <ac:chgData name="Hirata, Ryuichi (SEC)" userId="955886f9-285d-4137-bfef-63faad37c40d" providerId="ADAL" clId="{1BEED556-4D2E-449C-919A-C7B6C352AB62}" dt="2024-08-22T04:32:19.166" v="3374" actId="14100"/>
          <ac:cxnSpMkLst>
            <pc:docMk/>
            <pc:sldMk cId="3365292773" sldId="2147473910"/>
            <ac:cxnSpMk id="13" creationId="{63AD00A2-01B2-C0CB-ADC1-2801D1C1C593}"/>
          </ac:cxnSpMkLst>
        </pc:cxnChg>
        <pc:cxnChg chg="mod">
          <ac:chgData name="Hirata, Ryuichi (SEC)" userId="955886f9-285d-4137-bfef-63faad37c40d" providerId="ADAL" clId="{1BEED556-4D2E-449C-919A-C7B6C352AB62}" dt="2024-08-22T04:32:55.961" v="3381" actId="14100"/>
          <ac:cxnSpMkLst>
            <pc:docMk/>
            <pc:sldMk cId="3365292773" sldId="2147473910"/>
            <ac:cxnSpMk id="16" creationId="{36DB8A19-6F90-A2BD-9577-FF7C57413302}"/>
          </ac:cxnSpMkLst>
        </pc:cxnChg>
        <pc:cxnChg chg="mod">
          <ac:chgData name="Hirata, Ryuichi (SEC)" userId="955886f9-285d-4137-bfef-63faad37c40d" providerId="ADAL" clId="{1BEED556-4D2E-449C-919A-C7B6C352AB62}" dt="2024-08-22T04:33:11.347" v="3383" actId="14100"/>
          <ac:cxnSpMkLst>
            <pc:docMk/>
            <pc:sldMk cId="3365292773" sldId="2147473910"/>
            <ac:cxnSpMk id="18" creationId="{DE593BEF-814A-D449-D6E6-EB47B23BA2DD}"/>
          </ac:cxnSpMkLst>
        </pc:cxnChg>
        <pc:cxnChg chg="mod">
          <ac:chgData name="Hirata, Ryuichi (SEC)" userId="955886f9-285d-4137-bfef-63faad37c40d" providerId="ADAL" clId="{1BEED556-4D2E-449C-919A-C7B6C352AB62}" dt="2024-08-22T04:32:32.436" v="3377" actId="196"/>
          <ac:cxnSpMkLst>
            <pc:docMk/>
            <pc:sldMk cId="3365292773" sldId="2147473910"/>
            <ac:cxnSpMk id="25" creationId="{3A9C9B9F-8137-AD48-2892-774440F4B1ED}"/>
          </ac:cxnSpMkLst>
        </pc:cxnChg>
        <pc:cxnChg chg="mod">
          <ac:chgData name="Hirata, Ryuichi (SEC)" userId="955886f9-285d-4137-bfef-63faad37c40d" providerId="ADAL" clId="{1BEED556-4D2E-449C-919A-C7B6C352AB62}" dt="2024-08-22T04:32:38.889" v="3378" actId="196"/>
          <ac:cxnSpMkLst>
            <pc:docMk/>
            <pc:sldMk cId="3365292773" sldId="2147473910"/>
            <ac:cxnSpMk id="28" creationId="{B6009CBF-CDA5-E5B3-F18B-D1B0D74E6DC4}"/>
          </ac:cxnSpMkLst>
        </pc:cxnChg>
      </pc:sldChg>
      <pc:sldChg chg="add del">
        <pc:chgData name="Hirata, Ryuichi (SEC)" userId="955886f9-285d-4137-bfef-63faad37c40d" providerId="ADAL" clId="{1BEED556-4D2E-449C-919A-C7B6C352AB62}" dt="2024-08-22T04:30:53.541" v="3236"/>
        <pc:sldMkLst>
          <pc:docMk/>
          <pc:sldMk cId="4156896610" sldId="2147473910"/>
        </pc:sldMkLst>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7.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9/9/2024</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png"/><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png"/><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4.xml"/></Relationships>
</file>

<file path=ppt/slideLayouts/_rels/slideLayout2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png"/><Relationship Id="rId1" Type="http://schemas.openxmlformats.org/officeDocument/2006/relationships/slideMaster" Target="../slideMasters/slideMaster4.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4.xml"/></Relationships>
</file>

<file path=ppt/slideLayouts/_rels/slideLayout3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5.xml"/></Relationships>
</file>

<file path=ppt/slideLayouts/_rels/slideLayout3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png"/><Relationship Id="rId1" Type="http://schemas.openxmlformats.org/officeDocument/2006/relationships/slideMaster" Target="../slideMasters/slideMaster5.xml"/></Relationships>
</file>

<file path=ppt/slideLayouts/_rels/slideLayout3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5.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ja-JP" altLang="en-US"/>
              <a:t>マスター タイトルの書式設定</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a:t>マスター サブタイトルの書式設定</a:t>
            </a:r>
            <a:endParaRPr lang="en-GB"/>
          </a:p>
        </p:txBody>
      </p:sp>
      <p:sp>
        <p:nvSpPr>
          <p:cNvPr id="4" name="Date Placeholder 3"/>
          <p:cNvSpPr>
            <a:spLocks noGrp="1"/>
          </p:cNvSpPr>
          <p:nvPr>
            <p:ph type="dt" idx="10"/>
          </p:nvPr>
        </p:nvSpPr>
        <p:spPr/>
        <p:txBody>
          <a:bodyPr/>
          <a:lstStyle>
            <a:lvl1pPr>
              <a:defRPr/>
            </a:lvl1pPr>
          </a:lstStyle>
          <a:p>
            <a:r>
              <a:rPr lang="en-US" altLang="ja-JP" dirty="0"/>
              <a:t>September 2024</a:t>
            </a:r>
            <a:endParaRPr lang="en-GB" altLang="ja-JP" dirty="0"/>
          </a:p>
        </p:txBody>
      </p:sp>
      <p:sp>
        <p:nvSpPr>
          <p:cNvPr id="5" name="Footer Placeholder 4"/>
          <p:cNvSpPr>
            <a:spLocks noGrp="1"/>
          </p:cNvSpPr>
          <p:nvPr>
            <p:ph type="ftr" idx="11"/>
          </p:nvPr>
        </p:nvSpPr>
        <p:spPr/>
        <p:txBody>
          <a:bodyPr/>
          <a:lstStyle>
            <a:lvl1pPr>
              <a:defRPr/>
            </a:lvl1pPr>
          </a:lstStyle>
          <a:p>
            <a:r>
              <a:rPr lang="it-IT"/>
              <a:t>Ryuichi Hirata(Sony Corporation), et. al.,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1_タイトルとコンテンツ">
    <p:bg>
      <p:bgRef idx="1001">
        <a:schemeClr val="bg1"/>
      </p:bgRef>
    </p:bg>
    <p:spTree>
      <p:nvGrpSpPr>
        <p:cNvPr id="1" name=""/>
        <p:cNvGrpSpPr/>
        <p:nvPr/>
      </p:nvGrpSpPr>
      <p:grpSpPr>
        <a:xfrm>
          <a:off x="0" y="0"/>
          <a:ext cx="0" cy="0"/>
          <a:chOff x="0" y="0"/>
          <a:chExt cx="0" cy="0"/>
        </a:xfrm>
      </p:grpSpPr>
      <p:sp>
        <p:nvSpPr>
          <p:cNvPr id="21" name="正方形/長方形 20">
            <a:extLst>
              <a:ext uri="{FF2B5EF4-FFF2-40B4-BE49-F238E27FC236}">
                <a16:creationId xmlns:a16="http://schemas.microsoft.com/office/drawing/2014/main" id="{6B794725-E5AC-A540-9EDF-943D45614A63}"/>
              </a:ext>
            </a:extLst>
          </p:cNvPr>
          <p:cNvSpPr/>
          <p:nvPr userDrawn="1"/>
        </p:nvSpPr>
        <p:spPr>
          <a:xfrm>
            <a:off x="-1" y="6427589"/>
            <a:ext cx="9153000" cy="440655"/>
          </a:xfrm>
          <a:prstGeom prst="rect">
            <a:avLst/>
          </a:prstGeom>
          <a:solidFill>
            <a:srgbClr val="FAFAF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800"/>
          </a:p>
        </p:txBody>
      </p:sp>
      <p:sp>
        <p:nvSpPr>
          <p:cNvPr id="18" name="フッター プレースホルダー 3">
            <a:extLst>
              <a:ext uri="{FF2B5EF4-FFF2-40B4-BE49-F238E27FC236}">
                <a16:creationId xmlns:a16="http://schemas.microsoft.com/office/drawing/2014/main" id="{3E67445A-B126-C64C-8AA9-1616CAFC91F3}"/>
              </a:ext>
            </a:extLst>
          </p:cNvPr>
          <p:cNvSpPr txBox="1">
            <a:spLocks/>
          </p:cNvSpPr>
          <p:nvPr userDrawn="1"/>
        </p:nvSpPr>
        <p:spPr>
          <a:xfrm>
            <a:off x="6021019" y="6535588"/>
            <a:ext cx="2160000" cy="216000"/>
          </a:xfrm>
          <a:prstGeom prst="rect">
            <a:avLst/>
          </a:prstGeom>
        </p:spPr>
        <p:txBody>
          <a:bodyPr wrap="square" lIns="54000" tIns="0" rIns="54000" bIns="0" anchor="ctr">
            <a:noAutofit/>
          </a:bodyPr>
          <a:lstStyle>
            <a:defPPr>
              <a:defRPr lang="ja-JP"/>
            </a:defPPr>
            <a:lvl1pPr marL="0" algn="l" defTabSz="1089325" rtl="0" eaLnBrk="1" latinLnBrk="0" hangingPunct="1">
              <a:defRPr kumimoji="1" sz="900" kern="1200">
                <a:solidFill>
                  <a:srgbClr val="FFFFFF"/>
                </a:solidFill>
                <a:latin typeface="+mn-lt"/>
                <a:ea typeface="+mn-ea"/>
                <a:cs typeface="+mn-cs"/>
              </a:defRPr>
            </a:lvl1pPr>
            <a:lvl2pPr marL="544662" algn="l" defTabSz="1089325" rtl="0" eaLnBrk="1" latinLnBrk="0" hangingPunct="1">
              <a:defRPr kumimoji="1" sz="2100" kern="1200">
                <a:solidFill>
                  <a:schemeClr val="tx1"/>
                </a:solidFill>
                <a:latin typeface="+mn-lt"/>
                <a:ea typeface="+mn-ea"/>
                <a:cs typeface="+mn-cs"/>
              </a:defRPr>
            </a:lvl2pPr>
            <a:lvl3pPr marL="1089325" algn="l" defTabSz="1089325" rtl="0" eaLnBrk="1" latinLnBrk="0" hangingPunct="1">
              <a:defRPr kumimoji="1" sz="2100" kern="1200">
                <a:solidFill>
                  <a:schemeClr val="tx1"/>
                </a:solidFill>
                <a:latin typeface="+mn-lt"/>
                <a:ea typeface="+mn-ea"/>
                <a:cs typeface="+mn-cs"/>
              </a:defRPr>
            </a:lvl3pPr>
            <a:lvl4pPr marL="1633987" algn="l" defTabSz="1089325" rtl="0" eaLnBrk="1" latinLnBrk="0" hangingPunct="1">
              <a:defRPr kumimoji="1" sz="2100" kern="1200">
                <a:solidFill>
                  <a:schemeClr val="tx1"/>
                </a:solidFill>
                <a:latin typeface="+mn-lt"/>
                <a:ea typeface="+mn-ea"/>
                <a:cs typeface="+mn-cs"/>
              </a:defRPr>
            </a:lvl4pPr>
            <a:lvl5pPr marL="2178649" algn="l" defTabSz="1089325" rtl="0" eaLnBrk="1" latinLnBrk="0" hangingPunct="1">
              <a:defRPr kumimoji="1" sz="2100" kern="1200">
                <a:solidFill>
                  <a:schemeClr val="tx1"/>
                </a:solidFill>
                <a:latin typeface="+mn-lt"/>
                <a:ea typeface="+mn-ea"/>
                <a:cs typeface="+mn-cs"/>
              </a:defRPr>
            </a:lvl5pPr>
            <a:lvl6pPr marL="2723312" algn="l" defTabSz="1089325" rtl="0" eaLnBrk="1" latinLnBrk="0" hangingPunct="1">
              <a:defRPr kumimoji="1" sz="2100" kern="1200">
                <a:solidFill>
                  <a:schemeClr val="tx1"/>
                </a:solidFill>
                <a:latin typeface="+mn-lt"/>
                <a:ea typeface="+mn-ea"/>
                <a:cs typeface="+mn-cs"/>
              </a:defRPr>
            </a:lvl6pPr>
            <a:lvl7pPr marL="3267974" algn="l" defTabSz="1089325" rtl="0" eaLnBrk="1" latinLnBrk="0" hangingPunct="1">
              <a:defRPr kumimoji="1" sz="2100" kern="1200">
                <a:solidFill>
                  <a:schemeClr val="tx1"/>
                </a:solidFill>
                <a:latin typeface="+mn-lt"/>
                <a:ea typeface="+mn-ea"/>
                <a:cs typeface="+mn-cs"/>
              </a:defRPr>
            </a:lvl7pPr>
            <a:lvl8pPr marL="3812637" algn="l" defTabSz="1089325" rtl="0" eaLnBrk="1" latinLnBrk="0" hangingPunct="1">
              <a:defRPr kumimoji="1" sz="2100" kern="1200">
                <a:solidFill>
                  <a:schemeClr val="tx1"/>
                </a:solidFill>
                <a:latin typeface="+mn-lt"/>
                <a:ea typeface="+mn-ea"/>
                <a:cs typeface="+mn-cs"/>
              </a:defRPr>
            </a:lvl8pPr>
            <a:lvl9pPr marL="4357299" algn="l" defTabSz="1089325" rtl="0" eaLnBrk="1" latinLnBrk="0" hangingPunct="1">
              <a:defRPr kumimoji="1" sz="2100" kern="1200">
                <a:solidFill>
                  <a:schemeClr val="tx1"/>
                </a:solidFill>
                <a:latin typeface="+mn-lt"/>
                <a:ea typeface="+mn-ea"/>
                <a:cs typeface="+mn-cs"/>
              </a:defRPr>
            </a:lvl9pPr>
          </a:lstStyle>
          <a:p>
            <a:pPr algn="r"/>
            <a:r>
              <a:rPr lang="en-US" altLang="ja-JP" sz="750">
                <a:solidFill>
                  <a:sysClr val="windowText" lastClr="000000"/>
                </a:solidFill>
                <a:latin typeface="Meiryo UI" panose="020B0604030504040204" pitchFamily="50" charset="-128"/>
                <a:ea typeface="Meiryo UI" panose="020B0604030504040204" pitchFamily="50" charset="-128"/>
              </a:rPr>
              <a:t>Copying/Printing Prohibited</a:t>
            </a:r>
          </a:p>
        </p:txBody>
      </p:sp>
      <p:cxnSp>
        <p:nvCxnSpPr>
          <p:cNvPr id="19" name="直線コネクタ 18">
            <a:extLst>
              <a:ext uri="{FF2B5EF4-FFF2-40B4-BE49-F238E27FC236}">
                <a16:creationId xmlns:a16="http://schemas.microsoft.com/office/drawing/2014/main" id="{43896B09-0483-C043-AA90-868EBC27373C}"/>
              </a:ext>
            </a:extLst>
          </p:cNvPr>
          <p:cNvCxnSpPr/>
          <p:nvPr userDrawn="1"/>
        </p:nvCxnSpPr>
        <p:spPr>
          <a:xfrm>
            <a:off x="1414523" y="6535576"/>
            <a:ext cx="0" cy="216024"/>
          </a:xfrm>
          <a:prstGeom prst="line">
            <a:avLst/>
          </a:prstGeom>
          <a:ln w="3175" cmpd="sng">
            <a:solidFill>
              <a:schemeClr val="tx1"/>
            </a:solidFill>
          </a:ln>
          <a:effectLst/>
        </p:spPr>
        <p:style>
          <a:lnRef idx="2">
            <a:schemeClr val="accent1"/>
          </a:lnRef>
          <a:fillRef idx="0">
            <a:schemeClr val="accent1"/>
          </a:fillRef>
          <a:effectRef idx="1">
            <a:schemeClr val="accent1"/>
          </a:effectRef>
          <a:fontRef idx="minor">
            <a:schemeClr val="tx1"/>
          </a:fontRef>
        </p:style>
      </p:cxnSp>
      <p:sp>
        <p:nvSpPr>
          <p:cNvPr id="22" name="フッター プレースホルダー 3">
            <a:extLst>
              <a:ext uri="{FF2B5EF4-FFF2-40B4-BE49-F238E27FC236}">
                <a16:creationId xmlns:a16="http://schemas.microsoft.com/office/drawing/2014/main" id="{34C9358F-D3CC-3A45-ACD6-52FE748CFBA2}"/>
              </a:ext>
            </a:extLst>
          </p:cNvPr>
          <p:cNvSpPr txBox="1">
            <a:spLocks/>
          </p:cNvSpPr>
          <p:nvPr userDrawn="1"/>
        </p:nvSpPr>
        <p:spPr>
          <a:xfrm>
            <a:off x="1552427" y="6535588"/>
            <a:ext cx="3645000" cy="216000"/>
          </a:xfrm>
          <a:prstGeom prst="rect">
            <a:avLst/>
          </a:prstGeom>
        </p:spPr>
        <p:txBody>
          <a:bodyPr wrap="square" lIns="0" tIns="0" rIns="0" bIns="0" anchor="ctr">
            <a:noAutofit/>
          </a:bodyPr>
          <a:lstStyle>
            <a:defPPr>
              <a:defRPr lang="ja-JP"/>
            </a:defPPr>
            <a:lvl1pPr marL="0" algn="l" defTabSz="1089325" rtl="0" eaLnBrk="1" latinLnBrk="0" hangingPunct="1">
              <a:defRPr kumimoji="1" sz="900" kern="1200">
                <a:solidFill>
                  <a:srgbClr val="FFFFFF"/>
                </a:solidFill>
                <a:latin typeface="+mn-lt"/>
                <a:ea typeface="+mn-ea"/>
                <a:cs typeface="+mn-cs"/>
              </a:defRPr>
            </a:lvl1pPr>
            <a:lvl2pPr marL="544662" algn="l" defTabSz="1089325" rtl="0" eaLnBrk="1" latinLnBrk="0" hangingPunct="1">
              <a:defRPr kumimoji="1" sz="2100" kern="1200">
                <a:solidFill>
                  <a:schemeClr val="tx1"/>
                </a:solidFill>
                <a:latin typeface="+mn-lt"/>
                <a:ea typeface="+mn-ea"/>
                <a:cs typeface="+mn-cs"/>
              </a:defRPr>
            </a:lvl2pPr>
            <a:lvl3pPr marL="1089325" algn="l" defTabSz="1089325" rtl="0" eaLnBrk="1" latinLnBrk="0" hangingPunct="1">
              <a:defRPr kumimoji="1" sz="2100" kern="1200">
                <a:solidFill>
                  <a:schemeClr val="tx1"/>
                </a:solidFill>
                <a:latin typeface="+mn-lt"/>
                <a:ea typeface="+mn-ea"/>
                <a:cs typeface="+mn-cs"/>
              </a:defRPr>
            </a:lvl3pPr>
            <a:lvl4pPr marL="1633987" algn="l" defTabSz="1089325" rtl="0" eaLnBrk="1" latinLnBrk="0" hangingPunct="1">
              <a:defRPr kumimoji="1" sz="2100" kern="1200">
                <a:solidFill>
                  <a:schemeClr val="tx1"/>
                </a:solidFill>
                <a:latin typeface="+mn-lt"/>
                <a:ea typeface="+mn-ea"/>
                <a:cs typeface="+mn-cs"/>
              </a:defRPr>
            </a:lvl4pPr>
            <a:lvl5pPr marL="2178649" algn="l" defTabSz="1089325" rtl="0" eaLnBrk="1" latinLnBrk="0" hangingPunct="1">
              <a:defRPr kumimoji="1" sz="2100" kern="1200">
                <a:solidFill>
                  <a:schemeClr val="tx1"/>
                </a:solidFill>
                <a:latin typeface="+mn-lt"/>
                <a:ea typeface="+mn-ea"/>
                <a:cs typeface="+mn-cs"/>
              </a:defRPr>
            </a:lvl5pPr>
            <a:lvl6pPr marL="2723312" algn="l" defTabSz="1089325" rtl="0" eaLnBrk="1" latinLnBrk="0" hangingPunct="1">
              <a:defRPr kumimoji="1" sz="2100" kern="1200">
                <a:solidFill>
                  <a:schemeClr val="tx1"/>
                </a:solidFill>
                <a:latin typeface="+mn-lt"/>
                <a:ea typeface="+mn-ea"/>
                <a:cs typeface="+mn-cs"/>
              </a:defRPr>
            </a:lvl6pPr>
            <a:lvl7pPr marL="3267974" algn="l" defTabSz="1089325" rtl="0" eaLnBrk="1" latinLnBrk="0" hangingPunct="1">
              <a:defRPr kumimoji="1" sz="2100" kern="1200">
                <a:solidFill>
                  <a:schemeClr val="tx1"/>
                </a:solidFill>
                <a:latin typeface="+mn-lt"/>
                <a:ea typeface="+mn-ea"/>
                <a:cs typeface="+mn-cs"/>
              </a:defRPr>
            </a:lvl7pPr>
            <a:lvl8pPr marL="3812637" algn="l" defTabSz="1089325" rtl="0" eaLnBrk="1" latinLnBrk="0" hangingPunct="1">
              <a:defRPr kumimoji="1" sz="2100" kern="1200">
                <a:solidFill>
                  <a:schemeClr val="tx1"/>
                </a:solidFill>
                <a:latin typeface="+mn-lt"/>
                <a:ea typeface="+mn-ea"/>
                <a:cs typeface="+mn-cs"/>
              </a:defRPr>
            </a:lvl8pPr>
            <a:lvl9pPr marL="4357299" algn="l" defTabSz="1089325" rtl="0" eaLnBrk="1" latinLnBrk="0" hangingPunct="1">
              <a:defRPr kumimoji="1" sz="2100" kern="1200">
                <a:solidFill>
                  <a:schemeClr val="tx1"/>
                </a:solidFill>
                <a:latin typeface="+mn-lt"/>
                <a:ea typeface="+mn-ea"/>
                <a:cs typeface="+mn-cs"/>
              </a:defRPr>
            </a:lvl9pPr>
          </a:lstStyle>
          <a:p>
            <a:pPr algn="l"/>
            <a:r>
              <a:rPr lang="en-US" altLang="ja-JP" sz="750">
                <a:solidFill>
                  <a:sysClr val="windowText" lastClr="000000"/>
                </a:solidFill>
                <a:latin typeface="Meiryo UI" panose="020B0604030504040204" pitchFamily="50" charset="-128"/>
                <a:ea typeface="Meiryo UI" panose="020B0604030504040204" pitchFamily="50" charset="-128"/>
              </a:rPr>
              <a:t>Network &amp; System Technology Research &amp; Development Div. , TDL</a:t>
            </a:r>
            <a:endParaRPr lang="ja-JP" altLang="en-US" sz="750">
              <a:solidFill>
                <a:sysClr val="windowText" lastClr="000000"/>
              </a:solidFill>
              <a:latin typeface="Meiryo UI" panose="020B0604030504040204" pitchFamily="50" charset="-128"/>
              <a:ea typeface="Meiryo UI" panose="020B0604030504040204" pitchFamily="50" charset="-128"/>
            </a:endParaRPr>
          </a:p>
        </p:txBody>
      </p:sp>
      <p:sp>
        <p:nvSpPr>
          <p:cNvPr id="25" name="スライド番号プレースホルダー 4">
            <a:extLst>
              <a:ext uri="{FF2B5EF4-FFF2-40B4-BE49-F238E27FC236}">
                <a16:creationId xmlns:a16="http://schemas.microsoft.com/office/drawing/2014/main" id="{DD4D3B0A-E6A8-A44B-BF5D-A7249DEE8EA9}"/>
              </a:ext>
            </a:extLst>
          </p:cNvPr>
          <p:cNvSpPr txBox="1">
            <a:spLocks/>
          </p:cNvSpPr>
          <p:nvPr userDrawn="1"/>
        </p:nvSpPr>
        <p:spPr>
          <a:xfrm>
            <a:off x="1066372" y="6545014"/>
            <a:ext cx="216025" cy="197148"/>
          </a:xfrm>
          <a:prstGeom prst="rect">
            <a:avLst/>
          </a:prstGeom>
        </p:spPr>
        <p:txBody>
          <a:bodyPr lIns="0" tIns="0" rIns="0" bIns="0" anchor="ctr"/>
          <a:lstStyle>
            <a:defPPr>
              <a:defRPr lang="ja-JP"/>
            </a:defPPr>
            <a:lvl1pPr marL="0" algn="r" defTabSz="1089325" rtl="0" eaLnBrk="1" latinLnBrk="0" hangingPunct="1">
              <a:defRPr kumimoji="1" sz="900" b="0" kern="1200">
                <a:solidFill>
                  <a:srgbClr val="FFFFFF"/>
                </a:solidFill>
                <a:latin typeface="+mn-lt"/>
                <a:ea typeface="+mn-ea"/>
                <a:cs typeface="+mn-cs"/>
              </a:defRPr>
            </a:lvl1pPr>
            <a:lvl2pPr marL="544662" algn="l" defTabSz="1089325" rtl="0" eaLnBrk="1" latinLnBrk="0" hangingPunct="1">
              <a:defRPr kumimoji="1" sz="2100" kern="1200">
                <a:solidFill>
                  <a:schemeClr val="tx1"/>
                </a:solidFill>
                <a:latin typeface="+mn-lt"/>
                <a:ea typeface="+mn-ea"/>
                <a:cs typeface="+mn-cs"/>
              </a:defRPr>
            </a:lvl2pPr>
            <a:lvl3pPr marL="1089325" algn="l" defTabSz="1089325" rtl="0" eaLnBrk="1" latinLnBrk="0" hangingPunct="1">
              <a:defRPr kumimoji="1" sz="2100" kern="1200">
                <a:solidFill>
                  <a:schemeClr val="tx1"/>
                </a:solidFill>
                <a:latin typeface="+mn-lt"/>
                <a:ea typeface="+mn-ea"/>
                <a:cs typeface="+mn-cs"/>
              </a:defRPr>
            </a:lvl3pPr>
            <a:lvl4pPr marL="1633987" algn="l" defTabSz="1089325" rtl="0" eaLnBrk="1" latinLnBrk="0" hangingPunct="1">
              <a:defRPr kumimoji="1" sz="2100" kern="1200">
                <a:solidFill>
                  <a:schemeClr val="tx1"/>
                </a:solidFill>
                <a:latin typeface="+mn-lt"/>
                <a:ea typeface="+mn-ea"/>
                <a:cs typeface="+mn-cs"/>
              </a:defRPr>
            </a:lvl4pPr>
            <a:lvl5pPr marL="2178649" algn="l" defTabSz="1089325" rtl="0" eaLnBrk="1" latinLnBrk="0" hangingPunct="1">
              <a:defRPr kumimoji="1" sz="2100" kern="1200">
                <a:solidFill>
                  <a:schemeClr val="tx1"/>
                </a:solidFill>
                <a:latin typeface="+mn-lt"/>
                <a:ea typeface="+mn-ea"/>
                <a:cs typeface="+mn-cs"/>
              </a:defRPr>
            </a:lvl5pPr>
            <a:lvl6pPr marL="2723312" algn="l" defTabSz="1089325" rtl="0" eaLnBrk="1" latinLnBrk="0" hangingPunct="1">
              <a:defRPr kumimoji="1" sz="2100" kern="1200">
                <a:solidFill>
                  <a:schemeClr val="tx1"/>
                </a:solidFill>
                <a:latin typeface="+mn-lt"/>
                <a:ea typeface="+mn-ea"/>
                <a:cs typeface="+mn-cs"/>
              </a:defRPr>
            </a:lvl6pPr>
            <a:lvl7pPr marL="3267974" algn="l" defTabSz="1089325" rtl="0" eaLnBrk="1" latinLnBrk="0" hangingPunct="1">
              <a:defRPr kumimoji="1" sz="2100" kern="1200">
                <a:solidFill>
                  <a:schemeClr val="tx1"/>
                </a:solidFill>
                <a:latin typeface="+mn-lt"/>
                <a:ea typeface="+mn-ea"/>
                <a:cs typeface="+mn-cs"/>
              </a:defRPr>
            </a:lvl7pPr>
            <a:lvl8pPr marL="3812637" algn="l" defTabSz="1089325" rtl="0" eaLnBrk="1" latinLnBrk="0" hangingPunct="1">
              <a:defRPr kumimoji="1" sz="2100" kern="1200">
                <a:solidFill>
                  <a:schemeClr val="tx1"/>
                </a:solidFill>
                <a:latin typeface="+mn-lt"/>
                <a:ea typeface="+mn-ea"/>
                <a:cs typeface="+mn-cs"/>
              </a:defRPr>
            </a:lvl8pPr>
            <a:lvl9pPr marL="4357299" algn="l" defTabSz="1089325" rtl="0" eaLnBrk="1" latinLnBrk="0" hangingPunct="1">
              <a:defRPr kumimoji="1" sz="2100" kern="1200">
                <a:solidFill>
                  <a:schemeClr val="tx1"/>
                </a:solidFill>
                <a:latin typeface="+mn-lt"/>
                <a:ea typeface="+mn-ea"/>
                <a:cs typeface="+mn-cs"/>
              </a:defRPr>
            </a:lvl9pPr>
          </a:lstStyle>
          <a:p>
            <a:fld id="{E8DCCDAA-6D69-46E7-B759-71F91EA5148B}" type="slidenum">
              <a:rPr lang="ja-JP" altLang="en-US" sz="750" smtClean="0">
                <a:solidFill>
                  <a:sysClr val="windowText" lastClr="000000"/>
                </a:solidFill>
                <a:latin typeface="Meiryo UI" panose="020B0604030504040204" pitchFamily="50" charset="-128"/>
                <a:ea typeface="Meiryo UI" panose="020B0604030504040204" pitchFamily="50" charset="-128"/>
              </a:rPr>
              <a:pPr/>
              <a:t>‹#›</a:t>
            </a:fld>
            <a:endParaRPr lang="ja-JP" altLang="en-US" sz="750">
              <a:solidFill>
                <a:sysClr val="windowText" lastClr="000000"/>
              </a:solidFill>
              <a:latin typeface="Meiryo UI" panose="020B0604030504040204" pitchFamily="50" charset="-128"/>
              <a:ea typeface="Meiryo UI" panose="020B0604030504040204" pitchFamily="50" charset="-128"/>
            </a:endParaRPr>
          </a:p>
        </p:txBody>
      </p:sp>
      <p:pic>
        <p:nvPicPr>
          <p:cNvPr id="11" name="図 10" descr="アイコン&#10;&#10;自動的に生成された説明">
            <a:extLst>
              <a:ext uri="{FF2B5EF4-FFF2-40B4-BE49-F238E27FC236}">
                <a16:creationId xmlns:a16="http://schemas.microsoft.com/office/drawing/2014/main" id="{87D8A97E-7BFC-CE43-81F2-1FC64A099278}"/>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72466" y="6548220"/>
            <a:ext cx="699524" cy="190737"/>
          </a:xfrm>
          <a:prstGeom prst="rect">
            <a:avLst/>
          </a:prstGeom>
        </p:spPr>
      </p:pic>
      <p:sp>
        <p:nvSpPr>
          <p:cNvPr id="10" name="タイトル 1">
            <a:extLst>
              <a:ext uri="{FF2B5EF4-FFF2-40B4-BE49-F238E27FC236}">
                <a16:creationId xmlns:a16="http://schemas.microsoft.com/office/drawing/2014/main" id="{D8F65021-64CA-4F3D-B70B-96ECE9376F11}"/>
              </a:ext>
            </a:extLst>
          </p:cNvPr>
          <p:cNvSpPr>
            <a:spLocks noGrp="1"/>
          </p:cNvSpPr>
          <p:nvPr>
            <p:ph type="title" hasCustomPrompt="1"/>
          </p:nvPr>
        </p:nvSpPr>
        <p:spPr bwMode="gray">
          <a:xfrm>
            <a:off x="176585" y="134910"/>
            <a:ext cx="7641000" cy="468000"/>
          </a:xfrm>
          <a:prstGeom prst="rect">
            <a:avLst/>
          </a:prstGeom>
        </p:spPr>
        <p:txBody>
          <a:bodyPr lIns="0" tIns="0" rIns="0" bIns="0" anchor="ctr" anchorCtr="0">
            <a:noAutofit/>
          </a:bodyPr>
          <a:lstStyle>
            <a:lvl1pPr algn="l">
              <a:defRPr sz="2400" b="1" baseline="0">
                <a:solidFill>
                  <a:schemeClr val="tx1"/>
                </a:solidFill>
                <a:latin typeface="Meiryo UI" panose="020B0604030504040204" pitchFamily="50" charset="-128"/>
                <a:ea typeface="Meiryo UI" panose="020B0604030504040204" pitchFamily="50" charset="-128"/>
              </a:defRPr>
            </a:lvl1pPr>
          </a:lstStyle>
          <a:p>
            <a:r>
              <a:rPr lang="ja-JP" altLang="en-US"/>
              <a:t>タイトル</a:t>
            </a:r>
            <a:r>
              <a:rPr lang="en-US" altLang="ja-JP"/>
              <a:t>/ Title</a:t>
            </a:r>
            <a:endParaRPr lang="ja-JP" altLang="en-US"/>
          </a:p>
        </p:txBody>
      </p:sp>
      <p:sp>
        <p:nvSpPr>
          <p:cNvPr id="12" name="コンテンツ プレースホルダ 6">
            <a:extLst>
              <a:ext uri="{FF2B5EF4-FFF2-40B4-BE49-F238E27FC236}">
                <a16:creationId xmlns:a16="http://schemas.microsoft.com/office/drawing/2014/main" id="{095BCBA5-36D2-4D96-A8F2-33E803430EE7}"/>
              </a:ext>
            </a:extLst>
          </p:cNvPr>
          <p:cNvSpPr>
            <a:spLocks noGrp="1"/>
          </p:cNvSpPr>
          <p:nvPr>
            <p:ph sz="quarter" idx="13" hasCustomPrompt="1"/>
          </p:nvPr>
        </p:nvSpPr>
        <p:spPr bwMode="gray">
          <a:xfrm>
            <a:off x="486540" y="744991"/>
            <a:ext cx="8194681" cy="5589993"/>
          </a:xfrm>
          <a:prstGeom prst="rect">
            <a:avLst/>
          </a:prstGeom>
        </p:spPr>
        <p:txBody>
          <a:bodyPr lIns="0" tIns="0" rIns="0" bIns="0"/>
          <a:lstStyle>
            <a:lvl1pPr marL="257175" indent="-257175">
              <a:lnSpc>
                <a:spcPct val="100000"/>
              </a:lnSpc>
              <a:spcBef>
                <a:spcPts val="0"/>
              </a:spcBef>
              <a:buFont typeface="Arial" panose="020B0604020202020204" pitchFamily="34" charset="0"/>
              <a:buChar char="•"/>
              <a:defRPr sz="1800" b="1" u="none" baseline="0">
                <a:solidFill>
                  <a:schemeClr val="tx1"/>
                </a:solidFill>
                <a:latin typeface="Meiryo UI" panose="020B0604030504040204" pitchFamily="50" charset="-128"/>
                <a:ea typeface="Meiryo UI" panose="020B0604030504040204" pitchFamily="50" charset="-128"/>
              </a:defRPr>
            </a:lvl1pPr>
            <a:lvl2pPr marL="600075" indent="-257175">
              <a:lnSpc>
                <a:spcPct val="100000"/>
              </a:lnSpc>
              <a:spcBef>
                <a:spcPts val="0"/>
              </a:spcBef>
              <a:buFont typeface="Arial" panose="020B0604020202020204" pitchFamily="34" charset="0"/>
              <a:buChar char="•"/>
              <a:defRPr sz="1800" b="0" baseline="0">
                <a:solidFill>
                  <a:schemeClr val="tx1"/>
                </a:solidFill>
                <a:latin typeface="Meiryo UI" panose="020B0604030504040204" pitchFamily="50" charset="-128"/>
                <a:ea typeface="Meiryo UI" panose="020B0604030504040204" pitchFamily="50" charset="-128"/>
              </a:defRPr>
            </a:lvl2pPr>
            <a:lvl3pPr marL="942975" indent="-257175">
              <a:lnSpc>
                <a:spcPct val="100000"/>
              </a:lnSpc>
              <a:spcBef>
                <a:spcPts val="0"/>
              </a:spcBef>
              <a:buFont typeface="Arial" panose="020B0604020202020204" pitchFamily="34" charset="0"/>
              <a:buChar char="•"/>
              <a:defRPr sz="1500" b="0" baseline="0">
                <a:solidFill>
                  <a:schemeClr val="tx1"/>
                </a:solidFill>
                <a:latin typeface="Meiryo UI" panose="020B0604030504040204" pitchFamily="50" charset="-128"/>
                <a:ea typeface="Meiryo UI" panose="020B0604030504040204" pitchFamily="50" charset="-128"/>
              </a:defRPr>
            </a:lvl3pPr>
            <a:lvl4pPr marL="1243013" indent="-214313">
              <a:lnSpc>
                <a:spcPct val="100000"/>
              </a:lnSpc>
              <a:spcBef>
                <a:spcPts val="0"/>
              </a:spcBef>
              <a:buFont typeface="Arial" panose="020B0604020202020204" pitchFamily="34" charset="0"/>
              <a:buChar char="•"/>
              <a:defRPr sz="1350" b="0" baseline="0">
                <a:solidFill>
                  <a:schemeClr val="tx1"/>
                </a:solidFill>
                <a:latin typeface="Meiryo UI" panose="020B0604030504040204" pitchFamily="50" charset="-128"/>
                <a:ea typeface="Meiryo UI" panose="020B0604030504040204" pitchFamily="50" charset="-128"/>
              </a:defRPr>
            </a:lvl4pPr>
            <a:lvl5pPr marL="1127716" indent="0">
              <a:buNone/>
              <a:defRPr sz="828">
                <a:solidFill>
                  <a:schemeClr val="tx1"/>
                </a:solidFill>
                <a:latin typeface="Meiryo UI" panose="020B0604030504040204" pitchFamily="50" charset="-128"/>
                <a:ea typeface="Meiryo UI" panose="020B0604030504040204" pitchFamily="50" charset="-128"/>
              </a:defRPr>
            </a:lvl5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endParaRPr lang="en-US" altLang="ja-JP"/>
          </a:p>
        </p:txBody>
      </p:sp>
      <p:pic>
        <p:nvPicPr>
          <p:cNvPr id="2" name="図 1">
            <a:extLst>
              <a:ext uri="{FF2B5EF4-FFF2-40B4-BE49-F238E27FC236}">
                <a16:creationId xmlns:a16="http://schemas.microsoft.com/office/drawing/2014/main" id="{D4FD91AA-25F7-A686-7711-299CF4E254C2}"/>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8173459" y="6425284"/>
            <a:ext cx="970541" cy="432717"/>
          </a:xfrm>
          <a:prstGeom prst="rect">
            <a:avLst/>
          </a:prstGeom>
        </p:spPr>
      </p:pic>
    </p:spTree>
    <p:extLst>
      <p:ext uri="{BB962C8B-B14F-4D97-AF65-F5344CB8AC3E}">
        <p14:creationId xmlns:p14="http://schemas.microsoft.com/office/powerpoint/2010/main" val="727474264"/>
      </p:ext>
    </p:extLst>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2_タイトルとコンテンツ">
    <p:bg>
      <p:bgRef idx="1001">
        <a:schemeClr val="bg1"/>
      </p:bgRef>
    </p:bg>
    <p:spTree>
      <p:nvGrpSpPr>
        <p:cNvPr id="1" name=""/>
        <p:cNvGrpSpPr/>
        <p:nvPr/>
      </p:nvGrpSpPr>
      <p:grpSpPr>
        <a:xfrm>
          <a:off x="0" y="0"/>
          <a:ext cx="0" cy="0"/>
          <a:chOff x="0" y="0"/>
          <a:chExt cx="0" cy="0"/>
        </a:xfrm>
      </p:grpSpPr>
      <p:sp>
        <p:nvSpPr>
          <p:cNvPr id="21" name="正方形/長方形 20">
            <a:extLst>
              <a:ext uri="{FF2B5EF4-FFF2-40B4-BE49-F238E27FC236}">
                <a16:creationId xmlns:a16="http://schemas.microsoft.com/office/drawing/2014/main" id="{6B794725-E5AC-A540-9EDF-943D45614A63}"/>
              </a:ext>
            </a:extLst>
          </p:cNvPr>
          <p:cNvSpPr/>
          <p:nvPr userDrawn="1"/>
        </p:nvSpPr>
        <p:spPr>
          <a:xfrm>
            <a:off x="-1" y="6427589"/>
            <a:ext cx="9153000" cy="440655"/>
          </a:xfrm>
          <a:prstGeom prst="rect">
            <a:avLst/>
          </a:prstGeom>
          <a:solidFill>
            <a:srgbClr val="FAFAF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800"/>
          </a:p>
        </p:txBody>
      </p:sp>
      <p:sp>
        <p:nvSpPr>
          <p:cNvPr id="18" name="フッター プレースホルダー 3">
            <a:extLst>
              <a:ext uri="{FF2B5EF4-FFF2-40B4-BE49-F238E27FC236}">
                <a16:creationId xmlns:a16="http://schemas.microsoft.com/office/drawing/2014/main" id="{3E67445A-B126-C64C-8AA9-1616CAFC91F3}"/>
              </a:ext>
            </a:extLst>
          </p:cNvPr>
          <p:cNvSpPr txBox="1">
            <a:spLocks/>
          </p:cNvSpPr>
          <p:nvPr userDrawn="1"/>
        </p:nvSpPr>
        <p:spPr>
          <a:xfrm>
            <a:off x="6021019" y="6535588"/>
            <a:ext cx="2160000" cy="216000"/>
          </a:xfrm>
          <a:prstGeom prst="rect">
            <a:avLst/>
          </a:prstGeom>
        </p:spPr>
        <p:txBody>
          <a:bodyPr wrap="square" lIns="54000" tIns="0" rIns="54000" bIns="0" anchor="ctr">
            <a:noAutofit/>
          </a:bodyPr>
          <a:lstStyle>
            <a:defPPr>
              <a:defRPr lang="ja-JP"/>
            </a:defPPr>
            <a:lvl1pPr marL="0" algn="l" defTabSz="1089325" rtl="0" eaLnBrk="1" latinLnBrk="0" hangingPunct="1">
              <a:defRPr kumimoji="1" sz="900" kern="1200">
                <a:solidFill>
                  <a:srgbClr val="FFFFFF"/>
                </a:solidFill>
                <a:latin typeface="+mn-lt"/>
                <a:ea typeface="+mn-ea"/>
                <a:cs typeface="+mn-cs"/>
              </a:defRPr>
            </a:lvl1pPr>
            <a:lvl2pPr marL="544662" algn="l" defTabSz="1089325" rtl="0" eaLnBrk="1" latinLnBrk="0" hangingPunct="1">
              <a:defRPr kumimoji="1" sz="2100" kern="1200">
                <a:solidFill>
                  <a:schemeClr val="tx1"/>
                </a:solidFill>
                <a:latin typeface="+mn-lt"/>
                <a:ea typeface="+mn-ea"/>
                <a:cs typeface="+mn-cs"/>
              </a:defRPr>
            </a:lvl2pPr>
            <a:lvl3pPr marL="1089325" algn="l" defTabSz="1089325" rtl="0" eaLnBrk="1" latinLnBrk="0" hangingPunct="1">
              <a:defRPr kumimoji="1" sz="2100" kern="1200">
                <a:solidFill>
                  <a:schemeClr val="tx1"/>
                </a:solidFill>
                <a:latin typeface="+mn-lt"/>
                <a:ea typeface="+mn-ea"/>
                <a:cs typeface="+mn-cs"/>
              </a:defRPr>
            </a:lvl3pPr>
            <a:lvl4pPr marL="1633987" algn="l" defTabSz="1089325" rtl="0" eaLnBrk="1" latinLnBrk="0" hangingPunct="1">
              <a:defRPr kumimoji="1" sz="2100" kern="1200">
                <a:solidFill>
                  <a:schemeClr val="tx1"/>
                </a:solidFill>
                <a:latin typeface="+mn-lt"/>
                <a:ea typeface="+mn-ea"/>
                <a:cs typeface="+mn-cs"/>
              </a:defRPr>
            </a:lvl4pPr>
            <a:lvl5pPr marL="2178649" algn="l" defTabSz="1089325" rtl="0" eaLnBrk="1" latinLnBrk="0" hangingPunct="1">
              <a:defRPr kumimoji="1" sz="2100" kern="1200">
                <a:solidFill>
                  <a:schemeClr val="tx1"/>
                </a:solidFill>
                <a:latin typeface="+mn-lt"/>
                <a:ea typeface="+mn-ea"/>
                <a:cs typeface="+mn-cs"/>
              </a:defRPr>
            </a:lvl5pPr>
            <a:lvl6pPr marL="2723312" algn="l" defTabSz="1089325" rtl="0" eaLnBrk="1" latinLnBrk="0" hangingPunct="1">
              <a:defRPr kumimoji="1" sz="2100" kern="1200">
                <a:solidFill>
                  <a:schemeClr val="tx1"/>
                </a:solidFill>
                <a:latin typeface="+mn-lt"/>
                <a:ea typeface="+mn-ea"/>
                <a:cs typeface="+mn-cs"/>
              </a:defRPr>
            </a:lvl6pPr>
            <a:lvl7pPr marL="3267974" algn="l" defTabSz="1089325" rtl="0" eaLnBrk="1" latinLnBrk="0" hangingPunct="1">
              <a:defRPr kumimoji="1" sz="2100" kern="1200">
                <a:solidFill>
                  <a:schemeClr val="tx1"/>
                </a:solidFill>
                <a:latin typeface="+mn-lt"/>
                <a:ea typeface="+mn-ea"/>
                <a:cs typeface="+mn-cs"/>
              </a:defRPr>
            </a:lvl7pPr>
            <a:lvl8pPr marL="3812637" algn="l" defTabSz="1089325" rtl="0" eaLnBrk="1" latinLnBrk="0" hangingPunct="1">
              <a:defRPr kumimoji="1" sz="2100" kern="1200">
                <a:solidFill>
                  <a:schemeClr val="tx1"/>
                </a:solidFill>
                <a:latin typeface="+mn-lt"/>
                <a:ea typeface="+mn-ea"/>
                <a:cs typeface="+mn-cs"/>
              </a:defRPr>
            </a:lvl8pPr>
            <a:lvl9pPr marL="4357299" algn="l" defTabSz="1089325" rtl="0" eaLnBrk="1" latinLnBrk="0" hangingPunct="1">
              <a:defRPr kumimoji="1" sz="2100" kern="1200">
                <a:solidFill>
                  <a:schemeClr val="tx1"/>
                </a:solidFill>
                <a:latin typeface="+mn-lt"/>
                <a:ea typeface="+mn-ea"/>
                <a:cs typeface="+mn-cs"/>
              </a:defRPr>
            </a:lvl9pPr>
          </a:lstStyle>
          <a:p>
            <a:pPr algn="r"/>
            <a:r>
              <a:rPr lang="en-US" altLang="ja-JP" sz="750">
                <a:solidFill>
                  <a:sysClr val="windowText" lastClr="000000"/>
                </a:solidFill>
                <a:latin typeface="Meiryo UI" panose="020B0604030504040204" pitchFamily="50" charset="-128"/>
                <a:ea typeface="Meiryo UI" panose="020B0604030504040204" pitchFamily="50" charset="-128"/>
              </a:rPr>
              <a:t>Copying/Printing Prohibited</a:t>
            </a:r>
          </a:p>
        </p:txBody>
      </p:sp>
      <p:cxnSp>
        <p:nvCxnSpPr>
          <p:cNvPr id="19" name="直線コネクタ 18">
            <a:extLst>
              <a:ext uri="{FF2B5EF4-FFF2-40B4-BE49-F238E27FC236}">
                <a16:creationId xmlns:a16="http://schemas.microsoft.com/office/drawing/2014/main" id="{43896B09-0483-C043-AA90-868EBC27373C}"/>
              </a:ext>
            </a:extLst>
          </p:cNvPr>
          <p:cNvCxnSpPr/>
          <p:nvPr userDrawn="1"/>
        </p:nvCxnSpPr>
        <p:spPr>
          <a:xfrm>
            <a:off x="1414523" y="6535576"/>
            <a:ext cx="0" cy="216024"/>
          </a:xfrm>
          <a:prstGeom prst="line">
            <a:avLst/>
          </a:prstGeom>
          <a:ln w="3175" cmpd="sng">
            <a:solidFill>
              <a:schemeClr val="tx1"/>
            </a:solidFill>
          </a:ln>
          <a:effectLst/>
        </p:spPr>
        <p:style>
          <a:lnRef idx="2">
            <a:schemeClr val="accent1"/>
          </a:lnRef>
          <a:fillRef idx="0">
            <a:schemeClr val="accent1"/>
          </a:fillRef>
          <a:effectRef idx="1">
            <a:schemeClr val="accent1"/>
          </a:effectRef>
          <a:fontRef idx="minor">
            <a:schemeClr val="tx1"/>
          </a:fontRef>
        </p:style>
      </p:cxnSp>
      <p:sp>
        <p:nvSpPr>
          <p:cNvPr id="22" name="フッター プレースホルダー 3">
            <a:extLst>
              <a:ext uri="{FF2B5EF4-FFF2-40B4-BE49-F238E27FC236}">
                <a16:creationId xmlns:a16="http://schemas.microsoft.com/office/drawing/2014/main" id="{34C9358F-D3CC-3A45-ACD6-52FE748CFBA2}"/>
              </a:ext>
            </a:extLst>
          </p:cNvPr>
          <p:cNvSpPr txBox="1">
            <a:spLocks/>
          </p:cNvSpPr>
          <p:nvPr userDrawn="1"/>
        </p:nvSpPr>
        <p:spPr>
          <a:xfrm>
            <a:off x="1552427" y="6535588"/>
            <a:ext cx="3645000" cy="216000"/>
          </a:xfrm>
          <a:prstGeom prst="rect">
            <a:avLst/>
          </a:prstGeom>
        </p:spPr>
        <p:txBody>
          <a:bodyPr wrap="square" lIns="0" tIns="0" rIns="0" bIns="0" anchor="ctr">
            <a:noAutofit/>
          </a:bodyPr>
          <a:lstStyle>
            <a:defPPr>
              <a:defRPr lang="ja-JP"/>
            </a:defPPr>
            <a:lvl1pPr marL="0" algn="l" defTabSz="1089325" rtl="0" eaLnBrk="1" latinLnBrk="0" hangingPunct="1">
              <a:defRPr kumimoji="1" sz="900" kern="1200">
                <a:solidFill>
                  <a:srgbClr val="FFFFFF"/>
                </a:solidFill>
                <a:latin typeface="+mn-lt"/>
                <a:ea typeface="+mn-ea"/>
                <a:cs typeface="+mn-cs"/>
              </a:defRPr>
            </a:lvl1pPr>
            <a:lvl2pPr marL="544662" algn="l" defTabSz="1089325" rtl="0" eaLnBrk="1" latinLnBrk="0" hangingPunct="1">
              <a:defRPr kumimoji="1" sz="2100" kern="1200">
                <a:solidFill>
                  <a:schemeClr val="tx1"/>
                </a:solidFill>
                <a:latin typeface="+mn-lt"/>
                <a:ea typeface="+mn-ea"/>
                <a:cs typeface="+mn-cs"/>
              </a:defRPr>
            </a:lvl2pPr>
            <a:lvl3pPr marL="1089325" algn="l" defTabSz="1089325" rtl="0" eaLnBrk="1" latinLnBrk="0" hangingPunct="1">
              <a:defRPr kumimoji="1" sz="2100" kern="1200">
                <a:solidFill>
                  <a:schemeClr val="tx1"/>
                </a:solidFill>
                <a:latin typeface="+mn-lt"/>
                <a:ea typeface="+mn-ea"/>
                <a:cs typeface="+mn-cs"/>
              </a:defRPr>
            </a:lvl3pPr>
            <a:lvl4pPr marL="1633987" algn="l" defTabSz="1089325" rtl="0" eaLnBrk="1" latinLnBrk="0" hangingPunct="1">
              <a:defRPr kumimoji="1" sz="2100" kern="1200">
                <a:solidFill>
                  <a:schemeClr val="tx1"/>
                </a:solidFill>
                <a:latin typeface="+mn-lt"/>
                <a:ea typeface="+mn-ea"/>
                <a:cs typeface="+mn-cs"/>
              </a:defRPr>
            </a:lvl4pPr>
            <a:lvl5pPr marL="2178649" algn="l" defTabSz="1089325" rtl="0" eaLnBrk="1" latinLnBrk="0" hangingPunct="1">
              <a:defRPr kumimoji="1" sz="2100" kern="1200">
                <a:solidFill>
                  <a:schemeClr val="tx1"/>
                </a:solidFill>
                <a:latin typeface="+mn-lt"/>
                <a:ea typeface="+mn-ea"/>
                <a:cs typeface="+mn-cs"/>
              </a:defRPr>
            </a:lvl5pPr>
            <a:lvl6pPr marL="2723312" algn="l" defTabSz="1089325" rtl="0" eaLnBrk="1" latinLnBrk="0" hangingPunct="1">
              <a:defRPr kumimoji="1" sz="2100" kern="1200">
                <a:solidFill>
                  <a:schemeClr val="tx1"/>
                </a:solidFill>
                <a:latin typeface="+mn-lt"/>
                <a:ea typeface="+mn-ea"/>
                <a:cs typeface="+mn-cs"/>
              </a:defRPr>
            </a:lvl6pPr>
            <a:lvl7pPr marL="3267974" algn="l" defTabSz="1089325" rtl="0" eaLnBrk="1" latinLnBrk="0" hangingPunct="1">
              <a:defRPr kumimoji="1" sz="2100" kern="1200">
                <a:solidFill>
                  <a:schemeClr val="tx1"/>
                </a:solidFill>
                <a:latin typeface="+mn-lt"/>
                <a:ea typeface="+mn-ea"/>
                <a:cs typeface="+mn-cs"/>
              </a:defRPr>
            </a:lvl7pPr>
            <a:lvl8pPr marL="3812637" algn="l" defTabSz="1089325" rtl="0" eaLnBrk="1" latinLnBrk="0" hangingPunct="1">
              <a:defRPr kumimoji="1" sz="2100" kern="1200">
                <a:solidFill>
                  <a:schemeClr val="tx1"/>
                </a:solidFill>
                <a:latin typeface="+mn-lt"/>
                <a:ea typeface="+mn-ea"/>
                <a:cs typeface="+mn-cs"/>
              </a:defRPr>
            </a:lvl8pPr>
            <a:lvl9pPr marL="4357299" algn="l" defTabSz="1089325" rtl="0" eaLnBrk="1" latinLnBrk="0" hangingPunct="1">
              <a:defRPr kumimoji="1" sz="2100" kern="1200">
                <a:solidFill>
                  <a:schemeClr val="tx1"/>
                </a:solidFill>
                <a:latin typeface="+mn-lt"/>
                <a:ea typeface="+mn-ea"/>
                <a:cs typeface="+mn-cs"/>
              </a:defRPr>
            </a:lvl9pPr>
          </a:lstStyle>
          <a:p>
            <a:pPr algn="l"/>
            <a:r>
              <a:rPr lang="en-US" altLang="ja-JP" sz="750">
                <a:solidFill>
                  <a:sysClr val="windowText" lastClr="000000"/>
                </a:solidFill>
                <a:latin typeface="Meiryo UI" panose="020B0604030504040204" pitchFamily="50" charset="-128"/>
                <a:ea typeface="Meiryo UI" panose="020B0604030504040204" pitchFamily="50" charset="-128"/>
              </a:rPr>
              <a:t>Network &amp; System Technology Research &amp; Development Div. , TDL</a:t>
            </a:r>
            <a:endParaRPr lang="ja-JP" altLang="en-US" sz="750">
              <a:solidFill>
                <a:sysClr val="windowText" lastClr="000000"/>
              </a:solidFill>
              <a:latin typeface="Meiryo UI" panose="020B0604030504040204" pitchFamily="50" charset="-128"/>
              <a:ea typeface="Meiryo UI" panose="020B0604030504040204" pitchFamily="50" charset="-128"/>
            </a:endParaRPr>
          </a:p>
        </p:txBody>
      </p:sp>
      <p:sp>
        <p:nvSpPr>
          <p:cNvPr id="25" name="スライド番号プレースホルダー 4">
            <a:extLst>
              <a:ext uri="{FF2B5EF4-FFF2-40B4-BE49-F238E27FC236}">
                <a16:creationId xmlns:a16="http://schemas.microsoft.com/office/drawing/2014/main" id="{DD4D3B0A-E6A8-A44B-BF5D-A7249DEE8EA9}"/>
              </a:ext>
            </a:extLst>
          </p:cNvPr>
          <p:cNvSpPr txBox="1">
            <a:spLocks/>
          </p:cNvSpPr>
          <p:nvPr userDrawn="1"/>
        </p:nvSpPr>
        <p:spPr>
          <a:xfrm>
            <a:off x="1066372" y="6545014"/>
            <a:ext cx="216025" cy="197148"/>
          </a:xfrm>
          <a:prstGeom prst="rect">
            <a:avLst/>
          </a:prstGeom>
        </p:spPr>
        <p:txBody>
          <a:bodyPr lIns="0" tIns="0" rIns="0" bIns="0" anchor="ctr"/>
          <a:lstStyle>
            <a:defPPr>
              <a:defRPr lang="ja-JP"/>
            </a:defPPr>
            <a:lvl1pPr marL="0" algn="r" defTabSz="1089325" rtl="0" eaLnBrk="1" latinLnBrk="0" hangingPunct="1">
              <a:defRPr kumimoji="1" sz="900" b="0" kern="1200">
                <a:solidFill>
                  <a:srgbClr val="FFFFFF"/>
                </a:solidFill>
                <a:latin typeface="+mn-lt"/>
                <a:ea typeface="+mn-ea"/>
                <a:cs typeface="+mn-cs"/>
              </a:defRPr>
            </a:lvl1pPr>
            <a:lvl2pPr marL="544662" algn="l" defTabSz="1089325" rtl="0" eaLnBrk="1" latinLnBrk="0" hangingPunct="1">
              <a:defRPr kumimoji="1" sz="2100" kern="1200">
                <a:solidFill>
                  <a:schemeClr val="tx1"/>
                </a:solidFill>
                <a:latin typeface="+mn-lt"/>
                <a:ea typeface="+mn-ea"/>
                <a:cs typeface="+mn-cs"/>
              </a:defRPr>
            </a:lvl2pPr>
            <a:lvl3pPr marL="1089325" algn="l" defTabSz="1089325" rtl="0" eaLnBrk="1" latinLnBrk="0" hangingPunct="1">
              <a:defRPr kumimoji="1" sz="2100" kern="1200">
                <a:solidFill>
                  <a:schemeClr val="tx1"/>
                </a:solidFill>
                <a:latin typeface="+mn-lt"/>
                <a:ea typeface="+mn-ea"/>
                <a:cs typeface="+mn-cs"/>
              </a:defRPr>
            </a:lvl3pPr>
            <a:lvl4pPr marL="1633987" algn="l" defTabSz="1089325" rtl="0" eaLnBrk="1" latinLnBrk="0" hangingPunct="1">
              <a:defRPr kumimoji="1" sz="2100" kern="1200">
                <a:solidFill>
                  <a:schemeClr val="tx1"/>
                </a:solidFill>
                <a:latin typeface="+mn-lt"/>
                <a:ea typeface="+mn-ea"/>
                <a:cs typeface="+mn-cs"/>
              </a:defRPr>
            </a:lvl4pPr>
            <a:lvl5pPr marL="2178649" algn="l" defTabSz="1089325" rtl="0" eaLnBrk="1" latinLnBrk="0" hangingPunct="1">
              <a:defRPr kumimoji="1" sz="2100" kern="1200">
                <a:solidFill>
                  <a:schemeClr val="tx1"/>
                </a:solidFill>
                <a:latin typeface="+mn-lt"/>
                <a:ea typeface="+mn-ea"/>
                <a:cs typeface="+mn-cs"/>
              </a:defRPr>
            </a:lvl5pPr>
            <a:lvl6pPr marL="2723312" algn="l" defTabSz="1089325" rtl="0" eaLnBrk="1" latinLnBrk="0" hangingPunct="1">
              <a:defRPr kumimoji="1" sz="2100" kern="1200">
                <a:solidFill>
                  <a:schemeClr val="tx1"/>
                </a:solidFill>
                <a:latin typeface="+mn-lt"/>
                <a:ea typeface="+mn-ea"/>
                <a:cs typeface="+mn-cs"/>
              </a:defRPr>
            </a:lvl6pPr>
            <a:lvl7pPr marL="3267974" algn="l" defTabSz="1089325" rtl="0" eaLnBrk="1" latinLnBrk="0" hangingPunct="1">
              <a:defRPr kumimoji="1" sz="2100" kern="1200">
                <a:solidFill>
                  <a:schemeClr val="tx1"/>
                </a:solidFill>
                <a:latin typeface="+mn-lt"/>
                <a:ea typeface="+mn-ea"/>
                <a:cs typeface="+mn-cs"/>
              </a:defRPr>
            </a:lvl7pPr>
            <a:lvl8pPr marL="3812637" algn="l" defTabSz="1089325" rtl="0" eaLnBrk="1" latinLnBrk="0" hangingPunct="1">
              <a:defRPr kumimoji="1" sz="2100" kern="1200">
                <a:solidFill>
                  <a:schemeClr val="tx1"/>
                </a:solidFill>
                <a:latin typeface="+mn-lt"/>
                <a:ea typeface="+mn-ea"/>
                <a:cs typeface="+mn-cs"/>
              </a:defRPr>
            </a:lvl8pPr>
            <a:lvl9pPr marL="4357299" algn="l" defTabSz="1089325" rtl="0" eaLnBrk="1" latinLnBrk="0" hangingPunct="1">
              <a:defRPr kumimoji="1" sz="2100" kern="1200">
                <a:solidFill>
                  <a:schemeClr val="tx1"/>
                </a:solidFill>
                <a:latin typeface="+mn-lt"/>
                <a:ea typeface="+mn-ea"/>
                <a:cs typeface="+mn-cs"/>
              </a:defRPr>
            </a:lvl9pPr>
          </a:lstStyle>
          <a:p>
            <a:fld id="{E8DCCDAA-6D69-46E7-B759-71F91EA5148B}" type="slidenum">
              <a:rPr lang="ja-JP" altLang="en-US" sz="750" smtClean="0">
                <a:solidFill>
                  <a:sysClr val="windowText" lastClr="000000"/>
                </a:solidFill>
                <a:latin typeface="Meiryo UI" panose="020B0604030504040204" pitchFamily="50" charset="-128"/>
                <a:ea typeface="Meiryo UI" panose="020B0604030504040204" pitchFamily="50" charset="-128"/>
              </a:rPr>
              <a:pPr/>
              <a:t>‹#›</a:t>
            </a:fld>
            <a:endParaRPr lang="ja-JP" altLang="en-US" sz="750">
              <a:solidFill>
                <a:sysClr val="windowText" lastClr="000000"/>
              </a:solidFill>
              <a:latin typeface="Meiryo UI" panose="020B0604030504040204" pitchFamily="50" charset="-128"/>
              <a:ea typeface="Meiryo UI" panose="020B0604030504040204" pitchFamily="50" charset="-128"/>
            </a:endParaRPr>
          </a:p>
        </p:txBody>
      </p:sp>
      <p:pic>
        <p:nvPicPr>
          <p:cNvPr id="11" name="図 10" descr="アイコン&#10;&#10;自動的に生成された説明">
            <a:extLst>
              <a:ext uri="{FF2B5EF4-FFF2-40B4-BE49-F238E27FC236}">
                <a16:creationId xmlns:a16="http://schemas.microsoft.com/office/drawing/2014/main" id="{87D8A97E-7BFC-CE43-81F2-1FC64A099278}"/>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72466" y="6548220"/>
            <a:ext cx="699524" cy="190737"/>
          </a:xfrm>
          <a:prstGeom prst="rect">
            <a:avLst/>
          </a:prstGeom>
        </p:spPr>
      </p:pic>
      <p:sp>
        <p:nvSpPr>
          <p:cNvPr id="10" name="タイトル 1">
            <a:extLst>
              <a:ext uri="{FF2B5EF4-FFF2-40B4-BE49-F238E27FC236}">
                <a16:creationId xmlns:a16="http://schemas.microsoft.com/office/drawing/2014/main" id="{D8F65021-64CA-4F3D-B70B-96ECE9376F11}"/>
              </a:ext>
            </a:extLst>
          </p:cNvPr>
          <p:cNvSpPr>
            <a:spLocks noGrp="1"/>
          </p:cNvSpPr>
          <p:nvPr>
            <p:ph type="title" hasCustomPrompt="1"/>
          </p:nvPr>
        </p:nvSpPr>
        <p:spPr bwMode="gray">
          <a:xfrm>
            <a:off x="176585" y="134910"/>
            <a:ext cx="7641000" cy="468000"/>
          </a:xfrm>
          <a:prstGeom prst="rect">
            <a:avLst/>
          </a:prstGeom>
        </p:spPr>
        <p:txBody>
          <a:bodyPr lIns="0" tIns="0" rIns="0" bIns="0" anchor="ctr" anchorCtr="0">
            <a:noAutofit/>
          </a:bodyPr>
          <a:lstStyle>
            <a:lvl1pPr algn="l">
              <a:defRPr sz="2400" b="1" baseline="0">
                <a:solidFill>
                  <a:schemeClr val="tx1"/>
                </a:solidFill>
                <a:latin typeface="Meiryo UI" panose="020B0604030504040204" pitchFamily="50" charset="-128"/>
                <a:ea typeface="Meiryo UI" panose="020B0604030504040204" pitchFamily="50" charset="-128"/>
              </a:defRPr>
            </a:lvl1pPr>
          </a:lstStyle>
          <a:p>
            <a:r>
              <a:rPr lang="ja-JP" altLang="en-US"/>
              <a:t>タイトル</a:t>
            </a:r>
            <a:r>
              <a:rPr lang="en-US" altLang="ja-JP"/>
              <a:t>/ Title</a:t>
            </a:r>
            <a:endParaRPr lang="ja-JP" altLang="en-US"/>
          </a:p>
        </p:txBody>
      </p:sp>
      <p:sp>
        <p:nvSpPr>
          <p:cNvPr id="12" name="コンテンツ プレースホルダ 6">
            <a:extLst>
              <a:ext uri="{FF2B5EF4-FFF2-40B4-BE49-F238E27FC236}">
                <a16:creationId xmlns:a16="http://schemas.microsoft.com/office/drawing/2014/main" id="{095BCBA5-36D2-4D96-A8F2-33E803430EE7}"/>
              </a:ext>
            </a:extLst>
          </p:cNvPr>
          <p:cNvSpPr>
            <a:spLocks noGrp="1"/>
          </p:cNvSpPr>
          <p:nvPr>
            <p:ph sz="quarter" idx="13" hasCustomPrompt="1"/>
          </p:nvPr>
        </p:nvSpPr>
        <p:spPr bwMode="gray">
          <a:xfrm>
            <a:off x="486540" y="744991"/>
            <a:ext cx="8194681" cy="5589993"/>
          </a:xfrm>
          <a:prstGeom prst="rect">
            <a:avLst/>
          </a:prstGeom>
        </p:spPr>
        <p:txBody>
          <a:bodyPr lIns="0" tIns="0" rIns="0" bIns="0"/>
          <a:lstStyle>
            <a:lvl1pPr marL="257175" indent="-257175">
              <a:lnSpc>
                <a:spcPct val="100000"/>
              </a:lnSpc>
              <a:spcBef>
                <a:spcPts val="0"/>
              </a:spcBef>
              <a:buFont typeface="Arial" panose="020B0604020202020204" pitchFamily="34" charset="0"/>
              <a:buChar char="•"/>
              <a:defRPr sz="1800" b="1" u="none" baseline="0">
                <a:solidFill>
                  <a:schemeClr val="tx1"/>
                </a:solidFill>
                <a:latin typeface="Meiryo UI" panose="020B0604030504040204" pitchFamily="50" charset="-128"/>
                <a:ea typeface="Meiryo UI" panose="020B0604030504040204" pitchFamily="50" charset="-128"/>
              </a:defRPr>
            </a:lvl1pPr>
            <a:lvl2pPr marL="600075" indent="-257175">
              <a:lnSpc>
                <a:spcPct val="100000"/>
              </a:lnSpc>
              <a:spcBef>
                <a:spcPts val="0"/>
              </a:spcBef>
              <a:buFont typeface="Arial" panose="020B0604020202020204" pitchFamily="34" charset="0"/>
              <a:buChar char="•"/>
              <a:defRPr sz="1800" b="0" baseline="0">
                <a:solidFill>
                  <a:schemeClr val="tx1"/>
                </a:solidFill>
                <a:latin typeface="Meiryo UI" panose="020B0604030504040204" pitchFamily="50" charset="-128"/>
                <a:ea typeface="Meiryo UI" panose="020B0604030504040204" pitchFamily="50" charset="-128"/>
              </a:defRPr>
            </a:lvl2pPr>
            <a:lvl3pPr marL="942975" indent="-257175">
              <a:lnSpc>
                <a:spcPct val="100000"/>
              </a:lnSpc>
              <a:spcBef>
                <a:spcPts val="0"/>
              </a:spcBef>
              <a:buFont typeface="Arial" panose="020B0604020202020204" pitchFamily="34" charset="0"/>
              <a:buChar char="•"/>
              <a:defRPr sz="1500" b="0" baseline="0">
                <a:solidFill>
                  <a:schemeClr val="tx1"/>
                </a:solidFill>
                <a:latin typeface="Meiryo UI" panose="020B0604030504040204" pitchFamily="50" charset="-128"/>
                <a:ea typeface="Meiryo UI" panose="020B0604030504040204" pitchFamily="50" charset="-128"/>
              </a:defRPr>
            </a:lvl3pPr>
            <a:lvl4pPr marL="1243013" indent="-214313">
              <a:lnSpc>
                <a:spcPct val="100000"/>
              </a:lnSpc>
              <a:spcBef>
                <a:spcPts val="0"/>
              </a:spcBef>
              <a:buFont typeface="Arial" panose="020B0604020202020204" pitchFamily="34" charset="0"/>
              <a:buChar char="•"/>
              <a:defRPr sz="1350" b="0" baseline="0">
                <a:solidFill>
                  <a:schemeClr val="tx1"/>
                </a:solidFill>
                <a:latin typeface="Meiryo UI" panose="020B0604030504040204" pitchFamily="50" charset="-128"/>
                <a:ea typeface="Meiryo UI" panose="020B0604030504040204" pitchFamily="50" charset="-128"/>
              </a:defRPr>
            </a:lvl4pPr>
            <a:lvl5pPr marL="1127716" indent="0">
              <a:buNone/>
              <a:defRPr sz="828">
                <a:solidFill>
                  <a:schemeClr val="tx1"/>
                </a:solidFill>
                <a:latin typeface="Meiryo UI" panose="020B0604030504040204" pitchFamily="50" charset="-128"/>
                <a:ea typeface="Meiryo UI" panose="020B0604030504040204" pitchFamily="50" charset="-128"/>
              </a:defRPr>
            </a:lvl5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endParaRPr lang="en-US" altLang="ja-JP"/>
          </a:p>
        </p:txBody>
      </p:sp>
      <p:pic>
        <p:nvPicPr>
          <p:cNvPr id="2" name="図 1">
            <a:extLst>
              <a:ext uri="{FF2B5EF4-FFF2-40B4-BE49-F238E27FC236}">
                <a16:creationId xmlns:a16="http://schemas.microsoft.com/office/drawing/2014/main" id="{D4FD91AA-25F7-A686-7711-299CF4E254C2}"/>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8173459" y="6425284"/>
            <a:ext cx="970541" cy="432717"/>
          </a:xfrm>
          <a:prstGeom prst="rect">
            <a:avLst/>
          </a:prstGeom>
        </p:spPr>
      </p:pic>
    </p:spTree>
    <p:extLst>
      <p:ext uri="{BB962C8B-B14F-4D97-AF65-F5344CB8AC3E}">
        <p14:creationId xmlns:p14="http://schemas.microsoft.com/office/powerpoint/2010/main" val="2853962581"/>
      </p:ext>
    </p:extLst>
  </p:cSld>
  <p:clrMapOvr>
    <a:overrideClrMapping bg1="lt1" tx1="dk1" bg2="lt2" tx2="dk2" accent1="accent1" accent2="accent2" accent3="accent3" accent4="accent4" accent5="accent5" accent6="accent6" hlink="hlink" folHlink="folHlink"/>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7"/>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r>
              <a:rPr lang="en-US"/>
              <a:t>Click to edit Master subtitle style</a:t>
            </a:r>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80743412-9668-4686-B109-E3B2457EFEE3}" type="slidenum">
              <a:rPr lang="en-US"/>
              <a:t>‹#›</a:t>
            </a:fld>
            <a:endParaRPr lang="en-US"/>
          </a:p>
        </p:txBody>
      </p:sp>
      <p:sp>
        <p:nvSpPr>
          <p:cNvPr id="7" name="Rectangle 5"/>
          <p:cNvSpPr>
            <a:spLocks noGrp="1" noChangeArrowheads="1"/>
          </p:cNvSpPr>
          <p:nvPr>
            <p:ph type="ftr" sz="quarter" idx="11"/>
          </p:nvPr>
        </p:nvSpPr>
        <p:spPr>
          <a:xfrm>
            <a:off x="5794847" y="6481446"/>
            <a:ext cx="2706959" cy="369332"/>
          </a:xfrm>
        </p:spPr>
        <p:txBody>
          <a:bodyPr/>
          <a:lstStyle>
            <a:lvl1pPr>
              <a:defRPr/>
            </a:lvl1pPr>
          </a:lstStyle>
          <a:p>
            <a:pPr>
              <a:defRPr/>
            </a:pPr>
            <a:r>
              <a:rPr lang="en-US"/>
              <a:t>Jay Yang, et al. (ZTE)</a:t>
            </a:r>
          </a:p>
        </p:txBody>
      </p:sp>
    </p:spTree>
    <p:extLst>
      <p:ext uri="{BB962C8B-B14F-4D97-AF65-F5344CB8AC3E}">
        <p14:creationId xmlns:p14="http://schemas.microsoft.com/office/powerpoint/2010/main" val="250220075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C1789BC7-C074-42CC-ADF8-5107DF6BD1C1}" type="slidenum">
              <a:rPr lang="en-US"/>
              <a:t>‹#›</a:t>
            </a:fld>
            <a:endParaRPr lang="en-US"/>
          </a:p>
        </p:txBody>
      </p:sp>
      <p:sp>
        <p:nvSpPr>
          <p:cNvPr id="7" name="Rectangle 5"/>
          <p:cNvSpPr>
            <a:spLocks noGrp="1" noChangeArrowheads="1"/>
          </p:cNvSpPr>
          <p:nvPr>
            <p:ph type="ftr" sz="quarter" idx="11"/>
          </p:nvPr>
        </p:nvSpPr>
        <p:spPr>
          <a:xfrm>
            <a:off x="5794847" y="6481446"/>
            <a:ext cx="2706959" cy="369332"/>
          </a:xfrm>
        </p:spPr>
        <p:txBody>
          <a:bodyPr/>
          <a:lstStyle>
            <a:lvl1pPr>
              <a:defRPr/>
            </a:lvl1pPr>
          </a:lstStyle>
          <a:p>
            <a:pPr>
              <a:defRPr/>
            </a:pPr>
            <a:r>
              <a:rPr lang="en-US"/>
              <a:t>Jay Yang, et al. (ZTE)</a:t>
            </a:r>
          </a:p>
        </p:txBody>
      </p:sp>
    </p:spTree>
    <p:extLst>
      <p:ext uri="{BB962C8B-B14F-4D97-AF65-F5344CB8AC3E}">
        <p14:creationId xmlns:p14="http://schemas.microsoft.com/office/powerpoint/2010/main" val="393149247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2"/>
            <a:ext cx="7772400" cy="1362075"/>
          </a:xfrm>
        </p:spPr>
        <p:txBody>
          <a:bodyPr anchor="t"/>
          <a:lstStyle>
            <a:lvl1pPr algn="l">
              <a:defRPr sz="3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a:r>
              <a:rPr lang="en-US"/>
              <a:t>Click to edit Master text styles</a:t>
            </a:r>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F652A146-6F07-41EF-8958-F5CF356A0B78}" type="slidenum">
              <a:rPr lang="en-US"/>
              <a:t>‹#›</a:t>
            </a:fld>
            <a:endParaRPr lang="en-US"/>
          </a:p>
        </p:txBody>
      </p:sp>
      <p:sp>
        <p:nvSpPr>
          <p:cNvPr id="7" name="Rectangle 5"/>
          <p:cNvSpPr>
            <a:spLocks noGrp="1" noChangeArrowheads="1"/>
          </p:cNvSpPr>
          <p:nvPr>
            <p:ph type="ftr" sz="quarter" idx="11"/>
          </p:nvPr>
        </p:nvSpPr>
        <p:spPr>
          <a:xfrm>
            <a:off x="5794847" y="6481446"/>
            <a:ext cx="2706959" cy="369332"/>
          </a:xfrm>
        </p:spPr>
        <p:txBody>
          <a:bodyPr/>
          <a:lstStyle>
            <a:lvl1pPr>
              <a:defRPr/>
            </a:lvl1pPr>
          </a:lstStyle>
          <a:p>
            <a:pPr>
              <a:defRPr/>
            </a:pPr>
            <a:r>
              <a:rPr lang="en-US"/>
              <a:t>Jay Yang, et al. (ZTE)</a:t>
            </a:r>
          </a:p>
        </p:txBody>
      </p:sp>
    </p:spTree>
    <p:extLst>
      <p:ext uri="{BB962C8B-B14F-4D97-AF65-F5344CB8AC3E}">
        <p14:creationId xmlns:p14="http://schemas.microsoft.com/office/powerpoint/2010/main" val="277963839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9B3AFDE4-E638-42C0-A68B-50C601C7C88B}" type="slidenum">
              <a:rPr lang="en-US"/>
              <a:t>‹#›</a:t>
            </a:fld>
            <a:endParaRPr lang="en-US"/>
          </a:p>
        </p:txBody>
      </p:sp>
      <p:sp>
        <p:nvSpPr>
          <p:cNvPr id="8" name="Rectangle 5"/>
          <p:cNvSpPr>
            <a:spLocks noGrp="1" noChangeArrowheads="1"/>
          </p:cNvSpPr>
          <p:nvPr>
            <p:ph type="ftr" sz="quarter" idx="11"/>
          </p:nvPr>
        </p:nvSpPr>
        <p:spPr>
          <a:xfrm>
            <a:off x="5794847" y="6481446"/>
            <a:ext cx="2706959" cy="369332"/>
          </a:xfrm>
        </p:spPr>
        <p:txBody>
          <a:bodyPr/>
          <a:lstStyle>
            <a:lvl1pPr>
              <a:defRPr/>
            </a:lvl1pPr>
          </a:lstStyle>
          <a:p>
            <a:pPr>
              <a:defRPr/>
            </a:pPr>
            <a:r>
              <a:rPr lang="en-US"/>
              <a:t>Jay Yang, et al. (ZTE)</a:t>
            </a:r>
          </a:p>
        </p:txBody>
      </p:sp>
    </p:spTree>
    <p:extLst>
      <p:ext uri="{BB962C8B-B14F-4D97-AF65-F5344CB8AC3E}">
        <p14:creationId xmlns:p14="http://schemas.microsoft.com/office/powerpoint/2010/main" val="425956263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6" y="1535113"/>
            <a:ext cx="4041775"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4645026" y="2174875"/>
            <a:ext cx="4041775"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Rectangle 6"/>
          <p:cNvSpPr>
            <a:spLocks noGrp="1" noChangeArrowheads="1"/>
          </p:cNvSpPr>
          <p:nvPr>
            <p:ph type="sldNum" sz="quarter" idx="12"/>
          </p:nvPr>
        </p:nvSpPr>
        <p:spPr/>
        <p:txBody>
          <a:bodyPr/>
          <a:lstStyle>
            <a:lvl1pPr>
              <a:defRPr/>
            </a:lvl1pPr>
          </a:lstStyle>
          <a:p>
            <a:pPr>
              <a:defRPr/>
            </a:pPr>
            <a:r>
              <a:rPr lang="en-US"/>
              <a:t>Slide </a:t>
            </a:r>
            <a:fld id="{47F62F27-0EC7-4D1C-8A98-B521A5C1B642}" type="slidenum">
              <a:rPr lang="en-US"/>
              <a:t>‹#›</a:t>
            </a:fld>
            <a:endParaRPr lang="en-US"/>
          </a:p>
        </p:txBody>
      </p:sp>
      <p:sp>
        <p:nvSpPr>
          <p:cNvPr id="10" name="Rectangle 5"/>
          <p:cNvSpPr>
            <a:spLocks noGrp="1" noChangeArrowheads="1"/>
          </p:cNvSpPr>
          <p:nvPr>
            <p:ph type="ftr" sz="quarter" idx="11"/>
          </p:nvPr>
        </p:nvSpPr>
        <p:spPr>
          <a:xfrm>
            <a:off x="5794847" y="6481446"/>
            <a:ext cx="2706959" cy="369332"/>
          </a:xfrm>
        </p:spPr>
        <p:txBody>
          <a:bodyPr/>
          <a:lstStyle>
            <a:lvl1pPr>
              <a:defRPr/>
            </a:lvl1pPr>
          </a:lstStyle>
          <a:p>
            <a:pPr>
              <a:defRPr/>
            </a:pPr>
            <a:r>
              <a:rPr lang="en-US"/>
              <a:t>Jay Yang, et al. (ZTE)</a:t>
            </a:r>
          </a:p>
        </p:txBody>
      </p:sp>
    </p:spTree>
    <p:extLst>
      <p:ext uri="{BB962C8B-B14F-4D97-AF65-F5344CB8AC3E}">
        <p14:creationId xmlns:p14="http://schemas.microsoft.com/office/powerpoint/2010/main" val="94996429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5" name="Rectangle 6"/>
          <p:cNvSpPr>
            <a:spLocks noGrp="1" noChangeArrowheads="1"/>
          </p:cNvSpPr>
          <p:nvPr>
            <p:ph type="sldNum" sz="quarter" idx="12"/>
          </p:nvPr>
        </p:nvSpPr>
        <p:spPr/>
        <p:txBody>
          <a:bodyPr/>
          <a:lstStyle>
            <a:lvl1pPr>
              <a:defRPr/>
            </a:lvl1pPr>
          </a:lstStyle>
          <a:p>
            <a:pPr>
              <a:defRPr/>
            </a:pPr>
            <a:r>
              <a:rPr lang="en-US"/>
              <a:t>Slide </a:t>
            </a:r>
            <a:fld id="{C69D9E18-8FC9-4D6F-9D47-7F236DA35C33}" type="slidenum">
              <a:rPr lang="en-US"/>
              <a:t>‹#›</a:t>
            </a:fld>
            <a:endParaRPr lang="en-US"/>
          </a:p>
        </p:txBody>
      </p:sp>
      <p:sp>
        <p:nvSpPr>
          <p:cNvPr id="6" name="Rectangle 5"/>
          <p:cNvSpPr>
            <a:spLocks noGrp="1" noChangeArrowheads="1"/>
          </p:cNvSpPr>
          <p:nvPr>
            <p:ph type="ftr" sz="quarter" idx="11"/>
          </p:nvPr>
        </p:nvSpPr>
        <p:spPr>
          <a:xfrm>
            <a:off x="5794847" y="6481446"/>
            <a:ext cx="2706959" cy="369332"/>
          </a:xfrm>
        </p:spPr>
        <p:txBody>
          <a:bodyPr/>
          <a:lstStyle>
            <a:lvl1pPr>
              <a:defRPr/>
            </a:lvl1pPr>
          </a:lstStyle>
          <a:p>
            <a:pPr>
              <a:defRPr/>
            </a:pPr>
            <a:r>
              <a:rPr lang="en-US"/>
              <a:t>Jay Yang, et al. (ZTE)</a:t>
            </a:r>
          </a:p>
        </p:txBody>
      </p:sp>
    </p:spTree>
    <p:extLst>
      <p:ext uri="{BB962C8B-B14F-4D97-AF65-F5344CB8AC3E}">
        <p14:creationId xmlns:p14="http://schemas.microsoft.com/office/powerpoint/2010/main" val="380537149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Rectangle 6"/>
          <p:cNvSpPr>
            <a:spLocks noGrp="1" noChangeArrowheads="1"/>
          </p:cNvSpPr>
          <p:nvPr>
            <p:ph type="sldNum" sz="quarter" idx="12"/>
          </p:nvPr>
        </p:nvSpPr>
        <p:spPr/>
        <p:txBody>
          <a:bodyPr/>
          <a:lstStyle>
            <a:lvl1pPr>
              <a:defRPr/>
            </a:lvl1pPr>
          </a:lstStyle>
          <a:p>
            <a:pPr>
              <a:defRPr/>
            </a:pPr>
            <a:r>
              <a:rPr lang="en-US"/>
              <a:t>Slide </a:t>
            </a:r>
            <a:fld id="{4A8CB34A-F2D3-4F3B-AD27-33B98B268C82}" type="slidenum">
              <a:rPr lang="en-US"/>
              <a:t>‹#›</a:t>
            </a:fld>
            <a:endParaRPr lang="en-US"/>
          </a:p>
        </p:txBody>
      </p:sp>
      <p:sp>
        <p:nvSpPr>
          <p:cNvPr id="5" name="Rectangle 5"/>
          <p:cNvSpPr>
            <a:spLocks noGrp="1" noChangeArrowheads="1"/>
          </p:cNvSpPr>
          <p:nvPr>
            <p:ph type="ftr" sz="quarter" idx="11"/>
          </p:nvPr>
        </p:nvSpPr>
        <p:spPr>
          <a:xfrm>
            <a:off x="5794847" y="6481446"/>
            <a:ext cx="2706959" cy="369332"/>
          </a:xfrm>
        </p:spPr>
        <p:txBody>
          <a:bodyPr/>
          <a:lstStyle>
            <a:lvl1pPr>
              <a:defRPr/>
            </a:lvl1pPr>
          </a:lstStyle>
          <a:p>
            <a:pPr>
              <a:defRPr/>
            </a:pPr>
            <a:r>
              <a:rPr lang="en-US"/>
              <a:t>Jay Yang, et al. (ZTE)</a:t>
            </a:r>
          </a:p>
        </p:txBody>
      </p:sp>
    </p:spTree>
    <p:extLst>
      <p:ext uri="{BB962C8B-B14F-4D97-AF65-F5344CB8AC3E}">
        <p14:creationId xmlns:p14="http://schemas.microsoft.com/office/powerpoint/2010/main" val="274455079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73050"/>
            <a:ext cx="3008313" cy="1162050"/>
          </a:xfrm>
        </p:spPr>
        <p:txBody>
          <a:bodyPr anchor="b"/>
          <a:lstStyle>
            <a:lvl1pPr algn="l">
              <a:defRPr sz="1500" b="1"/>
            </a:lvl1pPr>
          </a:lstStyle>
          <a:p>
            <a:r>
              <a:rPr lang="en-US"/>
              <a:t>Click to edit Master title style</a:t>
            </a:r>
          </a:p>
        </p:txBody>
      </p:sp>
      <p:sp>
        <p:nvSpPr>
          <p:cNvPr id="3" name="Content Placeholder 2"/>
          <p:cNvSpPr>
            <a:spLocks noGrp="1"/>
          </p:cNvSpPr>
          <p:nvPr>
            <p:ph idx="1"/>
          </p:nvPr>
        </p:nvSpPr>
        <p:spPr>
          <a:xfrm>
            <a:off x="3575050" y="273052"/>
            <a:ext cx="5111750" cy="5853113"/>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1" y="1435102"/>
            <a:ext cx="3008313" cy="4691063"/>
          </a:xfrm>
        </p:spPr>
        <p:txBody>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6842823D-4EFD-4122-8A9F-C6D9274A89D2}" type="slidenum">
              <a:rPr lang="en-US"/>
              <a:t>‹#›</a:t>
            </a:fld>
            <a:endParaRPr lang="en-US"/>
          </a:p>
        </p:txBody>
      </p:sp>
      <p:sp>
        <p:nvSpPr>
          <p:cNvPr id="8" name="Rectangle 5"/>
          <p:cNvSpPr>
            <a:spLocks noGrp="1" noChangeArrowheads="1"/>
          </p:cNvSpPr>
          <p:nvPr>
            <p:ph type="ftr" sz="quarter" idx="11"/>
          </p:nvPr>
        </p:nvSpPr>
        <p:spPr>
          <a:xfrm>
            <a:off x="5794847" y="6481446"/>
            <a:ext cx="2706959" cy="369332"/>
          </a:xfrm>
        </p:spPr>
        <p:txBody>
          <a:bodyPr/>
          <a:lstStyle>
            <a:lvl1pPr>
              <a:defRPr/>
            </a:lvl1pPr>
          </a:lstStyle>
          <a:p>
            <a:pPr>
              <a:defRPr/>
            </a:pPr>
            <a:r>
              <a:rPr lang="en-US"/>
              <a:t>Jay Yang, et al. (ZTE)</a:t>
            </a:r>
          </a:p>
        </p:txBody>
      </p:sp>
    </p:spTree>
    <p:extLst>
      <p:ext uri="{BB962C8B-B14F-4D97-AF65-F5344CB8AC3E}">
        <p14:creationId xmlns:p14="http://schemas.microsoft.com/office/powerpoint/2010/main" val="20896538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GB"/>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440F5867-744E-4AA6-B0ED-4C44D2DFBB7B}" type="slidenum">
              <a:rPr lang="en-GB"/>
              <a:pPr/>
              <a:t>‹#›</a:t>
            </a:fld>
            <a:endParaRPr lang="en-GB"/>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it-IT"/>
              <a:t>Ryuichi Hirata(Sony Corporation), et. al.,</a:t>
            </a:r>
            <a:endParaRPr lang="en-GB"/>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ltLang="ja-JP" dirty="0"/>
              <a:t>September 2024</a:t>
            </a:r>
            <a:endParaRPr lang="en-GB" altLang="ja-JP" dirty="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15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41079F9C-5C87-45BF-8450-007BCEAE6FD6}" type="slidenum">
              <a:rPr lang="en-US"/>
              <a:t>‹#›</a:t>
            </a:fld>
            <a:endParaRPr lang="en-US"/>
          </a:p>
        </p:txBody>
      </p:sp>
      <p:sp>
        <p:nvSpPr>
          <p:cNvPr id="8" name="Rectangle 5"/>
          <p:cNvSpPr>
            <a:spLocks noGrp="1" noChangeArrowheads="1"/>
          </p:cNvSpPr>
          <p:nvPr>
            <p:ph type="ftr" sz="quarter" idx="11"/>
          </p:nvPr>
        </p:nvSpPr>
        <p:spPr>
          <a:xfrm>
            <a:off x="5794847" y="6481446"/>
            <a:ext cx="2706959" cy="369332"/>
          </a:xfrm>
        </p:spPr>
        <p:txBody>
          <a:bodyPr/>
          <a:lstStyle>
            <a:lvl1pPr>
              <a:defRPr/>
            </a:lvl1pPr>
          </a:lstStyle>
          <a:p>
            <a:pPr>
              <a:defRPr/>
            </a:pPr>
            <a:r>
              <a:rPr lang="en-US"/>
              <a:t>Jay Yang, et al. (ZTE)</a:t>
            </a:r>
          </a:p>
        </p:txBody>
      </p:sp>
    </p:spTree>
    <p:extLst>
      <p:ext uri="{BB962C8B-B14F-4D97-AF65-F5344CB8AC3E}">
        <p14:creationId xmlns:p14="http://schemas.microsoft.com/office/powerpoint/2010/main" val="89464877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CDC9B8F1-287D-4B8B-8904-2261870F7D4F}" type="slidenum">
              <a:rPr lang="en-US"/>
              <a:t>‹#›</a:t>
            </a:fld>
            <a:endParaRPr lang="en-US"/>
          </a:p>
        </p:txBody>
      </p:sp>
      <p:sp>
        <p:nvSpPr>
          <p:cNvPr id="7" name="Rectangle 5"/>
          <p:cNvSpPr>
            <a:spLocks noGrp="1" noChangeArrowheads="1"/>
          </p:cNvSpPr>
          <p:nvPr>
            <p:ph type="ftr" sz="quarter" idx="11"/>
          </p:nvPr>
        </p:nvSpPr>
        <p:spPr>
          <a:xfrm>
            <a:off x="5794847" y="6481446"/>
            <a:ext cx="2706959" cy="369332"/>
          </a:xfrm>
        </p:spPr>
        <p:txBody>
          <a:bodyPr/>
          <a:lstStyle>
            <a:lvl1pPr>
              <a:defRPr/>
            </a:lvl1pPr>
          </a:lstStyle>
          <a:p>
            <a:pPr>
              <a:defRPr/>
            </a:pPr>
            <a:r>
              <a:rPr lang="en-US"/>
              <a:t>Jay Yang, et al. (ZTE)</a:t>
            </a:r>
          </a:p>
        </p:txBody>
      </p:sp>
    </p:spTree>
    <p:extLst>
      <p:ext uri="{BB962C8B-B14F-4D97-AF65-F5344CB8AC3E}">
        <p14:creationId xmlns:p14="http://schemas.microsoft.com/office/powerpoint/2010/main" val="245869618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86E05228-1FDB-49BC-8BC4-A91A7D762AB2}" type="slidenum">
              <a:rPr lang="en-US"/>
              <a:t>‹#›</a:t>
            </a:fld>
            <a:endParaRPr lang="en-US"/>
          </a:p>
        </p:txBody>
      </p:sp>
      <p:sp>
        <p:nvSpPr>
          <p:cNvPr id="7" name="Rectangle 5"/>
          <p:cNvSpPr>
            <a:spLocks noGrp="1" noChangeArrowheads="1"/>
          </p:cNvSpPr>
          <p:nvPr>
            <p:ph type="ftr" sz="quarter" idx="11"/>
          </p:nvPr>
        </p:nvSpPr>
        <p:spPr>
          <a:xfrm>
            <a:off x="5794847" y="6481446"/>
            <a:ext cx="2706959" cy="369332"/>
          </a:xfrm>
        </p:spPr>
        <p:txBody>
          <a:bodyPr/>
          <a:lstStyle>
            <a:lvl1pPr>
              <a:defRPr/>
            </a:lvl1pPr>
          </a:lstStyle>
          <a:p>
            <a:pPr>
              <a:defRPr/>
            </a:pPr>
            <a:r>
              <a:rPr lang="en-US"/>
              <a:t>Jay Yang, et al. (ZTE)</a:t>
            </a:r>
          </a:p>
        </p:txBody>
      </p:sp>
    </p:spTree>
    <p:extLst>
      <p:ext uri="{BB962C8B-B14F-4D97-AF65-F5344CB8AC3E}">
        <p14:creationId xmlns:p14="http://schemas.microsoft.com/office/powerpoint/2010/main" val="3689951248"/>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userDrawn="1">
  <p:cSld name="タイトルとコンテンツ">
    <p:bg>
      <p:bgRef idx="1001">
        <a:schemeClr val="bg1"/>
      </p:bgRef>
    </p:bg>
    <p:spTree>
      <p:nvGrpSpPr>
        <p:cNvPr id="1" name=""/>
        <p:cNvGrpSpPr/>
        <p:nvPr/>
      </p:nvGrpSpPr>
      <p:grpSpPr>
        <a:xfrm>
          <a:off x="0" y="0"/>
          <a:ext cx="0" cy="0"/>
          <a:chOff x="0" y="0"/>
          <a:chExt cx="0" cy="0"/>
        </a:xfrm>
      </p:grpSpPr>
      <p:sp>
        <p:nvSpPr>
          <p:cNvPr id="21" name="正方形/長方形 20">
            <a:extLst>
              <a:ext uri="{FF2B5EF4-FFF2-40B4-BE49-F238E27FC236}">
                <a16:creationId xmlns:a16="http://schemas.microsoft.com/office/drawing/2014/main" id="{6B794725-E5AC-A540-9EDF-943D45614A63}"/>
              </a:ext>
            </a:extLst>
          </p:cNvPr>
          <p:cNvSpPr/>
          <p:nvPr userDrawn="1"/>
        </p:nvSpPr>
        <p:spPr>
          <a:xfrm>
            <a:off x="-1" y="6427589"/>
            <a:ext cx="9153000" cy="440655"/>
          </a:xfrm>
          <a:prstGeom prst="rect">
            <a:avLst/>
          </a:prstGeom>
          <a:solidFill>
            <a:srgbClr val="FAFAF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800"/>
          </a:p>
        </p:txBody>
      </p:sp>
      <p:sp>
        <p:nvSpPr>
          <p:cNvPr id="18" name="フッター プレースホルダー 3">
            <a:extLst>
              <a:ext uri="{FF2B5EF4-FFF2-40B4-BE49-F238E27FC236}">
                <a16:creationId xmlns:a16="http://schemas.microsoft.com/office/drawing/2014/main" id="{3E67445A-B126-C64C-8AA9-1616CAFC91F3}"/>
              </a:ext>
            </a:extLst>
          </p:cNvPr>
          <p:cNvSpPr txBox="1">
            <a:spLocks/>
          </p:cNvSpPr>
          <p:nvPr userDrawn="1"/>
        </p:nvSpPr>
        <p:spPr>
          <a:xfrm>
            <a:off x="6021019" y="6535588"/>
            <a:ext cx="2160000" cy="216000"/>
          </a:xfrm>
          <a:prstGeom prst="rect">
            <a:avLst/>
          </a:prstGeom>
        </p:spPr>
        <p:txBody>
          <a:bodyPr wrap="square" lIns="54000" tIns="0" rIns="54000" bIns="0" anchor="ctr">
            <a:noAutofit/>
          </a:bodyPr>
          <a:lstStyle>
            <a:defPPr>
              <a:defRPr lang="ja-JP"/>
            </a:defPPr>
            <a:lvl1pPr marL="0" algn="l" defTabSz="1089325" rtl="0" eaLnBrk="1" latinLnBrk="0" hangingPunct="1">
              <a:defRPr kumimoji="1" sz="900" kern="1200">
                <a:solidFill>
                  <a:srgbClr val="FFFFFF"/>
                </a:solidFill>
                <a:latin typeface="+mn-lt"/>
                <a:ea typeface="+mn-ea"/>
                <a:cs typeface="+mn-cs"/>
              </a:defRPr>
            </a:lvl1pPr>
            <a:lvl2pPr marL="544662" algn="l" defTabSz="1089325" rtl="0" eaLnBrk="1" latinLnBrk="0" hangingPunct="1">
              <a:defRPr kumimoji="1" sz="2100" kern="1200">
                <a:solidFill>
                  <a:schemeClr val="tx1"/>
                </a:solidFill>
                <a:latin typeface="+mn-lt"/>
                <a:ea typeface="+mn-ea"/>
                <a:cs typeface="+mn-cs"/>
              </a:defRPr>
            </a:lvl2pPr>
            <a:lvl3pPr marL="1089325" algn="l" defTabSz="1089325" rtl="0" eaLnBrk="1" latinLnBrk="0" hangingPunct="1">
              <a:defRPr kumimoji="1" sz="2100" kern="1200">
                <a:solidFill>
                  <a:schemeClr val="tx1"/>
                </a:solidFill>
                <a:latin typeface="+mn-lt"/>
                <a:ea typeface="+mn-ea"/>
                <a:cs typeface="+mn-cs"/>
              </a:defRPr>
            </a:lvl3pPr>
            <a:lvl4pPr marL="1633987" algn="l" defTabSz="1089325" rtl="0" eaLnBrk="1" latinLnBrk="0" hangingPunct="1">
              <a:defRPr kumimoji="1" sz="2100" kern="1200">
                <a:solidFill>
                  <a:schemeClr val="tx1"/>
                </a:solidFill>
                <a:latin typeface="+mn-lt"/>
                <a:ea typeface="+mn-ea"/>
                <a:cs typeface="+mn-cs"/>
              </a:defRPr>
            </a:lvl4pPr>
            <a:lvl5pPr marL="2178649" algn="l" defTabSz="1089325" rtl="0" eaLnBrk="1" latinLnBrk="0" hangingPunct="1">
              <a:defRPr kumimoji="1" sz="2100" kern="1200">
                <a:solidFill>
                  <a:schemeClr val="tx1"/>
                </a:solidFill>
                <a:latin typeface="+mn-lt"/>
                <a:ea typeface="+mn-ea"/>
                <a:cs typeface="+mn-cs"/>
              </a:defRPr>
            </a:lvl5pPr>
            <a:lvl6pPr marL="2723312" algn="l" defTabSz="1089325" rtl="0" eaLnBrk="1" latinLnBrk="0" hangingPunct="1">
              <a:defRPr kumimoji="1" sz="2100" kern="1200">
                <a:solidFill>
                  <a:schemeClr val="tx1"/>
                </a:solidFill>
                <a:latin typeface="+mn-lt"/>
                <a:ea typeface="+mn-ea"/>
                <a:cs typeface="+mn-cs"/>
              </a:defRPr>
            </a:lvl6pPr>
            <a:lvl7pPr marL="3267974" algn="l" defTabSz="1089325" rtl="0" eaLnBrk="1" latinLnBrk="0" hangingPunct="1">
              <a:defRPr kumimoji="1" sz="2100" kern="1200">
                <a:solidFill>
                  <a:schemeClr val="tx1"/>
                </a:solidFill>
                <a:latin typeface="+mn-lt"/>
                <a:ea typeface="+mn-ea"/>
                <a:cs typeface="+mn-cs"/>
              </a:defRPr>
            </a:lvl7pPr>
            <a:lvl8pPr marL="3812637" algn="l" defTabSz="1089325" rtl="0" eaLnBrk="1" latinLnBrk="0" hangingPunct="1">
              <a:defRPr kumimoji="1" sz="2100" kern="1200">
                <a:solidFill>
                  <a:schemeClr val="tx1"/>
                </a:solidFill>
                <a:latin typeface="+mn-lt"/>
                <a:ea typeface="+mn-ea"/>
                <a:cs typeface="+mn-cs"/>
              </a:defRPr>
            </a:lvl8pPr>
            <a:lvl9pPr marL="4357299" algn="l" defTabSz="1089325" rtl="0" eaLnBrk="1" latinLnBrk="0" hangingPunct="1">
              <a:defRPr kumimoji="1" sz="2100" kern="1200">
                <a:solidFill>
                  <a:schemeClr val="tx1"/>
                </a:solidFill>
                <a:latin typeface="+mn-lt"/>
                <a:ea typeface="+mn-ea"/>
                <a:cs typeface="+mn-cs"/>
              </a:defRPr>
            </a:lvl9pPr>
          </a:lstStyle>
          <a:p>
            <a:pPr algn="r"/>
            <a:r>
              <a:rPr lang="en-US" altLang="ja-JP" sz="750">
                <a:solidFill>
                  <a:sysClr val="windowText" lastClr="000000"/>
                </a:solidFill>
                <a:latin typeface="Meiryo UI" panose="020B0604030504040204" pitchFamily="50" charset="-128"/>
                <a:ea typeface="Meiryo UI" panose="020B0604030504040204" pitchFamily="50" charset="-128"/>
              </a:rPr>
              <a:t>Copying/Printing Prohibited</a:t>
            </a:r>
          </a:p>
        </p:txBody>
      </p:sp>
      <p:cxnSp>
        <p:nvCxnSpPr>
          <p:cNvPr id="19" name="直線コネクタ 18">
            <a:extLst>
              <a:ext uri="{FF2B5EF4-FFF2-40B4-BE49-F238E27FC236}">
                <a16:creationId xmlns:a16="http://schemas.microsoft.com/office/drawing/2014/main" id="{43896B09-0483-C043-AA90-868EBC27373C}"/>
              </a:ext>
            </a:extLst>
          </p:cNvPr>
          <p:cNvCxnSpPr/>
          <p:nvPr userDrawn="1"/>
        </p:nvCxnSpPr>
        <p:spPr>
          <a:xfrm>
            <a:off x="1414523" y="6535576"/>
            <a:ext cx="0" cy="216024"/>
          </a:xfrm>
          <a:prstGeom prst="line">
            <a:avLst/>
          </a:prstGeom>
          <a:ln w="3175" cmpd="sng">
            <a:solidFill>
              <a:schemeClr val="tx1"/>
            </a:solidFill>
          </a:ln>
          <a:effectLst/>
        </p:spPr>
        <p:style>
          <a:lnRef idx="2">
            <a:schemeClr val="accent1"/>
          </a:lnRef>
          <a:fillRef idx="0">
            <a:schemeClr val="accent1"/>
          </a:fillRef>
          <a:effectRef idx="1">
            <a:schemeClr val="accent1"/>
          </a:effectRef>
          <a:fontRef idx="minor">
            <a:schemeClr val="tx1"/>
          </a:fontRef>
        </p:style>
      </p:cxnSp>
      <p:sp>
        <p:nvSpPr>
          <p:cNvPr id="22" name="フッター プレースホルダー 3">
            <a:extLst>
              <a:ext uri="{FF2B5EF4-FFF2-40B4-BE49-F238E27FC236}">
                <a16:creationId xmlns:a16="http://schemas.microsoft.com/office/drawing/2014/main" id="{34C9358F-D3CC-3A45-ACD6-52FE748CFBA2}"/>
              </a:ext>
            </a:extLst>
          </p:cNvPr>
          <p:cNvSpPr txBox="1">
            <a:spLocks/>
          </p:cNvSpPr>
          <p:nvPr userDrawn="1"/>
        </p:nvSpPr>
        <p:spPr>
          <a:xfrm>
            <a:off x="1552427" y="6535588"/>
            <a:ext cx="3645000" cy="216000"/>
          </a:xfrm>
          <a:prstGeom prst="rect">
            <a:avLst/>
          </a:prstGeom>
        </p:spPr>
        <p:txBody>
          <a:bodyPr wrap="square" lIns="0" tIns="0" rIns="0" bIns="0" anchor="ctr">
            <a:noAutofit/>
          </a:bodyPr>
          <a:lstStyle>
            <a:defPPr>
              <a:defRPr lang="ja-JP"/>
            </a:defPPr>
            <a:lvl1pPr marL="0" algn="l" defTabSz="1089325" rtl="0" eaLnBrk="1" latinLnBrk="0" hangingPunct="1">
              <a:defRPr kumimoji="1" sz="900" kern="1200">
                <a:solidFill>
                  <a:srgbClr val="FFFFFF"/>
                </a:solidFill>
                <a:latin typeface="+mn-lt"/>
                <a:ea typeface="+mn-ea"/>
                <a:cs typeface="+mn-cs"/>
              </a:defRPr>
            </a:lvl1pPr>
            <a:lvl2pPr marL="544662" algn="l" defTabSz="1089325" rtl="0" eaLnBrk="1" latinLnBrk="0" hangingPunct="1">
              <a:defRPr kumimoji="1" sz="2100" kern="1200">
                <a:solidFill>
                  <a:schemeClr val="tx1"/>
                </a:solidFill>
                <a:latin typeface="+mn-lt"/>
                <a:ea typeface="+mn-ea"/>
                <a:cs typeface="+mn-cs"/>
              </a:defRPr>
            </a:lvl2pPr>
            <a:lvl3pPr marL="1089325" algn="l" defTabSz="1089325" rtl="0" eaLnBrk="1" latinLnBrk="0" hangingPunct="1">
              <a:defRPr kumimoji="1" sz="2100" kern="1200">
                <a:solidFill>
                  <a:schemeClr val="tx1"/>
                </a:solidFill>
                <a:latin typeface="+mn-lt"/>
                <a:ea typeface="+mn-ea"/>
                <a:cs typeface="+mn-cs"/>
              </a:defRPr>
            </a:lvl3pPr>
            <a:lvl4pPr marL="1633987" algn="l" defTabSz="1089325" rtl="0" eaLnBrk="1" latinLnBrk="0" hangingPunct="1">
              <a:defRPr kumimoji="1" sz="2100" kern="1200">
                <a:solidFill>
                  <a:schemeClr val="tx1"/>
                </a:solidFill>
                <a:latin typeface="+mn-lt"/>
                <a:ea typeface="+mn-ea"/>
                <a:cs typeface="+mn-cs"/>
              </a:defRPr>
            </a:lvl4pPr>
            <a:lvl5pPr marL="2178649" algn="l" defTabSz="1089325" rtl="0" eaLnBrk="1" latinLnBrk="0" hangingPunct="1">
              <a:defRPr kumimoji="1" sz="2100" kern="1200">
                <a:solidFill>
                  <a:schemeClr val="tx1"/>
                </a:solidFill>
                <a:latin typeface="+mn-lt"/>
                <a:ea typeface="+mn-ea"/>
                <a:cs typeface="+mn-cs"/>
              </a:defRPr>
            </a:lvl5pPr>
            <a:lvl6pPr marL="2723312" algn="l" defTabSz="1089325" rtl="0" eaLnBrk="1" latinLnBrk="0" hangingPunct="1">
              <a:defRPr kumimoji="1" sz="2100" kern="1200">
                <a:solidFill>
                  <a:schemeClr val="tx1"/>
                </a:solidFill>
                <a:latin typeface="+mn-lt"/>
                <a:ea typeface="+mn-ea"/>
                <a:cs typeface="+mn-cs"/>
              </a:defRPr>
            </a:lvl6pPr>
            <a:lvl7pPr marL="3267974" algn="l" defTabSz="1089325" rtl="0" eaLnBrk="1" latinLnBrk="0" hangingPunct="1">
              <a:defRPr kumimoji="1" sz="2100" kern="1200">
                <a:solidFill>
                  <a:schemeClr val="tx1"/>
                </a:solidFill>
                <a:latin typeface="+mn-lt"/>
                <a:ea typeface="+mn-ea"/>
                <a:cs typeface="+mn-cs"/>
              </a:defRPr>
            </a:lvl7pPr>
            <a:lvl8pPr marL="3812637" algn="l" defTabSz="1089325" rtl="0" eaLnBrk="1" latinLnBrk="0" hangingPunct="1">
              <a:defRPr kumimoji="1" sz="2100" kern="1200">
                <a:solidFill>
                  <a:schemeClr val="tx1"/>
                </a:solidFill>
                <a:latin typeface="+mn-lt"/>
                <a:ea typeface="+mn-ea"/>
                <a:cs typeface="+mn-cs"/>
              </a:defRPr>
            </a:lvl8pPr>
            <a:lvl9pPr marL="4357299" algn="l" defTabSz="1089325" rtl="0" eaLnBrk="1" latinLnBrk="0" hangingPunct="1">
              <a:defRPr kumimoji="1" sz="2100" kern="1200">
                <a:solidFill>
                  <a:schemeClr val="tx1"/>
                </a:solidFill>
                <a:latin typeface="+mn-lt"/>
                <a:ea typeface="+mn-ea"/>
                <a:cs typeface="+mn-cs"/>
              </a:defRPr>
            </a:lvl9pPr>
          </a:lstStyle>
          <a:p>
            <a:pPr algn="l"/>
            <a:r>
              <a:rPr lang="en-US" altLang="ja-JP" sz="750">
                <a:solidFill>
                  <a:sysClr val="windowText" lastClr="000000"/>
                </a:solidFill>
                <a:latin typeface="Meiryo UI" panose="020B0604030504040204" pitchFamily="50" charset="-128"/>
                <a:ea typeface="Meiryo UI" panose="020B0604030504040204" pitchFamily="50" charset="-128"/>
              </a:rPr>
              <a:t>Network &amp; System Technology Research &amp; Development Div. , TDL</a:t>
            </a:r>
            <a:endParaRPr lang="ja-JP" altLang="en-US" sz="750">
              <a:solidFill>
                <a:sysClr val="windowText" lastClr="000000"/>
              </a:solidFill>
              <a:latin typeface="Meiryo UI" panose="020B0604030504040204" pitchFamily="50" charset="-128"/>
              <a:ea typeface="Meiryo UI" panose="020B0604030504040204" pitchFamily="50" charset="-128"/>
            </a:endParaRPr>
          </a:p>
        </p:txBody>
      </p:sp>
      <p:sp>
        <p:nvSpPr>
          <p:cNvPr id="25" name="スライド番号プレースホルダー 4">
            <a:extLst>
              <a:ext uri="{FF2B5EF4-FFF2-40B4-BE49-F238E27FC236}">
                <a16:creationId xmlns:a16="http://schemas.microsoft.com/office/drawing/2014/main" id="{DD4D3B0A-E6A8-A44B-BF5D-A7249DEE8EA9}"/>
              </a:ext>
            </a:extLst>
          </p:cNvPr>
          <p:cNvSpPr txBox="1">
            <a:spLocks/>
          </p:cNvSpPr>
          <p:nvPr userDrawn="1"/>
        </p:nvSpPr>
        <p:spPr>
          <a:xfrm>
            <a:off x="1066372" y="6545014"/>
            <a:ext cx="216025" cy="197148"/>
          </a:xfrm>
          <a:prstGeom prst="rect">
            <a:avLst/>
          </a:prstGeom>
        </p:spPr>
        <p:txBody>
          <a:bodyPr lIns="0" tIns="0" rIns="0" bIns="0" anchor="ctr"/>
          <a:lstStyle>
            <a:defPPr>
              <a:defRPr lang="ja-JP"/>
            </a:defPPr>
            <a:lvl1pPr marL="0" algn="r" defTabSz="1089325" rtl="0" eaLnBrk="1" latinLnBrk="0" hangingPunct="1">
              <a:defRPr kumimoji="1" sz="900" b="0" kern="1200">
                <a:solidFill>
                  <a:srgbClr val="FFFFFF"/>
                </a:solidFill>
                <a:latin typeface="+mn-lt"/>
                <a:ea typeface="+mn-ea"/>
                <a:cs typeface="+mn-cs"/>
              </a:defRPr>
            </a:lvl1pPr>
            <a:lvl2pPr marL="544662" algn="l" defTabSz="1089325" rtl="0" eaLnBrk="1" latinLnBrk="0" hangingPunct="1">
              <a:defRPr kumimoji="1" sz="2100" kern="1200">
                <a:solidFill>
                  <a:schemeClr val="tx1"/>
                </a:solidFill>
                <a:latin typeface="+mn-lt"/>
                <a:ea typeface="+mn-ea"/>
                <a:cs typeface="+mn-cs"/>
              </a:defRPr>
            </a:lvl2pPr>
            <a:lvl3pPr marL="1089325" algn="l" defTabSz="1089325" rtl="0" eaLnBrk="1" latinLnBrk="0" hangingPunct="1">
              <a:defRPr kumimoji="1" sz="2100" kern="1200">
                <a:solidFill>
                  <a:schemeClr val="tx1"/>
                </a:solidFill>
                <a:latin typeface="+mn-lt"/>
                <a:ea typeface="+mn-ea"/>
                <a:cs typeface="+mn-cs"/>
              </a:defRPr>
            </a:lvl3pPr>
            <a:lvl4pPr marL="1633987" algn="l" defTabSz="1089325" rtl="0" eaLnBrk="1" latinLnBrk="0" hangingPunct="1">
              <a:defRPr kumimoji="1" sz="2100" kern="1200">
                <a:solidFill>
                  <a:schemeClr val="tx1"/>
                </a:solidFill>
                <a:latin typeface="+mn-lt"/>
                <a:ea typeface="+mn-ea"/>
                <a:cs typeface="+mn-cs"/>
              </a:defRPr>
            </a:lvl4pPr>
            <a:lvl5pPr marL="2178649" algn="l" defTabSz="1089325" rtl="0" eaLnBrk="1" latinLnBrk="0" hangingPunct="1">
              <a:defRPr kumimoji="1" sz="2100" kern="1200">
                <a:solidFill>
                  <a:schemeClr val="tx1"/>
                </a:solidFill>
                <a:latin typeface="+mn-lt"/>
                <a:ea typeface="+mn-ea"/>
                <a:cs typeface="+mn-cs"/>
              </a:defRPr>
            </a:lvl5pPr>
            <a:lvl6pPr marL="2723312" algn="l" defTabSz="1089325" rtl="0" eaLnBrk="1" latinLnBrk="0" hangingPunct="1">
              <a:defRPr kumimoji="1" sz="2100" kern="1200">
                <a:solidFill>
                  <a:schemeClr val="tx1"/>
                </a:solidFill>
                <a:latin typeface="+mn-lt"/>
                <a:ea typeface="+mn-ea"/>
                <a:cs typeface="+mn-cs"/>
              </a:defRPr>
            </a:lvl6pPr>
            <a:lvl7pPr marL="3267974" algn="l" defTabSz="1089325" rtl="0" eaLnBrk="1" latinLnBrk="0" hangingPunct="1">
              <a:defRPr kumimoji="1" sz="2100" kern="1200">
                <a:solidFill>
                  <a:schemeClr val="tx1"/>
                </a:solidFill>
                <a:latin typeface="+mn-lt"/>
                <a:ea typeface="+mn-ea"/>
                <a:cs typeface="+mn-cs"/>
              </a:defRPr>
            </a:lvl7pPr>
            <a:lvl8pPr marL="3812637" algn="l" defTabSz="1089325" rtl="0" eaLnBrk="1" latinLnBrk="0" hangingPunct="1">
              <a:defRPr kumimoji="1" sz="2100" kern="1200">
                <a:solidFill>
                  <a:schemeClr val="tx1"/>
                </a:solidFill>
                <a:latin typeface="+mn-lt"/>
                <a:ea typeface="+mn-ea"/>
                <a:cs typeface="+mn-cs"/>
              </a:defRPr>
            </a:lvl8pPr>
            <a:lvl9pPr marL="4357299" algn="l" defTabSz="1089325" rtl="0" eaLnBrk="1" latinLnBrk="0" hangingPunct="1">
              <a:defRPr kumimoji="1" sz="2100" kern="1200">
                <a:solidFill>
                  <a:schemeClr val="tx1"/>
                </a:solidFill>
                <a:latin typeface="+mn-lt"/>
                <a:ea typeface="+mn-ea"/>
                <a:cs typeface="+mn-cs"/>
              </a:defRPr>
            </a:lvl9pPr>
          </a:lstStyle>
          <a:p>
            <a:fld id="{E8DCCDAA-6D69-46E7-B759-71F91EA5148B}" type="slidenum">
              <a:rPr lang="ja-JP" altLang="en-US" sz="750" smtClean="0">
                <a:solidFill>
                  <a:sysClr val="windowText" lastClr="000000"/>
                </a:solidFill>
                <a:latin typeface="Meiryo UI" panose="020B0604030504040204" pitchFamily="50" charset="-128"/>
                <a:ea typeface="Meiryo UI" panose="020B0604030504040204" pitchFamily="50" charset="-128"/>
              </a:rPr>
              <a:pPr/>
              <a:t>‹#›</a:t>
            </a:fld>
            <a:endParaRPr lang="ja-JP" altLang="en-US" sz="750">
              <a:solidFill>
                <a:sysClr val="windowText" lastClr="000000"/>
              </a:solidFill>
              <a:latin typeface="Meiryo UI" panose="020B0604030504040204" pitchFamily="50" charset="-128"/>
              <a:ea typeface="Meiryo UI" panose="020B0604030504040204" pitchFamily="50" charset="-128"/>
            </a:endParaRPr>
          </a:p>
        </p:txBody>
      </p:sp>
      <p:pic>
        <p:nvPicPr>
          <p:cNvPr id="11" name="図 10" descr="アイコン&#10;&#10;自動的に生成された説明">
            <a:extLst>
              <a:ext uri="{FF2B5EF4-FFF2-40B4-BE49-F238E27FC236}">
                <a16:creationId xmlns:a16="http://schemas.microsoft.com/office/drawing/2014/main" id="{87D8A97E-7BFC-CE43-81F2-1FC64A099278}"/>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72466" y="6548220"/>
            <a:ext cx="699524" cy="190737"/>
          </a:xfrm>
          <a:prstGeom prst="rect">
            <a:avLst/>
          </a:prstGeom>
        </p:spPr>
      </p:pic>
      <p:sp>
        <p:nvSpPr>
          <p:cNvPr id="10" name="タイトル 1">
            <a:extLst>
              <a:ext uri="{FF2B5EF4-FFF2-40B4-BE49-F238E27FC236}">
                <a16:creationId xmlns:a16="http://schemas.microsoft.com/office/drawing/2014/main" id="{D8F65021-64CA-4F3D-B70B-96ECE9376F11}"/>
              </a:ext>
            </a:extLst>
          </p:cNvPr>
          <p:cNvSpPr>
            <a:spLocks noGrp="1"/>
          </p:cNvSpPr>
          <p:nvPr>
            <p:ph type="title" hasCustomPrompt="1"/>
          </p:nvPr>
        </p:nvSpPr>
        <p:spPr bwMode="gray">
          <a:xfrm>
            <a:off x="176585" y="134910"/>
            <a:ext cx="7641000" cy="468000"/>
          </a:xfrm>
          <a:prstGeom prst="rect">
            <a:avLst/>
          </a:prstGeom>
        </p:spPr>
        <p:txBody>
          <a:bodyPr lIns="0" tIns="0" rIns="0" bIns="0" anchor="ctr" anchorCtr="0">
            <a:noAutofit/>
          </a:bodyPr>
          <a:lstStyle>
            <a:lvl1pPr algn="l">
              <a:defRPr sz="2400" b="1" baseline="0">
                <a:solidFill>
                  <a:schemeClr val="tx1"/>
                </a:solidFill>
                <a:latin typeface="Meiryo UI" panose="020B0604030504040204" pitchFamily="50" charset="-128"/>
                <a:ea typeface="Meiryo UI" panose="020B0604030504040204" pitchFamily="50" charset="-128"/>
              </a:defRPr>
            </a:lvl1pPr>
          </a:lstStyle>
          <a:p>
            <a:r>
              <a:rPr lang="ja-JP" altLang="en-US"/>
              <a:t>タイトル</a:t>
            </a:r>
            <a:r>
              <a:rPr lang="en-US" altLang="ja-JP"/>
              <a:t>/ Title</a:t>
            </a:r>
            <a:endParaRPr lang="ja-JP" altLang="en-US"/>
          </a:p>
        </p:txBody>
      </p:sp>
      <p:sp>
        <p:nvSpPr>
          <p:cNvPr id="12" name="コンテンツ プレースホルダ 6">
            <a:extLst>
              <a:ext uri="{FF2B5EF4-FFF2-40B4-BE49-F238E27FC236}">
                <a16:creationId xmlns:a16="http://schemas.microsoft.com/office/drawing/2014/main" id="{095BCBA5-36D2-4D96-A8F2-33E803430EE7}"/>
              </a:ext>
            </a:extLst>
          </p:cNvPr>
          <p:cNvSpPr>
            <a:spLocks noGrp="1"/>
          </p:cNvSpPr>
          <p:nvPr>
            <p:ph sz="quarter" idx="13" hasCustomPrompt="1"/>
          </p:nvPr>
        </p:nvSpPr>
        <p:spPr bwMode="gray">
          <a:xfrm>
            <a:off x="486540" y="744991"/>
            <a:ext cx="8194681" cy="5589993"/>
          </a:xfrm>
          <a:prstGeom prst="rect">
            <a:avLst/>
          </a:prstGeom>
        </p:spPr>
        <p:txBody>
          <a:bodyPr lIns="0" tIns="0" rIns="0" bIns="0"/>
          <a:lstStyle>
            <a:lvl1pPr marL="257175" indent="-257175">
              <a:lnSpc>
                <a:spcPct val="100000"/>
              </a:lnSpc>
              <a:spcBef>
                <a:spcPts val="0"/>
              </a:spcBef>
              <a:buFont typeface="Arial" panose="020B0604020202020204" pitchFamily="34" charset="0"/>
              <a:buChar char="•"/>
              <a:defRPr sz="1800" b="1" u="none" baseline="0">
                <a:solidFill>
                  <a:schemeClr val="tx1"/>
                </a:solidFill>
                <a:latin typeface="Meiryo UI" panose="020B0604030504040204" pitchFamily="50" charset="-128"/>
                <a:ea typeface="Meiryo UI" panose="020B0604030504040204" pitchFamily="50" charset="-128"/>
              </a:defRPr>
            </a:lvl1pPr>
            <a:lvl2pPr marL="600075" indent="-257175">
              <a:lnSpc>
                <a:spcPct val="100000"/>
              </a:lnSpc>
              <a:spcBef>
                <a:spcPts val="0"/>
              </a:spcBef>
              <a:buFont typeface="Arial" panose="020B0604020202020204" pitchFamily="34" charset="0"/>
              <a:buChar char="•"/>
              <a:defRPr sz="1800" b="0" baseline="0">
                <a:solidFill>
                  <a:schemeClr val="tx1"/>
                </a:solidFill>
                <a:latin typeface="Meiryo UI" panose="020B0604030504040204" pitchFamily="50" charset="-128"/>
                <a:ea typeface="Meiryo UI" panose="020B0604030504040204" pitchFamily="50" charset="-128"/>
              </a:defRPr>
            </a:lvl2pPr>
            <a:lvl3pPr marL="942975" indent="-257175">
              <a:lnSpc>
                <a:spcPct val="100000"/>
              </a:lnSpc>
              <a:spcBef>
                <a:spcPts val="0"/>
              </a:spcBef>
              <a:buFont typeface="Arial" panose="020B0604020202020204" pitchFamily="34" charset="0"/>
              <a:buChar char="•"/>
              <a:defRPr sz="1500" b="0" baseline="0">
                <a:solidFill>
                  <a:schemeClr val="tx1"/>
                </a:solidFill>
                <a:latin typeface="Meiryo UI" panose="020B0604030504040204" pitchFamily="50" charset="-128"/>
                <a:ea typeface="Meiryo UI" panose="020B0604030504040204" pitchFamily="50" charset="-128"/>
              </a:defRPr>
            </a:lvl3pPr>
            <a:lvl4pPr marL="1243013" indent="-214313">
              <a:lnSpc>
                <a:spcPct val="100000"/>
              </a:lnSpc>
              <a:spcBef>
                <a:spcPts val="0"/>
              </a:spcBef>
              <a:buFont typeface="Arial" panose="020B0604020202020204" pitchFamily="34" charset="0"/>
              <a:buChar char="•"/>
              <a:defRPr sz="1350" b="0" baseline="0">
                <a:solidFill>
                  <a:schemeClr val="tx1"/>
                </a:solidFill>
                <a:latin typeface="Meiryo UI" panose="020B0604030504040204" pitchFamily="50" charset="-128"/>
                <a:ea typeface="Meiryo UI" panose="020B0604030504040204" pitchFamily="50" charset="-128"/>
              </a:defRPr>
            </a:lvl4pPr>
            <a:lvl5pPr marL="1127716" indent="0">
              <a:buNone/>
              <a:defRPr sz="828">
                <a:solidFill>
                  <a:schemeClr val="tx1"/>
                </a:solidFill>
                <a:latin typeface="Meiryo UI" panose="020B0604030504040204" pitchFamily="50" charset="-128"/>
                <a:ea typeface="Meiryo UI" panose="020B0604030504040204" pitchFamily="50" charset="-128"/>
              </a:defRPr>
            </a:lvl5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endParaRPr lang="en-US" altLang="ja-JP"/>
          </a:p>
        </p:txBody>
      </p:sp>
      <p:pic>
        <p:nvPicPr>
          <p:cNvPr id="2" name="図 1">
            <a:extLst>
              <a:ext uri="{FF2B5EF4-FFF2-40B4-BE49-F238E27FC236}">
                <a16:creationId xmlns:a16="http://schemas.microsoft.com/office/drawing/2014/main" id="{D4FD91AA-25F7-A686-7711-299CF4E254C2}"/>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8173459" y="6425284"/>
            <a:ext cx="970541" cy="432717"/>
          </a:xfrm>
          <a:prstGeom prst="rect">
            <a:avLst/>
          </a:prstGeom>
        </p:spPr>
      </p:pic>
    </p:spTree>
    <p:extLst>
      <p:ext uri="{BB962C8B-B14F-4D97-AF65-F5344CB8AC3E}">
        <p14:creationId xmlns:p14="http://schemas.microsoft.com/office/powerpoint/2010/main" val="564556452"/>
      </p:ext>
    </p:extLst>
  </p:cSld>
  <p:clrMapOvr>
    <a:overrideClrMapping bg1="lt1" tx1="dk1" bg2="lt2" tx2="dk2" accent1="accent1" accent2="accent2" accent3="accent3" accent4="accent4" accent5="accent5" accent6="accent6" hlink="hlink" folHlink="folHlink"/>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Dark Gray Titlepage">
    <p:bg>
      <p:bgPr>
        <a:solidFill>
          <a:srgbClr val="646464"/>
        </a:solidFill>
        <a:effectLst/>
      </p:bgPr>
    </p:bg>
    <p:spTree>
      <p:nvGrpSpPr>
        <p:cNvPr id="1" name=""/>
        <p:cNvGrpSpPr/>
        <p:nvPr/>
      </p:nvGrpSpPr>
      <p:grpSpPr>
        <a:xfrm>
          <a:off x="0" y="0"/>
          <a:ext cx="0" cy="0"/>
          <a:chOff x="0" y="0"/>
          <a:chExt cx="0" cy="0"/>
        </a:xfrm>
      </p:grpSpPr>
      <p:sp>
        <p:nvSpPr>
          <p:cNvPr id="24" name="テキスト プレースホルダー 2"/>
          <p:cNvSpPr>
            <a:spLocks noGrp="1"/>
          </p:cNvSpPr>
          <p:nvPr>
            <p:ph type="body" sz="quarter" idx="14" hasCustomPrompt="1"/>
          </p:nvPr>
        </p:nvSpPr>
        <p:spPr>
          <a:xfrm>
            <a:off x="541172" y="1989176"/>
            <a:ext cx="8062848" cy="576130"/>
          </a:xfrm>
          <a:prstGeom prst="rect">
            <a:avLst/>
          </a:prstGeom>
        </p:spPr>
        <p:txBody>
          <a:bodyPr lIns="0" tIns="0" rIns="0" bIns="0" anchor="ctr"/>
          <a:lstStyle>
            <a:lvl1pPr marL="0" indent="0" algn="ctr">
              <a:buNone/>
              <a:defRPr sz="2398" b="1">
                <a:solidFill>
                  <a:schemeClr val="bg1"/>
                </a:solidFill>
                <a:latin typeface="+mn-lt"/>
              </a:defRPr>
            </a:lvl1pPr>
          </a:lstStyle>
          <a:p>
            <a:pPr lvl="0"/>
            <a:r>
              <a:rPr kumimoji="1" lang="ja-JP" altLang="en-US"/>
              <a:t>マスター タイトルの書式設定</a:t>
            </a:r>
          </a:p>
        </p:txBody>
      </p:sp>
      <p:pic>
        <p:nvPicPr>
          <p:cNvPr id="14" name="図 1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58931" y="302332"/>
            <a:ext cx="1077506" cy="361537"/>
          </a:xfrm>
          <a:prstGeom prst="rect">
            <a:avLst/>
          </a:prstGeom>
        </p:spPr>
      </p:pic>
      <p:sp>
        <p:nvSpPr>
          <p:cNvPr id="20" name="テキスト プレースホルダー 2"/>
          <p:cNvSpPr>
            <a:spLocks noGrp="1"/>
          </p:cNvSpPr>
          <p:nvPr>
            <p:ph type="body" sz="quarter" idx="12" hasCustomPrompt="1"/>
          </p:nvPr>
        </p:nvSpPr>
        <p:spPr>
          <a:xfrm>
            <a:off x="539983" y="5733472"/>
            <a:ext cx="8064037" cy="153760"/>
          </a:xfrm>
          <a:prstGeom prst="rect">
            <a:avLst/>
          </a:prstGeom>
        </p:spPr>
        <p:txBody>
          <a:bodyPr lIns="0" tIns="0" rIns="0" bIns="0" anchor="t">
            <a:spAutoFit/>
          </a:bodyPr>
          <a:lstStyle>
            <a:lvl1pPr marL="0" indent="0" algn="ctr">
              <a:buNone/>
              <a:defRPr sz="999">
                <a:solidFill>
                  <a:schemeClr val="bg1"/>
                </a:solidFill>
                <a:latin typeface="+mn-lt"/>
              </a:defRPr>
            </a:lvl1pPr>
          </a:lstStyle>
          <a:p>
            <a:pPr lvl="0"/>
            <a:r>
              <a:rPr kumimoji="1" lang="ja-JP" altLang="en-US"/>
              <a:t>部署名</a:t>
            </a:r>
          </a:p>
        </p:txBody>
      </p:sp>
      <p:sp>
        <p:nvSpPr>
          <p:cNvPr id="21" name="テキスト プレースホルダー 2"/>
          <p:cNvSpPr>
            <a:spLocks noGrp="1"/>
          </p:cNvSpPr>
          <p:nvPr>
            <p:ph type="body" sz="quarter" idx="13" hasCustomPrompt="1"/>
          </p:nvPr>
        </p:nvSpPr>
        <p:spPr>
          <a:xfrm>
            <a:off x="539983" y="6128123"/>
            <a:ext cx="8064037" cy="107722"/>
          </a:xfrm>
          <a:prstGeom prst="rect">
            <a:avLst/>
          </a:prstGeom>
        </p:spPr>
        <p:txBody>
          <a:bodyPr lIns="0" tIns="0" rIns="0" bIns="0" anchor="b">
            <a:spAutoFit/>
          </a:bodyPr>
          <a:lstStyle>
            <a:lvl1pPr marL="0" indent="0" algn="ctr">
              <a:buNone/>
              <a:defRPr sz="700">
                <a:solidFill>
                  <a:schemeClr val="bg1"/>
                </a:solidFill>
                <a:latin typeface="+mn-lt"/>
              </a:defRPr>
            </a:lvl1pPr>
          </a:lstStyle>
          <a:p>
            <a:pPr lvl="0"/>
            <a:r>
              <a:rPr kumimoji="1" lang="ja-JP" altLang="en-US"/>
              <a:t>ライツ表記</a:t>
            </a:r>
          </a:p>
        </p:txBody>
      </p:sp>
      <p:sp>
        <p:nvSpPr>
          <p:cNvPr id="26" name="テキスト プレースホルダー 4"/>
          <p:cNvSpPr>
            <a:spLocks noGrp="1"/>
          </p:cNvSpPr>
          <p:nvPr>
            <p:ph type="body" sz="quarter" idx="15" hasCustomPrompt="1"/>
          </p:nvPr>
        </p:nvSpPr>
        <p:spPr>
          <a:xfrm>
            <a:off x="541172" y="2915291"/>
            <a:ext cx="8062848" cy="230512"/>
          </a:xfrm>
          <a:prstGeom prst="rect">
            <a:avLst/>
          </a:prstGeom>
        </p:spPr>
        <p:txBody>
          <a:bodyPr lIns="0" tIns="0" rIns="0" bIns="0" anchor="t">
            <a:spAutoFit/>
          </a:bodyPr>
          <a:lstStyle>
            <a:lvl1pPr marL="0" indent="0" algn="ctr">
              <a:buNone/>
              <a:defRPr sz="1498">
                <a:solidFill>
                  <a:schemeClr val="bg1"/>
                </a:solidFill>
                <a:latin typeface="+mn-lt"/>
              </a:defRPr>
            </a:lvl1pPr>
            <a:lvl2pPr marL="407817" indent="0" algn="l">
              <a:buNone/>
              <a:defRPr/>
            </a:lvl2pPr>
          </a:lstStyle>
          <a:p>
            <a:pPr lvl="0"/>
            <a:r>
              <a:rPr kumimoji="1" lang="ja-JP" altLang="en-US"/>
              <a:t>サブタイトルの書式設定</a:t>
            </a:r>
          </a:p>
        </p:txBody>
      </p:sp>
      <p:pic>
        <p:nvPicPr>
          <p:cNvPr id="9" name="図 8"/>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8172412" y="6433467"/>
            <a:ext cx="970541" cy="432718"/>
          </a:xfrm>
          <a:prstGeom prst="rect">
            <a:avLst/>
          </a:prstGeom>
        </p:spPr>
      </p:pic>
    </p:spTree>
    <p:extLst>
      <p:ext uri="{BB962C8B-B14F-4D97-AF65-F5344CB8AC3E}">
        <p14:creationId xmlns:p14="http://schemas.microsoft.com/office/powerpoint/2010/main" val="1458487338"/>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1_Dark Gray/White MiddlePage">
    <p:spTree>
      <p:nvGrpSpPr>
        <p:cNvPr id="1" name=""/>
        <p:cNvGrpSpPr/>
        <p:nvPr/>
      </p:nvGrpSpPr>
      <p:grpSpPr>
        <a:xfrm>
          <a:off x="0" y="0"/>
          <a:ext cx="0" cy="0"/>
          <a:chOff x="0" y="0"/>
          <a:chExt cx="0" cy="0"/>
        </a:xfrm>
      </p:grpSpPr>
      <p:sp>
        <p:nvSpPr>
          <p:cNvPr id="17" name="正方形/長方形 16"/>
          <p:cNvSpPr/>
          <p:nvPr userDrawn="1"/>
        </p:nvSpPr>
        <p:spPr>
          <a:xfrm>
            <a:off x="0" y="0"/>
            <a:ext cx="9144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68470" tIns="34236" rIns="68470" bIns="34236" rtlCol="0" anchor="ctr"/>
          <a:lstStyle/>
          <a:p>
            <a:pPr algn="ctr"/>
            <a:endParaRPr kumimoji="1" lang="en-US" altLang="ja-JP" sz="2099"/>
          </a:p>
        </p:txBody>
      </p:sp>
      <p:sp>
        <p:nvSpPr>
          <p:cNvPr id="16" name="正方形/長方形 15"/>
          <p:cNvSpPr/>
          <p:nvPr userDrawn="1"/>
        </p:nvSpPr>
        <p:spPr>
          <a:xfrm>
            <a:off x="1" y="6426101"/>
            <a:ext cx="9143476" cy="431900"/>
          </a:xfrm>
          <a:prstGeom prst="rect">
            <a:avLst/>
          </a:prstGeom>
          <a:solidFill>
            <a:srgbClr val="666666"/>
          </a:solidFill>
          <a:ln>
            <a:noFill/>
          </a:ln>
        </p:spPr>
        <p:style>
          <a:lnRef idx="2">
            <a:schemeClr val="dk1">
              <a:shade val="50000"/>
            </a:schemeClr>
          </a:lnRef>
          <a:fillRef idx="1">
            <a:schemeClr val="dk1"/>
          </a:fillRef>
          <a:effectRef idx="0">
            <a:schemeClr val="dk1"/>
          </a:effectRef>
          <a:fontRef idx="minor">
            <a:schemeClr val="lt1"/>
          </a:fontRef>
        </p:style>
        <p:txBody>
          <a:bodyPr lIns="68470" tIns="34236" rIns="68470" bIns="34236" rtlCol="0" anchor="ctr"/>
          <a:lstStyle/>
          <a:p>
            <a:pPr algn="ctr"/>
            <a:endParaRPr kumimoji="1" lang="ja-JP" altLang="en-US" sz="700">
              <a:solidFill>
                <a:srgbClr val="FFFFFF"/>
              </a:solidFill>
            </a:endParaRPr>
          </a:p>
        </p:txBody>
      </p:sp>
      <p:cxnSp>
        <p:nvCxnSpPr>
          <p:cNvPr id="18" name="直線コネクタ 17"/>
          <p:cNvCxnSpPr/>
          <p:nvPr userDrawn="1"/>
        </p:nvCxnSpPr>
        <p:spPr>
          <a:xfrm>
            <a:off x="1413051" y="6534065"/>
            <a:ext cx="0" cy="215973"/>
          </a:xfrm>
          <a:prstGeom prst="line">
            <a:avLst/>
          </a:prstGeom>
          <a:ln w="3175" cmpd="sng">
            <a:solidFill>
              <a:schemeClr val="bg1"/>
            </a:solidFill>
          </a:ln>
          <a:effectLst/>
        </p:spPr>
        <p:style>
          <a:lnRef idx="2">
            <a:schemeClr val="accent1"/>
          </a:lnRef>
          <a:fillRef idx="0">
            <a:schemeClr val="accent1"/>
          </a:fillRef>
          <a:effectRef idx="1">
            <a:schemeClr val="accent1"/>
          </a:effectRef>
          <a:fontRef idx="minor">
            <a:schemeClr val="tx1"/>
          </a:fontRef>
        </p:style>
      </p:cxnSp>
      <p:sp>
        <p:nvSpPr>
          <p:cNvPr id="33" name="タイトル 1"/>
          <p:cNvSpPr>
            <a:spLocks noGrp="1"/>
          </p:cNvSpPr>
          <p:nvPr>
            <p:ph type="title"/>
          </p:nvPr>
        </p:nvSpPr>
        <p:spPr bwMode="gray">
          <a:xfrm>
            <a:off x="323514" y="360281"/>
            <a:ext cx="8495785" cy="539625"/>
          </a:xfrm>
          <a:prstGeom prst="rect">
            <a:avLst/>
          </a:prstGeom>
        </p:spPr>
        <p:txBody>
          <a:bodyPr lIns="0" tIns="0" rIns="0" bIns="0" anchor="t" anchorCtr="0">
            <a:normAutofit/>
          </a:bodyPr>
          <a:lstStyle>
            <a:lvl1pPr algn="l">
              <a:defRPr sz="2198" b="1" baseline="0">
                <a:solidFill>
                  <a:srgbClr val="333333"/>
                </a:solidFill>
                <a:latin typeface="+mn-lt"/>
                <a:ea typeface="+mj-ea"/>
              </a:defRPr>
            </a:lvl1pPr>
          </a:lstStyle>
          <a:p>
            <a:r>
              <a:rPr lang="ja-JP" altLang="en-US"/>
              <a:t>マスタ タイトルの書式設定</a:t>
            </a:r>
          </a:p>
        </p:txBody>
      </p:sp>
      <p:pic>
        <p:nvPicPr>
          <p:cNvPr id="13" name="図 1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34860" y="6518093"/>
            <a:ext cx="785567" cy="262068"/>
          </a:xfrm>
          <a:prstGeom prst="rect">
            <a:avLst/>
          </a:prstGeom>
        </p:spPr>
      </p:pic>
      <p:sp>
        <p:nvSpPr>
          <p:cNvPr id="20" name="フッター プレースホルダー 3"/>
          <p:cNvSpPr txBox="1">
            <a:spLocks/>
          </p:cNvSpPr>
          <p:nvPr userDrawn="1"/>
        </p:nvSpPr>
        <p:spPr>
          <a:xfrm>
            <a:off x="2252160" y="6534077"/>
            <a:ext cx="4819201" cy="215949"/>
          </a:xfrm>
          <a:prstGeom prst="rect">
            <a:avLst/>
          </a:prstGeom>
        </p:spPr>
        <p:txBody>
          <a:bodyPr wrap="square" lIns="0" tIns="0" rIns="0" bIns="0" anchor="ctr">
            <a:noAutofit/>
          </a:bodyPr>
          <a:lstStyle>
            <a:defPPr>
              <a:defRPr lang="ja-JP"/>
            </a:defPPr>
            <a:lvl1pPr marL="0" algn="l" defTabSz="1089325" rtl="0" eaLnBrk="1" latinLnBrk="0" hangingPunct="1">
              <a:defRPr kumimoji="1" sz="900" kern="1200">
                <a:solidFill>
                  <a:srgbClr val="FFFFFF"/>
                </a:solidFill>
                <a:latin typeface="+mn-lt"/>
                <a:ea typeface="+mn-ea"/>
                <a:cs typeface="+mn-cs"/>
              </a:defRPr>
            </a:lvl1pPr>
            <a:lvl2pPr marL="544662" algn="l" defTabSz="1089325" rtl="0" eaLnBrk="1" latinLnBrk="0" hangingPunct="1">
              <a:defRPr kumimoji="1" sz="2100" kern="1200">
                <a:solidFill>
                  <a:schemeClr val="tx1"/>
                </a:solidFill>
                <a:latin typeface="+mn-lt"/>
                <a:ea typeface="+mn-ea"/>
                <a:cs typeface="+mn-cs"/>
              </a:defRPr>
            </a:lvl2pPr>
            <a:lvl3pPr marL="1089325" algn="l" defTabSz="1089325" rtl="0" eaLnBrk="1" latinLnBrk="0" hangingPunct="1">
              <a:defRPr kumimoji="1" sz="2100" kern="1200">
                <a:solidFill>
                  <a:schemeClr val="tx1"/>
                </a:solidFill>
                <a:latin typeface="+mn-lt"/>
                <a:ea typeface="+mn-ea"/>
                <a:cs typeface="+mn-cs"/>
              </a:defRPr>
            </a:lvl3pPr>
            <a:lvl4pPr marL="1633987" algn="l" defTabSz="1089325" rtl="0" eaLnBrk="1" latinLnBrk="0" hangingPunct="1">
              <a:defRPr kumimoji="1" sz="2100" kern="1200">
                <a:solidFill>
                  <a:schemeClr val="tx1"/>
                </a:solidFill>
                <a:latin typeface="+mn-lt"/>
                <a:ea typeface="+mn-ea"/>
                <a:cs typeface="+mn-cs"/>
              </a:defRPr>
            </a:lvl4pPr>
            <a:lvl5pPr marL="2178649" algn="l" defTabSz="1089325" rtl="0" eaLnBrk="1" latinLnBrk="0" hangingPunct="1">
              <a:defRPr kumimoji="1" sz="2100" kern="1200">
                <a:solidFill>
                  <a:schemeClr val="tx1"/>
                </a:solidFill>
                <a:latin typeface="+mn-lt"/>
                <a:ea typeface="+mn-ea"/>
                <a:cs typeface="+mn-cs"/>
              </a:defRPr>
            </a:lvl5pPr>
            <a:lvl6pPr marL="2723312" algn="l" defTabSz="1089325" rtl="0" eaLnBrk="1" latinLnBrk="0" hangingPunct="1">
              <a:defRPr kumimoji="1" sz="2100" kern="1200">
                <a:solidFill>
                  <a:schemeClr val="tx1"/>
                </a:solidFill>
                <a:latin typeface="+mn-lt"/>
                <a:ea typeface="+mn-ea"/>
                <a:cs typeface="+mn-cs"/>
              </a:defRPr>
            </a:lvl6pPr>
            <a:lvl7pPr marL="3267974" algn="l" defTabSz="1089325" rtl="0" eaLnBrk="1" latinLnBrk="0" hangingPunct="1">
              <a:defRPr kumimoji="1" sz="2100" kern="1200">
                <a:solidFill>
                  <a:schemeClr val="tx1"/>
                </a:solidFill>
                <a:latin typeface="+mn-lt"/>
                <a:ea typeface="+mn-ea"/>
                <a:cs typeface="+mn-cs"/>
              </a:defRPr>
            </a:lvl7pPr>
            <a:lvl8pPr marL="3812637" algn="l" defTabSz="1089325" rtl="0" eaLnBrk="1" latinLnBrk="0" hangingPunct="1">
              <a:defRPr kumimoji="1" sz="2100" kern="1200">
                <a:solidFill>
                  <a:schemeClr val="tx1"/>
                </a:solidFill>
                <a:latin typeface="+mn-lt"/>
                <a:ea typeface="+mn-ea"/>
                <a:cs typeface="+mn-cs"/>
              </a:defRPr>
            </a:lvl8pPr>
            <a:lvl9pPr marL="4357299" algn="l" defTabSz="1089325" rtl="0" eaLnBrk="1" latinLnBrk="0" hangingPunct="1">
              <a:defRPr kumimoji="1" sz="2100" kern="1200">
                <a:solidFill>
                  <a:schemeClr val="tx1"/>
                </a:solidFill>
                <a:latin typeface="+mn-lt"/>
                <a:ea typeface="+mn-ea"/>
                <a:cs typeface="+mn-cs"/>
              </a:defRPr>
            </a:lvl9pPr>
          </a:lstStyle>
          <a:p>
            <a:r>
              <a:rPr lang="en-US" altLang="ja-JP" sz="899">
                <a:solidFill>
                  <a:prstClr val="white"/>
                </a:solidFill>
                <a:latin typeface="Calibri" pitchFamily="34" charset="0"/>
                <a:cs typeface="Calibri" pitchFamily="34" charset="0"/>
              </a:rPr>
              <a:t>TL22, R&amp;D Center, Sony Corporation</a:t>
            </a:r>
          </a:p>
        </p:txBody>
      </p:sp>
      <p:sp>
        <p:nvSpPr>
          <p:cNvPr id="21" name="日付プレースホルダー 2"/>
          <p:cNvSpPr txBox="1">
            <a:spLocks/>
          </p:cNvSpPr>
          <p:nvPr userDrawn="1"/>
        </p:nvSpPr>
        <p:spPr>
          <a:xfrm>
            <a:off x="1550811" y="6534077"/>
            <a:ext cx="581482" cy="215949"/>
          </a:xfrm>
          <a:prstGeom prst="rect">
            <a:avLst/>
          </a:prstGeom>
        </p:spPr>
        <p:txBody>
          <a:bodyPr lIns="0" tIns="0" rIns="0" bIns="0" anchor="ctr"/>
          <a:lstStyle>
            <a:defPPr>
              <a:defRPr lang="ja-JP"/>
            </a:defPPr>
            <a:lvl1pPr marL="0" algn="l" defTabSz="1089325" rtl="0" eaLnBrk="1" latinLnBrk="0" hangingPunct="1">
              <a:defRPr kumimoji="1" sz="900" kern="1200">
                <a:solidFill>
                  <a:srgbClr val="FFFFFF"/>
                </a:solidFill>
                <a:latin typeface="+mn-lt"/>
                <a:ea typeface="+mn-ea"/>
                <a:cs typeface="+mn-cs"/>
              </a:defRPr>
            </a:lvl1pPr>
            <a:lvl2pPr marL="544662" algn="l" defTabSz="1089325" rtl="0" eaLnBrk="1" latinLnBrk="0" hangingPunct="1">
              <a:defRPr kumimoji="1" sz="2100" kern="1200">
                <a:solidFill>
                  <a:schemeClr val="tx1"/>
                </a:solidFill>
                <a:latin typeface="+mn-lt"/>
                <a:ea typeface="+mn-ea"/>
                <a:cs typeface="+mn-cs"/>
              </a:defRPr>
            </a:lvl2pPr>
            <a:lvl3pPr marL="1089325" algn="l" defTabSz="1089325" rtl="0" eaLnBrk="1" latinLnBrk="0" hangingPunct="1">
              <a:defRPr kumimoji="1" sz="2100" kern="1200">
                <a:solidFill>
                  <a:schemeClr val="tx1"/>
                </a:solidFill>
                <a:latin typeface="+mn-lt"/>
                <a:ea typeface="+mn-ea"/>
                <a:cs typeface="+mn-cs"/>
              </a:defRPr>
            </a:lvl3pPr>
            <a:lvl4pPr marL="1633987" algn="l" defTabSz="1089325" rtl="0" eaLnBrk="1" latinLnBrk="0" hangingPunct="1">
              <a:defRPr kumimoji="1" sz="2100" kern="1200">
                <a:solidFill>
                  <a:schemeClr val="tx1"/>
                </a:solidFill>
                <a:latin typeface="+mn-lt"/>
                <a:ea typeface="+mn-ea"/>
                <a:cs typeface="+mn-cs"/>
              </a:defRPr>
            </a:lvl4pPr>
            <a:lvl5pPr marL="2178649" algn="l" defTabSz="1089325" rtl="0" eaLnBrk="1" latinLnBrk="0" hangingPunct="1">
              <a:defRPr kumimoji="1" sz="2100" kern="1200">
                <a:solidFill>
                  <a:schemeClr val="tx1"/>
                </a:solidFill>
                <a:latin typeface="+mn-lt"/>
                <a:ea typeface="+mn-ea"/>
                <a:cs typeface="+mn-cs"/>
              </a:defRPr>
            </a:lvl5pPr>
            <a:lvl6pPr marL="2723312" algn="l" defTabSz="1089325" rtl="0" eaLnBrk="1" latinLnBrk="0" hangingPunct="1">
              <a:defRPr kumimoji="1" sz="2100" kern="1200">
                <a:solidFill>
                  <a:schemeClr val="tx1"/>
                </a:solidFill>
                <a:latin typeface="+mn-lt"/>
                <a:ea typeface="+mn-ea"/>
                <a:cs typeface="+mn-cs"/>
              </a:defRPr>
            </a:lvl6pPr>
            <a:lvl7pPr marL="3267974" algn="l" defTabSz="1089325" rtl="0" eaLnBrk="1" latinLnBrk="0" hangingPunct="1">
              <a:defRPr kumimoji="1" sz="2100" kern="1200">
                <a:solidFill>
                  <a:schemeClr val="tx1"/>
                </a:solidFill>
                <a:latin typeface="+mn-lt"/>
                <a:ea typeface="+mn-ea"/>
                <a:cs typeface="+mn-cs"/>
              </a:defRPr>
            </a:lvl7pPr>
            <a:lvl8pPr marL="3812637" algn="l" defTabSz="1089325" rtl="0" eaLnBrk="1" latinLnBrk="0" hangingPunct="1">
              <a:defRPr kumimoji="1" sz="2100" kern="1200">
                <a:solidFill>
                  <a:schemeClr val="tx1"/>
                </a:solidFill>
                <a:latin typeface="+mn-lt"/>
                <a:ea typeface="+mn-ea"/>
                <a:cs typeface="+mn-cs"/>
              </a:defRPr>
            </a:lvl8pPr>
            <a:lvl9pPr marL="4357299" algn="l" defTabSz="1089325" rtl="0" eaLnBrk="1" latinLnBrk="0" hangingPunct="1">
              <a:defRPr kumimoji="1" sz="2100" kern="1200">
                <a:solidFill>
                  <a:schemeClr val="tx1"/>
                </a:solidFill>
                <a:latin typeface="+mn-lt"/>
                <a:ea typeface="+mn-ea"/>
                <a:cs typeface="+mn-cs"/>
              </a:defRPr>
            </a:lvl9pPr>
          </a:lstStyle>
          <a:p>
            <a:r>
              <a:rPr lang="en-US" altLang="ja-JP" sz="899">
                <a:solidFill>
                  <a:schemeClr val="bg1"/>
                </a:solidFill>
                <a:latin typeface="Calibri" pitchFamily="34" charset="0"/>
                <a:cs typeface="Calibri" pitchFamily="34" charset="0"/>
              </a:rPr>
              <a:t>2020.02.10</a:t>
            </a:r>
          </a:p>
        </p:txBody>
      </p:sp>
      <p:sp>
        <p:nvSpPr>
          <p:cNvPr id="22" name="スライド番号プレースホルダー 4"/>
          <p:cNvSpPr txBox="1">
            <a:spLocks/>
          </p:cNvSpPr>
          <p:nvPr userDrawn="1"/>
        </p:nvSpPr>
        <p:spPr>
          <a:xfrm>
            <a:off x="1065262" y="6543500"/>
            <a:ext cx="215800" cy="197102"/>
          </a:xfrm>
          <a:prstGeom prst="rect">
            <a:avLst/>
          </a:prstGeom>
        </p:spPr>
        <p:txBody>
          <a:bodyPr lIns="0" tIns="0" rIns="0" bIns="0" anchor="ctr"/>
          <a:lstStyle>
            <a:defPPr>
              <a:defRPr lang="ja-JP"/>
            </a:defPPr>
            <a:lvl1pPr marL="0" algn="r" defTabSz="1089325" rtl="0" eaLnBrk="1" latinLnBrk="0" hangingPunct="1">
              <a:defRPr kumimoji="1" sz="900" b="0" kern="1200">
                <a:solidFill>
                  <a:srgbClr val="FFFFFF"/>
                </a:solidFill>
                <a:latin typeface="+mn-lt"/>
                <a:ea typeface="+mn-ea"/>
                <a:cs typeface="+mn-cs"/>
              </a:defRPr>
            </a:lvl1pPr>
            <a:lvl2pPr marL="544662" algn="l" defTabSz="1089325" rtl="0" eaLnBrk="1" latinLnBrk="0" hangingPunct="1">
              <a:defRPr kumimoji="1" sz="2100" kern="1200">
                <a:solidFill>
                  <a:schemeClr val="tx1"/>
                </a:solidFill>
                <a:latin typeface="+mn-lt"/>
                <a:ea typeface="+mn-ea"/>
                <a:cs typeface="+mn-cs"/>
              </a:defRPr>
            </a:lvl2pPr>
            <a:lvl3pPr marL="1089325" algn="l" defTabSz="1089325" rtl="0" eaLnBrk="1" latinLnBrk="0" hangingPunct="1">
              <a:defRPr kumimoji="1" sz="2100" kern="1200">
                <a:solidFill>
                  <a:schemeClr val="tx1"/>
                </a:solidFill>
                <a:latin typeface="+mn-lt"/>
                <a:ea typeface="+mn-ea"/>
                <a:cs typeface="+mn-cs"/>
              </a:defRPr>
            </a:lvl3pPr>
            <a:lvl4pPr marL="1633987" algn="l" defTabSz="1089325" rtl="0" eaLnBrk="1" latinLnBrk="0" hangingPunct="1">
              <a:defRPr kumimoji="1" sz="2100" kern="1200">
                <a:solidFill>
                  <a:schemeClr val="tx1"/>
                </a:solidFill>
                <a:latin typeface="+mn-lt"/>
                <a:ea typeface="+mn-ea"/>
                <a:cs typeface="+mn-cs"/>
              </a:defRPr>
            </a:lvl4pPr>
            <a:lvl5pPr marL="2178649" algn="l" defTabSz="1089325" rtl="0" eaLnBrk="1" latinLnBrk="0" hangingPunct="1">
              <a:defRPr kumimoji="1" sz="2100" kern="1200">
                <a:solidFill>
                  <a:schemeClr val="tx1"/>
                </a:solidFill>
                <a:latin typeface="+mn-lt"/>
                <a:ea typeface="+mn-ea"/>
                <a:cs typeface="+mn-cs"/>
              </a:defRPr>
            </a:lvl5pPr>
            <a:lvl6pPr marL="2723312" algn="l" defTabSz="1089325" rtl="0" eaLnBrk="1" latinLnBrk="0" hangingPunct="1">
              <a:defRPr kumimoji="1" sz="2100" kern="1200">
                <a:solidFill>
                  <a:schemeClr val="tx1"/>
                </a:solidFill>
                <a:latin typeface="+mn-lt"/>
                <a:ea typeface="+mn-ea"/>
                <a:cs typeface="+mn-cs"/>
              </a:defRPr>
            </a:lvl6pPr>
            <a:lvl7pPr marL="3267974" algn="l" defTabSz="1089325" rtl="0" eaLnBrk="1" latinLnBrk="0" hangingPunct="1">
              <a:defRPr kumimoji="1" sz="2100" kern="1200">
                <a:solidFill>
                  <a:schemeClr val="tx1"/>
                </a:solidFill>
                <a:latin typeface="+mn-lt"/>
                <a:ea typeface="+mn-ea"/>
                <a:cs typeface="+mn-cs"/>
              </a:defRPr>
            </a:lvl7pPr>
            <a:lvl8pPr marL="3812637" algn="l" defTabSz="1089325" rtl="0" eaLnBrk="1" latinLnBrk="0" hangingPunct="1">
              <a:defRPr kumimoji="1" sz="2100" kern="1200">
                <a:solidFill>
                  <a:schemeClr val="tx1"/>
                </a:solidFill>
                <a:latin typeface="+mn-lt"/>
                <a:ea typeface="+mn-ea"/>
                <a:cs typeface="+mn-cs"/>
              </a:defRPr>
            </a:lvl8pPr>
            <a:lvl9pPr marL="4357299" algn="l" defTabSz="1089325" rtl="0" eaLnBrk="1" latinLnBrk="0" hangingPunct="1">
              <a:defRPr kumimoji="1" sz="2100" kern="1200">
                <a:solidFill>
                  <a:schemeClr val="tx1"/>
                </a:solidFill>
                <a:latin typeface="+mn-lt"/>
                <a:ea typeface="+mn-ea"/>
                <a:cs typeface="+mn-cs"/>
              </a:defRPr>
            </a:lvl9pPr>
          </a:lstStyle>
          <a:p>
            <a:fld id="{E8DCCDAA-6D69-46E7-B759-71F91EA5148B}" type="slidenum">
              <a:rPr lang="ja-JP" altLang="en-US" sz="899" baseline="0" smtClean="0">
                <a:latin typeface="Calibri" pitchFamily="34" charset="0"/>
                <a:cs typeface="Calibri" pitchFamily="34" charset="0"/>
              </a:rPr>
              <a:pPr/>
              <a:t>‹#›</a:t>
            </a:fld>
            <a:endParaRPr lang="ja-JP" altLang="en-US" sz="899" baseline="0">
              <a:latin typeface="Calibri" pitchFamily="34" charset="0"/>
              <a:cs typeface="Calibri" pitchFamily="34" charset="0"/>
            </a:endParaRPr>
          </a:p>
        </p:txBody>
      </p:sp>
      <p:sp>
        <p:nvSpPr>
          <p:cNvPr id="23" name="コンテンツ プレースホルダ 6"/>
          <p:cNvSpPr>
            <a:spLocks noGrp="1"/>
          </p:cNvSpPr>
          <p:nvPr>
            <p:ph sz="quarter" idx="13" hasCustomPrompt="1"/>
          </p:nvPr>
        </p:nvSpPr>
        <p:spPr bwMode="gray">
          <a:xfrm>
            <a:off x="539982" y="1080839"/>
            <a:ext cx="8064038" cy="5164528"/>
          </a:xfrm>
          <a:prstGeom prst="rect">
            <a:avLst/>
          </a:prstGeom>
        </p:spPr>
        <p:txBody>
          <a:bodyPr lIns="0" tIns="0" rIns="0" bIns="0">
            <a:normAutofit/>
          </a:bodyPr>
          <a:lstStyle>
            <a:lvl1pPr marL="251781" indent="-251781">
              <a:lnSpc>
                <a:spcPct val="100000"/>
              </a:lnSpc>
              <a:spcBef>
                <a:spcPts val="999"/>
              </a:spcBef>
              <a:spcAft>
                <a:spcPts val="500"/>
              </a:spcAft>
              <a:buSzPct val="90000"/>
              <a:buFont typeface="Wingdings" panose="05000000000000000000" pitchFamily="2" charset="2"/>
              <a:buChar char="l"/>
              <a:defRPr sz="1599" baseline="0">
                <a:solidFill>
                  <a:srgbClr val="333333"/>
                </a:solidFill>
                <a:latin typeface="+mn-lt"/>
                <a:ea typeface="+mn-ea"/>
              </a:defRPr>
            </a:lvl1pPr>
            <a:lvl2pPr marL="467594" indent="-215813">
              <a:lnSpc>
                <a:spcPct val="100000"/>
              </a:lnSpc>
              <a:spcBef>
                <a:spcPts val="0"/>
              </a:spcBef>
              <a:spcAft>
                <a:spcPts val="399"/>
              </a:spcAft>
              <a:buSzPct val="100000"/>
              <a:buFont typeface="メイリオ" panose="020B0604030504040204" pitchFamily="50" charset="-128"/>
              <a:buChar char="‐"/>
              <a:defRPr sz="1399" baseline="0">
                <a:solidFill>
                  <a:srgbClr val="333333"/>
                </a:solidFill>
                <a:latin typeface="+mn-lt"/>
                <a:ea typeface="+mn-ea"/>
              </a:defRPr>
            </a:lvl2pPr>
            <a:lvl3pPr marL="683407" indent="-215813">
              <a:lnSpc>
                <a:spcPct val="100000"/>
              </a:lnSpc>
              <a:spcBef>
                <a:spcPts val="0"/>
              </a:spcBef>
              <a:spcAft>
                <a:spcPts val="399"/>
              </a:spcAft>
              <a:buFont typeface="Arial" panose="020B0604020202020204" pitchFamily="34" charset="0"/>
              <a:buChar char="○"/>
              <a:defRPr sz="1399" baseline="0">
                <a:solidFill>
                  <a:srgbClr val="333333"/>
                </a:solidFill>
                <a:latin typeface="+mn-lt"/>
                <a:ea typeface="+mn-ea"/>
              </a:defRPr>
            </a:lvl3pPr>
            <a:lvl4pPr marL="899220" indent="-215813">
              <a:lnSpc>
                <a:spcPct val="100000"/>
              </a:lnSpc>
              <a:spcBef>
                <a:spcPts val="0"/>
              </a:spcBef>
              <a:spcAft>
                <a:spcPts val="399"/>
              </a:spcAft>
              <a:buFont typeface="メイリオ" panose="020B0604030504040204" pitchFamily="50" charset="-128"/>
              <a:buChar char="•"/>
              <a:defRPr sz="1399" baseline="0">
                <a:solidFill>
                  <a:srgbClr val="333333"/>
                </a:solidFill>
                <a:latin typeface="+mn-lt"/>
                <a:ea typeface="+mn-ea"/>
              </a:defRPr>
            </a:lvl4pPr>
            <a:lvl5pPr marL="1115033" indent="-215813">
              <a:spcBef>
                <a:spcPts val="0"/>
              </a:spcBef>
              <a:spcAft>
                <a:spcPts val="399"/>
              </a:spcAft>
              <a:buFont typeface="メイリオ" panose="020B0604030504040204" pitchFamily="50" charset="-128"/>
              <a:buChar char="•"/>
              <a:defRPr sz="1399">
                <a:solidFill>
                  <a:srgbClr val="333333"/>
                </a:solidFill>
                <a:latin typeface="+mn-lt"/>
                <a:ea typeface="+mn-ea"/>
              </a:defRPr>
            </a:lvl5pPr>
            <a:lvl6pPr marL="899220" indent="-215813">
              <a:spcBef>
                <a:spcPts val="0"/>
              </a:spcBef>
              <a:spcAft>
                <a:spcPts val="399"/>
              </a:spcAft>
              <a:buSzPct val="70000"/>
              <a:buFont typeface="Wingdings 3" panose="05040102010807070707" pitchFamily="18" charset="2"/>
              <a:buChar char=""/>
              <a:defRPr sz="1399">
                <a:solidFill>
                  <a:srgbClr val="333333"/>
                </a:solidFill>
                <a:latin typeface="+mn-lt"/>
                <a:ea typeface="+mn-ea"/>
              </a:defRPr>
            </a:lvl6pPr>
            <a:lvl7pPr marL="1115033" indent="-179844">
              <a:spcBef>
                <a:spcPts val="0"/>
              </a:spcBef>
              <a:spcAft>
                <a:spcPts val="399"/>
              </a:spcAft>
              <a:buSzPct val="70000"/>
              <a:buFont typeface="Wingdings 3" panose="05040102010807070707" pitchFamily="18" charset="2"/>
              <a:buChar char=""/>
              <a:defRPr sz="1399">
                <a:solidFill>
                  <a:srgbClr val="333333"/>
                </a:solidFill>
                <a:latin typeface="+mn-lt"/>
                <a:ea typeface="+mn-ea"/>
              </a:defRPr>
            </a:lvl7pPr>
            <a:lvl8pPr marL="1133017" indent="-161859">
              <a:spcBef>
                <a:spcPts val="0"/>
              </a:spcBef>
              <a:buFont typeface="メイリオ" pitchFamily="50" charset="-128"/>
              <a:buChar char="‐"/>
              <a:defRPr sz="599">
                <a:solidFill>
                  <a:srgbClr val="333333"/>
                </a:solidFill>
                <a:latin typeface="+mn-lt"/>
                <a:ea typeface="+mn-ea"/>
              </a:defRPr>
            </a:lvl8pPr>
            <a:lvl9pPr marL="3262529" indent="0">
              <a:buNone/>
              <a:defRPr>
                <a:solidFill>
                  <a:srgbClr val="333333"/>
                </a:solidFill>
              </a:defRPr>
            </a:lvl9pPr>
          </a:lstStyle>
          <a:p>
            <a:pPr lvl="0"/>
            <a:r>
              <a:rPr lang="ja-JP" altLang="en-US"/>
              <a:t>マスタ テキストの書式設定</a:t>
            </a:r>
            <a:endParaRPr lang="en-US" altLang="ja-JP"/>
          </a:p>
          <a:p>
            <a:pPr lvl="1"/>
            <a:r>
              <a:rPr lang="ja-JP" altLang="en-US"/>
              <a:t>レベル</a:t>
            </a:r>
            <a:r>
              <a:rPr lang="en-US" altLang="ja-JP"/>
              <a:t>2</a:t>
            </a:r>
          </a:p>
          <a:p>
            <a:pPr lvl="2"/>
            <a:r>
              <a:rPr lang="ja-JP" altLang="en-US"/>
              <a:t>レベル</a:t>
            </a:r>
            <a:r>
              <a:rPr lang="en-US" altLang="ja-JP"/>
              <a:t>3 </a:t>
            </a:r>
          </a:p>
          <a:p>
            <a:pPr lvl="3"/>
            <a:r>
              <a:rPr lang="ja-JP" altLang="en-US"/>
              <a:t>レベル</a:t>
            </a:r>
            <a:r>
              <a:rPr lang="en-US" altLang="ja-JP"/>
              <a:t>4</a:t>
            </a:r>
          </a:p>
          <a:p>
            <a:pPr lvl="4"/>
            <a:r>
              <a:rPr lang="ja-JP" altLang="en-US"/>
              <a:t>レベル</a:t>
            </a:r>
            <a:r>
              <a:rPr lang="en-US" altLang="ja-JP"/>
              <a:t>5</a:t>
            </a:r>
          </a:p>
        </p:txBody>
      </p:sp>
      <p:pic>
        <p:nvPicPr>
          <p:cNvPr id="15" name="図 14"/>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8172412" y="6433467"/>
            <a:ext cx="970541" cy="432718"/>
          </a:xfrm>
          <a:prstGeom prst="rect">
            <a:avLst/>
          </a:prstGeom>
        </p:spPr>
      </p:pic>
    </p:spTree>
    <p:extLst>
      <p:ext uri="{BB962C8B-B14F-4D97-AF65-F5344CB8AC3E}">
        <p14:creationId xmlns:p14="http://schemas.microsoft.com/office/powerpoint/2010/main" val="3711599492"/>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2_Dark Gray/White MiddlePage">
    <p:spTree>
      <p:nvGrpSpPr>
        <p:cNvPr id="1" name=""/>
        <p:cNvGrpSpPr/>
        <p:nvPr/>
      </p:nvGrpSpPr>
      <p:grpSpPr>
        <a:xfrm>
          <a:off x="0" y="0"/>
          <a:ext cx="0" cy="0"/>
          <a:chOff x="0" y="0"/>
          <a:chExt cx="0" cy="0"/>
        </a:xfrm>
      </p:grpSpPr>
      <p:sp>
        <p:nvSpPr>
          <p:cNvPr id="17" name="正方形/長方形 16"/>
          <p:cNvSpPr/>
          <p:nvPr userDrawn="1"/>
        </p:nvSpPr>
        <p:spPr>
          <a:xfrm>
            <a:off x="0" y="0"/>
            <a:ext cx="9144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68470" tIns="34236" rIns="68470" bIns="34236" rtlCol="0" anchor="ctr"/>
          <a:lstStyle/>
          <a:p>
            <a:pPr algn="ctr"/>
            <a:endParaRPr kumimoji="1" lang="en-US" altLang="ja-JP" sz="2099"/>
          </a:p>
        </p:txBody>
      </p:sp>
      <p:sp>
        <p:nvSpPr>
          <p:cNvPr id="16" name="正方形/長方形 15"/>
          <p:cNvSpPr/>
          <p:nvPr userDrawn="1"/>
        </p:nvSpPr>
        <p:spPr>
          <a:xfrm>
            <a:off x="1" y="6426101"/>
            <a:ext cx="9143476" cy="431900"/>
          </a:xfrm>
          <a:prstGeom prst="rect">
            <a:avLst/>
          </a:prstGeom>
          <a:solidFill>
            <a:srgbClr val="666666"/>
          </a:solidFill>
          <a:ln>
            <a:noFill/>
          </a:ln>
        </p:spPr>
        <p:style>
          <a:lnRef idx="2">
            <a:schemeClr val="dk1">
              <a:shade val="50000"/>
            </a:schemeClr>
          </a:lnRef>
          <a:fillRef idx="1">
            <a:schemeClr val="dk1"/>
          </a:fillRef>
          <a:effectRef idx="0">
            <a:schemeClr val="dk1"/>
          </a:effectRef>
          <a:fontRef idx="minor">
            <a:schemeClr val="lt1"/>
          </a:fontRef>
        </p:style>
        <p:txBody>
          <a:bodyPr lIns="68470" tIns="34236" rIns="68470" bIns="34236" rtlCol="0" anchor="ctr"/>
          <a:lstStyle/>
          <a:p>
            <a:pPr algn="ctr"/>
            <a:endParaRPr kumimoji="1" lang="ja-JP" altLang="en-US" sz="700">
              <a:solidFill>
                <a:srgbClr val="FFFFFF"/>
              </a:solidFill>
            </a:endParaRPr>
          </a:p>
        </p:txBody>
      </p:sp>
      <p:cxnSp>
        <p:nvCxnSpPr>
          <p:cNvPr id="18" name="直線コネクタ 17"/>
          <p:cNvCxnSpPr/>
          <p:nvPr userDrawn="1"/>
        </p:nvCxnSpPr>
        <p:spPr>
          <a:xfrm>
            <a:off x="1413051" y="6534065"/>
            <a:ext cx="0" cy="215973"/>
          </a:xfrm>
          <a:prstGeom prst="line">
            <a:avLst/>
          </a:prstGeom>
          <a:ln w="3175" cmpd="sng">
            <a:solidFill>
              <a:schemeClr val="bg1"/>
            </a:solidFill>
          </a:ln>
          <a:effectLst/>
        </p:spPr>
        <p:style>
          <a:lnRef idx="2">
            <a:schemeClr val="accent1"/>
          </a:lnRef>
          <a:fillRef idx="0">
            <a:schemeClr val="accent1"/>
          </a:fillRef>
          <a:effectRef idx="1">
            <a:schemeClr val="accent1"/>
          </a:effectRef>
          <a:fontRef idx="minor">
            <a:schemeClr val="tx1"/>
          </a:fontRef>
        </p:style>
      </p:cxnSp>
      <p:sp>
        <p:nvSpPr>
          <p:cNvPr id="33" name="タイトル 1"/>
          <p:cNvSpPr>
            <a:spLocks noGrp="1"/>
          </p:cNvSpPr>
          <p:nvPr>
            <p:ph type="title"/>
          </p:nvPr>
        </p:nvSpPr>
        <p:spPr bwMode="gray">
          <a:xfrm>
            <a:off x="323514" y="360281"/>
            <a:ext cx="8495785" cy="539625"/>
          </a:xfrm>
          <a:prstGeom prst="rect">
            <a:avLst/>
          </a:prstGeom>
        </p:spPr>
        <p:txBody>
          <a:bodyPr lIns="0" tIns="0" rIns="0" bIns="0" anchor="t" anchorCtr="0">
            <a:normAutofit/>
          </a:bodyPr>
          <a:lstStyle>
            <a:lvl1pPr algn="l">
              <a:defRPr sz="2198" b="1" baseline="0">
                <a:solidFill>
                  <a:srgbClr val="333333"/>
                </a:solidFill>
                <a:latin typeface="+mn-lt"/>
                <a:ea typeface="+mj-ea"/>
              </a:defRPr>
            </a:lvl1pPr>
          </a:lstStyle>
          <a:p>
            <a:r>
              <a:rPr lang="ja-JP" altLang="en-US"/>
              <a:t>マスタ タイトルの書式設定</a:t>
            </a:r>
          </a:p>
        </p:txBody>
      </p:sp>
      <p:pic>
        <p:nvPicPr>
          <p:cNvPr id="13" name="図 1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34860" y="6518093"/>
            <a:ext cx="785567" cy="262068"/>
          </a:xfrm>
          <a:prstGeom prst="rect">
            <a:avLst/>
          </a:prstGeom>
        </p:spPr>
      </p:pic>
      <p:sp>
        <p:nvSpPr>
          <p:cNvPr id="20" name="フッター プレースホルダー 3"/>
          <p:cNvSpPr txBox="1">
            <a:spLocks/>
          </p:cNvSpPr>
          <p:nvPr userDrawn="1"/>
        </p:nvSpPr>
        <p:spPr>
          <a:xfrm>
            <a:off x="2252160" y="6534077"/>
            <a:ext cx="4819201" cy="215949"/>
          </a:xfrm>
          <a:prstGeom prst="rect">
            <a:avLst/>
          </a:prstGeom>
        </p:spPr>
        <p:txBody>
          <a:bodyPr wrap="square" lIns="0" tIns="0" rIns="0" bIns="0" anchor="ctr">
            <a:noAutofit/>
          </a:bodyPr>
          <a:lstStyle>
            <a:defPPr>
              <a:defRPr lang="ja-JP"/>
            </a:defPPr>
            <a:lvl1pPr marL="0" algn="l" defTabSz="1089325" rtl="0" eaLnBrk="1" latinLnBrk="0" hangingPunct="1">
              <a:defRPr kumimoji="1" sz="900" kern="1200">
                <a:solidFill>
                  <a:srgbClr val="FFFFFF"/>
                </a:solidFill>
                <a:latin typeface="+mn-lt"/>
                <a:ea typeface="+mn-ea"/>
                <a:cs typeface="+mn-cs"/>
              </a:defRPr>
            </a:lvl1pPr>
            <a:lvl2pPr marL="544662" algn="l" defTabSz="1089325" rtl="0" eaLnBrk="1" latinLnBrk="0" hangingPunct="1">
              <a:defRPr kumimoji="1" sz="2100" kern="1200">
                <a:solidFill>
                  <a:schemeClr val="tx1"/>
                </a:solidFill>
                <a:latin typeface="+mn-lt"/>
                <a:ea typeface="+mn-ea"/>
                <a:cs typeface="+mn-cs"/>
              </a:defRPr>
            </a:lvl2pPr>
            <a:lvl3pPr marL="1089325" algn="l" defTabSz="1089325" rtl="0" eaLnBrk="1" latinLnBrk="0" hangingPunct="1">
              <a:defRPr kumimoji="1" sz="2100" kern="1200">
                <a:solidFill>
                  <a:schemeClr val="tx1"/>
                </a:solidFill>
                <a:latin typeface="+mn-lt"/>
                <a:ea typeface="+mn-ea"/>
                <a:cs typeface="+mn-cs"/>
              </a:defRPr>
            </a:lvl3pPr>
            <a:lvl4pPr marL="1633987" algn="l" defTabSz="1089325" rtl="0" eaLnBrk="1" latinLnBrk="0" hangingPunct="1">
              <a:defRPr kumimoji="1" sz="2100" kern="1200">
                <a:solidFill>
                  <a:schemeClr val="tx1"/>
                </a:solidFill>
                <a:latin typeface="+mn-lt"/>
                <a:ea typeface="+mn-ea"/>
                <a:cs typeface="+mn-cs"/>
              </a:defRPr>
            </a:lvl4pPr>
            <a:lvl5pPr marL="2178649" algn="l" defTabSz="1089325" rtl="0" eaLnBrk="1" latinLnBrk="0" hangingPunct="1">
              <a:defRPr kumimoji="1" sz="2100" kern="1200">
                <a:solidFill>
                  <a:schemeClr val="tx1"/>
                </a:solidFill>
                <a:latin typeface="+mn-lt"/>
                <a:ea typeface="+mn-ea"/>
                <a:cs typeface="+mn-cs"/>
              </a:defRPr>
            </a:lvl5pPr>
            <a:lvl6pPr marL="2723312" algn="l" defTabSz="1089325" rtl="0" eaLnBrk="1" latinLnBrk="0" hangingPunct="1">
              <a:defRPr kumimoji="1" sz="2100" kern="1200">
                <a:solidFill>
                  <a:schemeClr val="tx1"/>
                </a:solidFill>
                <a:latin typeface="+mn-lt"/>
                <a:ea typeface="+mn-ea"/>
                <a:cs typeface="+mn-cs"/>
              </a:defRPr>
            </a:lvl6pPr>
            <a:lvl7pPr marL="3267974" algn="l" defTabSz="1089325" rtl="0" eaLnBrk="1" latinLnBrk="0" hangingPunct="1">
              <a:defRPr kumimoji="1" sz="2100" kern="1200">
                <a:solidFill>
                  <a:schemeClr val="tx1"/>
                </a:solidFill>
                <a:latin typeface="+mn-lt"/>
                <a:ea typeface="+mn-ea"/>
                <a:cs typeface="+mn-cs"/>
              </a:defRPr>
            </a:lvl7pPr>
            <a:lvl8pPr marL="3812637" algn="l" defTabSz="1089325" rtl="0" eaLnBrk="1" latinLnBrk="0" hangingPunct="1">
              <a:defRPr kumimoji="1" sz="2100" kern="1200">
                <a:solidFill>
                  <a:schemeClr val="tx1"/>
                </a:solidFill>
                <a:latin typeface="+mn-lt"/>
                <a:ea typeface="+mn-ea"/>
                <a:cs typeface="+mn-cs"/>
              </a:defRPr>
            </a:lvl8pPr>
            <a:lvl9pPr marL="4357299" algn="l" defTabSz="1089325" rtl="0" eaLnBrk="1" latinLnBrk="0" hangingPunct="1">
              <a:defRPr kumimoji="1" sz="2100" kern="1200">
                <a:solidFill>
                  <a:schemeClr val="tx1"/>
                </a:solidFill>
                <a:latin typeface="+mn-lt"/>
                <a:ea typeface="+mn-ea"/>
                <a:cs typeface="+mn-cs"/>
              </a:defRPr>
            </a:lvl9pPr>
          </a:lstStyle>
          <a:p>
            <a:r>
              <a:rPr lang="en-US" altLang="ja-JP" sz="899">
                <a:solidFill>
                  <a:prstClr val="white"/>
                </a:solidFill>
                <a:latin typeface="Calibri" pitchFamily="34" charset="0"/>
                <a:cs typeface="Calibri" pitchFamily="34" charset="0"/>
              </a:rPr>
              <a:t>TL22, R&amp;D Center, Sony Corporation</a:t>
            </a:r>
          </a:p>
        </p:txBody>
      </p:sp>
      <p:sp>
        <p:nvSpPr>
          <p:cNvPr id="21" name="日付プレースホルダー 2"/>
          <p:cNvSpPr txBox="1">
            <a:spLocks/>
          </p:cNvSpPr>
          <p:nvPr userDrawn="1"/>
        </p:nvSpPr>
        <p:spPr>
          <a:xfrm>
            <a:off x="1550811" y="6534077"/>
            <a:ext cx="581482" cy="215949"/>
          </a:xfrm>
          <a:prstGeom prst="rect">
            <a:avLst/>
          </a:prstGeom>
        </p:spPr>
        <p:txBody>
          <a:bodyPr lIns="0" tIns="0" rIns="0" bIns="0" anchor="ctr"/>
          <a:lstStyle>
            <a:defPPr>
              <a:defRPr lang="ja-JP"/>
            </a:defPPr>
            <a:lvl1pPr marL="0" algn="l" defTabSz="1089325" rtl="0" eaLnBrk="1" latinLnBrk="0" hangingPunct="1">
              <a:defRPr kumimoji="1" sz="900" kern="1200">
                <a:solidFill>
                  <a:srgbClr val="FFFFFF"/>
                </a:solidFill>
                <a:latin typeface="+mn-lt"/>
                <a:ea typeface="+mn-ea"/>
                <a:cs typeface="+mn-cs"/>
              </a:defRPr>
            </a:lvl1pPr>
            <a:lvl2pPr marL="544662" algn="l" defTabSz="1089325" rtl="0" eaLnBrk="1" latinLnBrk="0" hangingPunct="1">
              <a:defRPr kumimoji="1" sz="2100" kern="1200">
                <a:solidFill>
                  <a:schemeClr val="tx1"/>
                </a:solidFill>
                <a:latin typeface="+mn-lt"/>
                <a:ea typeface="+mn-ea"/>
                <a:cs typeface="+mn-cs"/>
              </a:defRPr>
            </a:lvl2pPr>
            <a:lvl3pPr marL="1089325" algn="l" defTabSz="1089325" rtl="0" eaLnBrk="1" latinLnBrk="0" hangingPunct="1">
              <a:defRPr kumimoji="1" sz="2100" kern="1200">
                <a:solidFill>
                  <a:schemeClr val="tx1"/>
                </a:solidFill>
                <a:latin typeface="+mn-lt"/>
                <a:ea typeface="+mn-ea"/>
                <a:cs typeface="+mn-cs"/>
              </a:defRPr>
            </a:lvl3pPr>
            <a:lvl4pPr marL="1633987" algn="l" defTabSz="1089325" rtl="0" eaLnBrk="1" latinLnBrk="0" hangingPunct="1">
              <a:defRPr kumimoji="1" sz="2100" kern="1200">
                <a:solidFill>
                  <a:schemeClr val="tx1"/>
                </a:solidFill>
                <a:latin typeface="+mn-lt"/>
                <a:ea typeface="+mn-ea"/>
                <a:cs typeface="+mn-cs"/>
              </a:defRPr>
            </a:lvl4pPr>
            <a:lvl5pPr marL="2178649" algn="l" defTabSz="1089325" rtl="0" eaLnBrk="1" latinLnBrk="0" hangingPunct="1">
              <a:defRPr kumimoji="1" sz="2100" kern="1200">
                <a:solidFill>
                  <a:schemeClr val="tx1"/>
                </a:solidFill>
                <a:latin typeface="+mn-lt"/>
                <a:ea typeface="+mn-ea"/>
                <a:cs typeface="+mn-cs"/>
              </a:defRPr>
            </a:lvl5pPr>
            <a:lvl6pPr marL="2723312" algn="l" defTabSz="1089325" rtl="0" eaLnBrk="1" latinLnBrk="0" hangingPunct="1">
              <a:defRPr kumimoji="1" sz="2100" kern="1200">
                <a:solidFill>
                  <a:schemeClr val="tx1"/>
                </a:solidFill>
                <a:latin typeface="+mn-lt"/>
                <a:ea typeface="+mn-ea"/>
                <a:cs typeface="+mn-cs"/>
              </a:defRPr>
            </a:lvl6pPr>
            <a:lvl7pPr marL="3267974" algn="l" defTabSz="1089325" rtl="0" eaLnBrk="1" latinLnBrk="0" hangingPunct="1">
              <a:defRPr kumimoji="1" sz="2100" kern="1200">
                <a:solidFill>
                  <a:schemeClr val="tx1"/>
                </a:solidFill>
                <a:latin typeface="+mn-lt"/>
                <a:ea typeface="+mn-ea"/>
                <a:cs typeface="+mn-cs"/>
              </a:defRPr>
            </a:lvl7pPr>
            <a:lvl8pPr marL="3812637" algn="l" defTabSz="1089325" rtl="0" eaLnBrk="1" latinLnBrk="0" hangingPunct="1">
              <a:defRPr kumimoji="1" sz="2100" kern="1200">
                <a:solidFill>
                  <a:schemeClr val="tx1"/>
                </a:solidFill>
                <a:latin typeface="+mn-lt"/>
                <a:ea typeface="+mn-ea"/>
                <a:cs typeface="+mn-cs"/>
              </a:defRPr>
            </a:lvl8pPr>
            <a:lvl9pPr marL="4357299" algn="l" defTabSz="1089325" rtl="0" eaLnBrk="1" latinLnBrk="0" hangingPunct="1">
              <a:defRPr kumimoji="1" sz="2100" kern="1200">
                <a:solidFill>
                  <a:schemeClr val="tx1"/>
                </a:solidFill>
                <a:latin typeface="+mn-lt"/>
                <a:ea typeface="+mn-ea"/>
                <a:cs typeface="+mn-cs"/>
              </a:defRPr>
            </a:lvl9pPr>
          </a:lstStyle>
          <a:p>
            <a:r>
              <a:rPr lang="en-US" altLang="ja-JP" sz="899">
                <a:solidFill>
                  <a:schemeClr val="bg1"/>
                </a:solidFill>
                <a:latin typeface="Calibri" pitchFamily="34" charset="0"/>
                <a:cs typeface="Calibri" pitchFamily="34" charset="0"/>
              </a:rPr>
              <a:t>2020.02.10</a:t>
            </a:r>
          </a:p>
        </p:txBody>
      </p:sp>
      <p:sp>
        <p:nvSpPr>
          <p:cNvPr id="22" name="スライド番号プレースホルダー 4"/>
          <p:cNvSpPr txBox="1">
            <a:spLocks/>
          </p:cNvSpPr>
          <p:nvPr userDrawn="1"/>
        </p:nvSpPr>
        <p:spPr>
          <a:xfrm>
            <a:off x="1065262" y="6543500"/>
            <a:ext cx="215800" cy="197102"/>
          </a:xfrm>
          <a:prstGeom prst="rect">
            <a:avLst/>
          </a:prstGeom>
        </p:spPr>
        <p:txBody>
          <a:bodyPr lIns="0" tIns="0" rIns="0" bIns="0" anchor="ctr"/>
          <a:lstStyle>
            <a:defPPr>
              <a:defRPr lang="ja-JP"/>
            </a:defPPr>
            <a:lvl1pPr marL="0" algn="r" defTabSz="1089325" rtl="0" eaLnBrk="1" latinLnBrk="0" hangingPunct="1">
              <a:defRPr kumimoji="1" sz="900" b="0" kern="1200">
                <a:solidFill>
                  <a:srgbClr val="FFFFFF"/>
                </a:solidFill>
                <a:latin typeface="+mn-lt"/>
                <a:ea typeface="+mn-ea"/>
                <a:cs typeface="+mn-cs"/>
              </a:defRPr>
            </a:lvl1pPr>
            <a:lvl2pPr marL="544662" algn="l" defTabSz="1089325" rtl="0" eaLnBrk="1" latinLnBrk="0" hangingPunct="1">
              <a:defRPr kumimoji="1" sz="2100" kern="1200">
                <a:solidFill>
                  <a:schemeClr val="tx1"/>
                </a:solidFill>
                <a:latin typeface="+mn-lt"/>
                <a:ea typeface="+mn-ea"/>
                <a:cs typeface="+mn-cs"/>
              </a:defRPr>
            </a:lvl2pPr>
            <a:lvl3pPr marL="1089325" algn="l" defTabSz="1089325" rtl="0" eaLnBrk="1" latinLnBrk="0" hangingPunct="1">
              <a:defRPr kumimoji="1" sz="2100" kern="1200">
                <a:solidFill>
                  <a:schemeClr val="tx1"/>
                </a:solidFill>
                <a:latin typeface="+mn-lt"/>
                <a:ea typeface="+mn-ea"/>
                <a:cs typeface="+mn-cs"/>
              </a:defRPr>
            </a:lvl3pPr>
            <a:lvl4pPr marL="1633987" algn="l" defTabSz="1089325" rtl="0" eaLnBrk="1" latinLnBrk="0" hangingPunct="1">
              <a:defRPr kumimoji="1" sz="2100" kern="1200">
                <a:solidFill>
                  <a:schemeClr val="tx1"/>
                </a:solidFill>
                <a:latin typeface="+mn-lt"/>
                <a:ea typeface="+mn-ea"/>
                <a:cs typeface="+mn-cs"/>
              </a:defRPr>
            </a:lvl4pPr>
            <a:lvl5pPr marL="2178649" algn="l" defTabSz="1089325" rtl="0" eaLnBrk="1" latinLnBrk="0" hangingPunct="1">
              <a:defRPr kumimoji="1" sz="2100" kern="1200">
                <a:solidFill>
                  <a:schemeClr val="tx1"/>
                </a:solidFill>
                <a:latin typeface="+mn-lt"/>
                <a:ea typeface="+mn-ea"/>
                <a:cs typeface="+mn-cs"/>
              </a:defRPr>
            </a:lvl5pPr>
            <a:lvl6pPr marL="2723312" algn="l" defTabSz="1089325" rtl="0" eaLnBrk="1" latinLnBrk="0" hangingPunct="1">
              <a:defRPr kumimoji="1" sz="2100" kern="1200">
                <a:solidFill>
                  <a:schemeClr val="tx1"/>
                </a:solidFill>
                <a:latin typeface="+mn-lt"/>
                <a:ea typeface="+mn-ea"/>
                <a:cs typeface="+mn-cs"/>
              </a:defRPr>
            </a:lvl6pPr>
            <a:lvl7pPr marL="3267974" algn="l" defTabSz="1089325" rtl="0" eaLnBrk="1" latinLnBrk="0" hangingPunct="1">
              <a:defRPr kumimoji="1" sz="2100" kern="1200">
                <a:solidFill>
                  <a:schemeClr val="tx1"/>
                </a:solidFill>
                <a:latin typeface="+mn-lt"/>
                <a:ea typeface="+mn-ea"/>
                <a:cs typeface="+mn-cs"/>
              </a:defRPr>
            </a:lvl7pPr>
            <a:lvl8pPr marL="3812637" algn="l" defTabSz="1089325" rtl="0" eaLnBrk="1" latinLnBrk="0" hangingPunct="1">
              <a:defRPr kumimoji="1" sz="2100" kern="1200">
                <a:solidFill>
                  <a:schemeClr val="tx1"/>
                </a:solidFill>
                <a:latin typeface="+mn-lt"/>
                <a:ea typeface="+mn-ea"/>
                <a:cs typeface="+mn-cs"/>
              </a:defRPr>
            </a:lvl8pPr>
            <a:lvl9pPr marL="4357299" algn="l" defTabSz="1089325" rtl="0" eaLnBrk="1" latinLnBrk="0" hangingPunct="1">
              <a:defRPr kumimoji="1" sz="2100" kern="1200">
                <a:solidFill>
                  <a:schemeClr val="tx1"/>
                </a:solidFill>
                <a:latin typeface="+mn-lt"/>
                <a:ea typeface="+mn-ea"/>
                <a:cs typeface="+mn-cs"/>
              </a:defRPr>
            </a:lvl9pPr>
          </a:lstStyle>
          <a:p>
            <a:fld id="{E8DCCDAA-6D69-46E7-B759-71F91EA5148B}" type="slidenum">
              <a:rPr lang="ja-JP" altLang="en-US" sz="899" baseline="0" smtClean="0">
                <a:latin typeface="Calibri" pitchFamily="34" charset="0"/>
                <a:cs typeface="Calibri" pitchFamily="34" charset="0"/>
              </a:rPr>
              <a:pPr/>
              <a:t>‹#›</a:t>
            </a:fld>
            <a:endParaRPr lang="ja-JP" altLang="en-US" sz="899" baseline="0">
              <a:latin typeface="Calibri" pitchFamily="34" charset="0"/>
              <a:cs typeface="Calibri" pitchFamily="34" charset="0"/>
            </a:endParaRPr>
          </a:p>
        </p:txBody>
      </p:sp>
      <p:pic>
        <p:nvPicPr>
          <p:cNvPr id="15" name="図 14"/>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8172412" y="6433467"/>
            <a:ext cx="970541" cy="432718"/>
          </a:xfrm>
          <a:prstGeom prst="rect">
            <a:avLst/>
          </a:prstGeom>
        </p:spPr>
      </p:pic>
    </p:spTree>
    <p:extLst>
      <p:ext uri="{BB962C8B-B14F-4D97-AF65-F5344CB8AC3E}">
        <p14:creationId xmlns:p14="http://schemas.microsoft.com/office/powerpoint/2010/main" val="835465677"/>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Dark Gray Back Cover">
    <p:bg>
      <p:bgPr>
        <a:solidFill>
          <a:srgbClr val="646464"/>
        </a:solidFill>
        <a:effectLst/>
      </p:bgPr>
    </p:bg>
    <p:spTree>
      <p:nvGrpSpPr>
        <p:cNvPr id="1" name=""/>
        <p:cNvGrpSpPr/>
        <p:nvPr/>
      </p:nvGrpSpPr>
      <p:grpSpPr>
        <a:xfrm>
          <a:off x="0" y="0"/>
          <a:ext cx="0" cy="0"/>
          <a:chOff x="0" y="0"/>
          <a:chExt cx="0" cy="0"/>
        </a:xfrm>
      </p:grpSpPr>
      <p:sp>
        <p:nvSpPr>
          <p:cNvPr id="6" name="テキスト ボックス 5"/>
          <p:cNvSpPr txBox="1"/>
          <p:nvPr userDrawn="1"/>
        </p:nvSpPr>
        <p:spPr bwMode="gray">
          <a:xfrm>
            <a:off x="539983" y="5938626"/>
            <a:ext cx="8064037" cy="603302"/>
          </a:xfrm>
          <a:prstGeom prst="rect">
            <a:avLst/>
          </a:prstGeom>
          <a:noFill/>
        </p:spPr>
        <p:txBody>
          <a:bodyPr wrap="none" lIns="0" tIns="0" rIns="0" bIns="0" rtlCol="0">
            <a:noAutofit/>
          </a:bodyPr>
          <a:lstStyle/>
          <a:p>
            <a:pPr algn="ctr">
              <a:lnSpc>
                <a:spcPct val="100000"/>
              </a:lnSpc>
              <a:spcBef>
                <a:spcPts val="0"/>
              </a:spcBef>
              <a:spcAft>
                <a:spcPts val="300"/>
              </a:spcAft>
            </a:pPr>
            <a:r>
              <a:rPr kumimoji="1" lang="en-US" altLang="ja-JP" sz="700" kern="1200">
                <a:solidFill>
                  <a:srgbClr val="C8C8C8"/>
                </a:solidFill>
                <a:latin typeface="SST" pitchFamily="34" charset="0"/>
                <a:ea typeface="+mn-ea"/>
                <a:cs typeface="メイリオ"/>
              </a:rPr>
              <a:t>SONY is a registered trademark of Sony Corporation.</a:t>
            </a:r>
          </a:p>
          <a:p>
            <a:pPr algn="ctr">
              <a:lnSpc>
                <a:spcPct val="100000"/>
              </a:lnSpc>
              <a:spcBef>
                <a:spcPts val="0"/>
              </a:spcBef>
              <a:spcAft>
                <a:spcPts val="300"/>
              </a:spcAft>
            </a:pPr>
            <a:r>
              <a:rPr kumimoji="1" lang="en-US" altLang="ja-JP" sz="700" kern="1200">
                <a:solidFill>
                  <a:srgbClr val="C8C8C8"/>
                </a:solidFill>
                <a:latin typeface="SST" pitchFamily="34" charset="0"/>
                <a:ea typeface="+mn-ea"/>
                <a:cs typeface="メイリオ"/>
              </a:rPr>
              <a:t>Names of Sony products and services are the registered trademarks and/or trademarks of Sony Corporation or its Group companies.</a:t>
            </a:r>
          </a:p>
          <a:p>
            <a:pPr algn="ctr">
              <a:lnSpc>
                <a:spcPct val="100000"/>
              </a:lnSpc>
              <a:spcBef>
                <a:spcPts val="0"/>
              </a:spcBef>
              <a:spcAft>
                <a:spcPts val="300"/>
              </a:spcAft>
            </a:pPr>
            <a:r>
              <a:rPr kumimoji="1" lang="en-US" altLang="ja-JP" sz="700" kern="1200">
                <a:solidFill>
                  <a:srgbClr val="C8C8C8"/>
                </a:solidFill>
                <a:latin typeface="SST" pitchFamily="34" charset="0"/>
                <a:ea typeface="+mn-ea"/>
                <a:cs typeface="メイリオ"/>
              </a:rPr>
              <a:t>Other company names and product names are registered trademarks and/or trademarks of the respective companies.</a:t>
            </a:r>
          </a:p>
        </p:txBody>
      </p:sp>
      <p:pic>
        <p:nvPicPr>
          <p:cNvPr id="4" name="図 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225180" y="2978902"/>
            <a:ext cx="2693641" cy="898608"/>
          </a:xfrm>
          <a:prstGeom prst="rect">
            <a:avLst/>
          </a:prstGeom>
        </p:spPr>
      </p:pic>
    </p:spTree>
    <p:extLst>
      <p:ext uri="{BB962C8B-B14F-4D97-AF65-F5344CB8AC3E}">
        <p14:creationId xmlns:p14="http://schemas.microsoft.com/office/powerpoint/2010/main" val="2407973034"/>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Dark Gray Titlepage">
    <p:bg>
      <p:bgPr>
        <a:solidFill>
          <a:srgbClr val="646464"/>
        </a:solidFill>
        <a:effectLst/>
      </p:bgPr>
    </p:bg>
    <p:spTree>
      <p:nvGrpSpPr>
        <p:cNvPr id="1" name=""/>
        <p:cNvGrpSpPr/>
        <p:nvPr/>
      </p:nvGrpSpPr>
      <p:grpSpPr>
        <a:xfrm>
          <a:off x="0" y="0"/>
          <a:ext cx="0" cy="0"/>
          <a:chOff x="0" y="0"/>
          <a:chExt cx="0" cy="0"/>
        </a:xfrm>
      </p:grpSpPr>
      <p:sp>
        <p:nvSpPr>
          <p:cNvPr id="24" name="テキスト プレースホルダー 2"/>
          <p:cNvSpPr>
            <a:spLocks noGrp="1"/>
          </p:cNvSpPr>
          <p:nvPr>
            <p:ph type="body" sz="quarter" idx="14" hasCustomPrompt="1"/>
          </p:nvPr>
        </p:nvSpPr>
        <p:spPr>
          <a:xfrm>
            <a:off x="541172" y="1989176"/>
            <a:ext cx="8062848" cy="576129"/>
          </a:xfrm>
          <a:prstGeom prst="rect">
            <a:avLst/>
          </a:prstGeom>
        </p:spPr>
        <p:txBody>
          <a:bodyPr lIns="0" tIns="0" rIns="0" bIns="0" anchor="ctr"/>
          <a:lstStyle>
            <a:lvl1pPr marL="0" indent="0" algn="ctr">
              <a:buNone/>
              <a:defRPr sz="2398" b="1">
                <a:solidFill>
                  <a:schemeClr val="bg1"/>
                </a:solidFill>
                <a:latin typeface="+mn-lt"/>
              </a:defRPr>
            </a:lvl1pPr>
          </a:lstStyle>
          <a:p>
            <a:pPr lvl="0"/>
            <a:r>
              <a:rPr kumimoji="1" lang="ja-JP" altLang="en-US"/>
              <a:t>マスター タイトルの書式設定</a:t>
            </a:r>
          </a:p>
        </p:txBody>
      </p:sp>
      <p:pic>
        <p:nvPicPr>
          <p:cNvPr id="14" name="図 1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58931" y="302333"/>
            <a:ext cx="1077507" cy="361537"/>
          </a:xfrm>
          <a:prstGeom prst="rect">
            <a:avLst/>
          </a:prstGeom>
        </p:spPr>
      </p:pic>
      <p:sp>
        <p:nvSpPr>
          <p:cNvPr id="20" name="テキスト プレースホルダー 2"/>
          <p:cNvSpPr>
            <a:spLocks noGrp="1"/>
          </p:cNvSpPr>
          <p:nvPr>
            <p:ph type="body" sz="quarter" idx="12" hasCustomPrompt="1"/>
          </p:nvPr>
        </p:nvSpPr>
        <p:spPr>
          <a:xfrm>
            <a:off x="539984" y="5733472"/>
            <a:ext cx="8064037" cy="153760"/>
          </a:xfrm>
          <a:prstGeom prst="rect">
            <a:avLst/>
          </a:prstGeom>
        </p:spPr>
        <p:txBody>
          <a:bodyPr lIns="0" tIns="0" rIns="0" bIns="0" anchor="t">
            <a:spAutoFit/>
          </a:bodyPr>
          <a:lstStyle>
            <a:lvl1pPr marL="0" indent="0" algn="ctr">
              <a:buNone/>
              <a:defRPr sz="999">
                <a:solidFill>
                  <a:schemeClr val="bg1"/>
                </a:solidFill>
                <a:latin typeface="+mn-lt"/>
              </a:defRPr>
            </a:lvl1pPr>
          </a:lstStyle>
          <a:p>
            <a:pPr lvl="0"/>
            <a:r>
              <a:rPr kumimoji="1" lang="ja-JP" altLang="en-US"/>
              <a:t>部署名</a:t>
            </a:r>
          </a:p>
        </p:txBody>
      </p:sp>
      <p:sp>
        <p:nvSpPr>
          <p:cNvPr id="21" name="テキスト プレースホルダー 2"/>
          <p:cNvSpPr>
            <a:spLocks noGrp="1"/>
          </p:cNvSpPr>
          <p:nvPr>
            <p:ph type="body" sz="quarter" idx="13" hasCustomPrompt="1"/>
          </p:nvPr>
        </p:nvSpPr>
        <p:spPr>
          <a:xfrm>
            <a:off x="539984" y="6128250"/>
            <a:ext cx="8064037" cy="107594"/>
          </a:xfrm>
          <a:prstGeom prst="rect">
            <a:avLst/>
          </a:prstGeom>
        </p:spPr>
        <p:txBody>
          <a:bodyPr lIns="0" tIns="0" rIns="0" bIns="0" anchor="b">
            <a:spAutoFit/>
          </a:bodyPr>
          <a:lstStyle>
            <a:lvl1pPr marL="0" indent="0" algn="ctr">
              <a:buNone/>
              <a:defRPr sz="699">
                <a:solidFill>
                  <a:schemeClr val="bg1"/>
                </a:solidFill>
                <a:latin typeface="+mn-lt"/>
              </a:defRPr>
            </a:lvl1pPr>
          </a:lstStyle>
          <a:p>
            <a:pPr lvl="0"/>
            <a:r>
              <a:rPr kumimoji="1" lang="ja-JP" altLang="en-US"/>
              <a:t>ライツ表記</a:t>
            </a:r>
          </a:p>
        </p:txBody>
      </p:sp>
      <p:sp>
        <p:nvSpPr>
          <p:cNvPr id="26" name="テキスト プレースホルダー 4"/>
          <p:cNvSpPr>
            <a:spLocks noGrp="1"/>
          </p:cNvSpPr>
          <p:nvPr>
            <p:ph type="body" sz="quarter" idx="15" hasCustomPrompt="1"/>
          </p:nvPr>
        </p:nvSpPr>
        <p:spPr>
          <a:xfrm>
            <a:off x="541172" y="2915293"/>
            <a:ext cx="8062848" cy="230512"/>
          </a:xfrm>
          <a:prstGeom prst="rect">
            <a:avLst/>
          </a:prstGeom>
        </p:spPr>
        <p:txBody>
          <a:bodyPr lIns="0" tIns="0" rIns="0" bIns="0" anchor="t">
            <a:spAutoFit/>
          </a:bodyPr>
          <a:lstStyle>
            <a:lvl1pPr marL="0" indent="0" algn="ctr">
              <a:buNone/>
              <a:defRPr sz="1498">
                <a:solidFill>
                  <a:schemeClr val="bg1"/>
                </a:solidFill>
                <a:latin typeface="+mn-lt"/>
              </a:defRPr>
            </a:lvl1pPr>
            <a:lvl2pPr marL="407806" indent="0" algn="l">
              <a:buNone/>
              <a:defRPr/>
            </a:lvl2pPr>
          </a:lstStyle>
          <a:p>
            <a:pPr lvl="0"/>
            <a:r>
              <a:rPr kumimoji="1" lang="ja-JP" altLang="en-US"/>
              <a:t>サブタイトルの書式設定</a:t>
            </a:r>
          </a:p>
        </p:txBody>
      </p:sp>
      <p:pic>
        <p:nvPicPr>
          <p:cNvPr id="9" name="図 8"/>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8173461" y="6425284"/>
            <a:ext cx="970541" cy="432717"/>
          </a:xfrm>
          <a:prstGeom prst="rect">
            <a:avLst/>
          </a:prstGeom>
        </p:spPr>
      </p:pic>
    </p:spTree>
    <p:extLst>
      <p:ext uri="{BB962C8B-B14F-4D97-AF65-F5344CB8AC3E}">
        <p14:creationId xmlns:p14="http://schemas.microsoft.com/office/powerpoint/2010/main" val="3568343954"/>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1_Dark Gray/White MiddlePage">
    <p:spTree>
      <p:nvGrpSpPr>
        <p:cNvPr id="1" name=""/>
        <p:cNvGrpSpPr/>
        <p:nvPr/>
      </p:nvGrpSpPr>
      <p:grpSpPr>
        <a:xfrm>
          <a:off x="0" y="0"/>
          <a:ext cx="0" cy="0"/>
          <a:chOff x="0" y="0"/>
          <a:chExt cx="0" cy="0"/>
        </a:xfrm>
      </p:grpSpPr>
      <p:sp>
        <p:nvSpPr>
          <p:cNvPr id="17" name="正方形/長方形 16"/>
          <p:cNvSpPr/>
          <p:nvPr userDrawn="1"/>
        </p:nvSpPr>
        <p:spPr>
          <a:xfrm>
            <a:off x="0" y="0"/>
            <a:ext cx="9144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68470" tIns="34236" rIns="68470" bIns="34236" rtlCol="0" anchor="ctr"/>
          <a:lstStyle/>
          <a:p>
            <a:pPr algn="ctr"/>
            <a:endParaRPr kumimoji="1" lang="en-US" altLang="ja-JP" sz="2098"/>
          </a:p>
        </p:txBody>
      </p:sp>
      <p:sp>
        <p:nvSpPr>
          <p:cNvPr id="16" name="正方形/長方形 15"/>
          <p:cNvSpPr/>
          <p:nvPr userDrawn="1"/>
        </p:nvSpPr>
        <p:spPr>
          <a:xfrm>
            <a:off x="1" y="6426101"/>
            <a:ext cx="9143476" cy="431900"/>
          </a:xfrm>
          <a:prstGeom prst="rect">
            <a:avLst/>
          </a:prstGeom>
          <a:solidFill>
            <a:srgbClr val="666666"/>
          </a:solidFill>
          <a:ln>
            <a:noFill/>
          </a:ln>
        </p:spPr>
        <p:style>
          <a:lnRef idx="2">
            <a:schemeClr val="dk1">
              <a:shade val="50000"/>
            </a:schemeClr>
          </a:lnRef>
          <a:fillRef idx="1">
            <a:schemeClr val="dk1"/>
          </a:fillRef>
          <a:effectRef idx="0">
            <a:schemeClr val="dk1"/>
          </a:effectRef>
          <a:fontRef idx="minor">
            <a:schemeClr val="lt1"/>
          </a:fontRef>
        </p:style>
        <p:txBody>
          <a:bodyPr lIns="68470" tIns="34236" rIns="68470" bIns="34236" rtlCol="0" anchor="ctr"/>
          <a:lstStyle/>
          <a:p>
            <a:pPr algn="ctr"/>
            <a:endParaRPr kumimoji="1" lang="ja-JP" altLang="en-US" sz="699">
              <a:solidFill>
                <a:srgbClr val="FFFFFF"/>
              </a:solidFill>
            </a:endParaRPr>
          </a:p>
        </p:txBody>
      </p:sp>
      <p:cxnSp>
        <p:nvCxnSpPr>
          <p:cNvPr id="18" name="直線コネクタ 17"/>
          <p:cNvCxnSpPr/>
          <p:nvPr userDrawn="1"/>
        </p:nvCxnSpPr>
        <p:spPr>
          <a:xfrm>
            <a:off x="1413051" y="6534065"/>
            <a:ext cx="0" cy="215973"/>
          </a:xfrm>
          <a:prstGeom prst="line">
            <a:avLst/>
          </a:prstGeom>
          <a:ln w="3175" cmpd="sng">
            <a:solidFill>
              <a:schemeClr val="bg1"/>
            </a:solidFill>
          </a:ln>
          <a:effectLst/>
        </p:spPr>
        <p:style>
          <a:lnRef idx="2">
            <a:schemeClr val="accent1"/>
          </a:lnRef>
          <a:fillRef idx="0">
            <a:schemeClr val="accent1"/>
          </a:fillRef>
          <a:effectRef idx="1">
            <a:schemeClr val="accent1"/>
          </a:effectRef>
          <a:fontRef idx="minor">
            <a:schemeClr val="tx1"/>
          </a:fontRef>
        </p:style>
      </p:cxnSp>
      <p:sp>
        <p:nvSpPr>
          <p:cNvPr id="33" name="タイトル 1"/>
          <p:cNvSpPr>
            <a:spLocks noGrp="1"/>
          </p:cNvSpPr>
          <p:nvPr>
            <p:ph type="title"/>
          </p:nvPr>
        </p:nvSpPr>
        <p:spPr bwMode="gray">
          <a:xfrm>
            <a:off x="323515" y="360282"/>
            <a:ext cx="8495785" cy="539625"/>
          </a:xfrm>
          <a:prstGeom prst="rect">
            <a:avLst/>
          </a:prstGeom>
        </p:spPr>
        <p:txBody>
          <a:bodyPr lIns="0" tIns="0" rIns="0" bIns="0" anchor="t" anchorCtr="0">
            <a:normAutofit/>
          </a:bodyPr>
          <a:lstStyle>
            <a:lvl1pPr algn="l">
              <a:defRPr sz="2099" b="1" baseline="0">
                <a:solidFill>
                  <a:srgbClr val="333333"/>
                </a:solidFill>
                <a:latin typeface="+mn-lt"/>
                <a:ea typeface="+mj-ea"/>
              </a:defRPr>
            </a:lvl1pPr>
          </a:lstStyle>
          <a:p>
            <a:r>
              <a:rPr lang="ja-JP" altLang="en-US"/>
              <a:t>マスタ タイトルの書式設定</a:t>
            </a:r>
          </a:p>
        </p:txBody>
      </p:sp>
      <p:pic>
        <p:nvPicPr>
          <p:cNvPr id="13" name="図 1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34861" y="6518093"/>
            <a:ext cx="785567" cy="262068"/>
          </a:xfrm>
          <a:prstGeom prst="rect">
            <a:avLst/>
          </a:prstGeom>
        </p:spPr>
      </p:pic>
      <p:sp>
        <p:nvSpPr>
          <p:cNvPr id="20" name="フッター プレースホルダー 3"/>
          <p:cNvSpPr txBox="1">
            <a:spLocks/>
          </p:cNvSpPr>
          <p:nvPr userDrawn="1"/>
        </p:nvSpPr>
        <p:spPr>
          <a:xfrm>
            <a:off x="2252160" y="6534077"/>
            <a:ext cx="4408073" cy="215949"/>
          </a:xfrm>
          <a:prstGeom prst="rect">
            <a:avLst/>
          </a:prstGeom>
        </p:spPr>
        <p:txBody>
          <a:bodyPr wrap="square" lIns="0" tIns="0" rIns="0" bIns="0" anchor="ctr">
            <a:noAutofit/>
          </a:bodyPr>
          <a:lstStyle>
            <a:defPPr>
              <a:defRPr lang="ja-JP"/>
            </a:defPPr>
            <a:lvl1pPr marL="0" algn="l" defTabSz="1089325" rtl="0" eaLnBrk="1" latinLnBrk="0" hangingPunct="1">
              <a:defRPr kumimoji="1" sz="900" kern="1200">
                <a:solidFill>
                  <a:srgbClr val="FFFFFF"/>
                </a:solidFill>
                <a:latin typeface="+mn-lt"/>
                <a:ea typeface="+mn-ea"/>
                <a:cs typeface="+mn-cs"/>
              </a:defRPr>
            </a:lvl1pPr>
            <a:lvl2pPr marL="544662" algn="l" defTabSz="1089325" rtl="0" eaLnBrk="1" latinLnBrk="0" hangingPunct="1">
              <a:defRPr kumimoji="1" sz="2100" kern="1200">
                <a:solidFill>
                  <a:schemeClr val="tx1"/>
                </a:solidFill>
                <a:latin typeface="+mn-lt"/>
                <a:ea typeface="+mn-ea"/>
                <a:cs typeface="+mn-cs"/>
              </a:defRPr>
            </a:lvl2pPr>
            <a:lvl3pPr marL="1089325" algn="l" defTabSz="1089325" rtl="0" eaLnBrk="1" latinLnBrk="0" hangingPunct="1">
              <a:defRPr kumimoji="1" sz="2100" kern="1200">
                <a:solidFill>
                  <a:schemeClr val="tx1"/>
                </a:solidFill>
                <a:latin typeface="+mn-lt"/>
                <a:ea typeface="+mn-ea"/>
                <a:cs typeface="+mn-cs"/>
              </a:defRPr>
            </a:lvl3pPr>
            <a:lvl4pPr marL="1633987" algn="l" defTabSz="1089325" rtl="0" eaLnBrk="1" latinLnBrk="0" hangingPunct="1">
              <a:defRPr kumimoji="1" sz="2100" kern="1200">
                <a:solidFill>
                  <a:schemeClr val="tx1"/>
                </a:solidFill>
                <a:latin typeface="+mn-lt"/>
                <a:ea typeface="+mn-ea"/>
                <a:cs typeface="+mn-cs"/>
              </a:defRPr>
            </a:lvl4pPr>
            <a:lvl5pPr marL="2178649" algn="l" defTabSz="1089325" rtl="0" eaLnBrk="1" latinLnBrk="0" hangingPunct="1">
              <a:defRPr kumimoji="1" sz="2100" kern="1200">
                <a:solidFill>
                  <a:schemeClr val="tx1"/>
                </a:solidFill>
                <a:latin typeface="+mn-lt"/>
                <a:ea typeface="+mn-ea"/>
                <a:cs typeface="+mn-cs"/>
              </a:defRPr>
            </a:lvl5pPr>
            <a:lvl6pPr marL="2723312" algn="l" defTabSz="1089325" rtl="0" eaLnBrk="1" latinLnBrk="0" hangingPunct="1">
              <a:defRPr kumimoji="1" sz="2100" kern="1200">
                <a:solidFill>
                  <a:schemeClr val="tx1"/>
                </a:solidFill>
                <a:latin typeface="+mn-lt"/>
                <a:ea typeface="+mn-ea"/>
                <a:cs typeface="+mn-cs"/>
              </a:defRPr>
            </a:lvl6pPr>
            <a:lvl7pPr marL="3267974" algn="l" defTabSz="1089325" rtl="0" eaLnBrk="1" latinLnBrk="0" hangingPunct="1">
              <a:defRPr kumimoji="1" sz="2100" kern="1200">
                <a:solidFill>
                  <a:schemeClr val="tx1"/>
                </a:solidFill>
                <a:latin typeface="+mn-lt"/>
                <a:ea typeface="+mn-ea"/>
                <a:cs typeface="+mn-cs"/>
              </a:defRPr>
            </a:lvl7pPr>
            <a:lvl8pPr marL="3812637" algn="l" defTabSz="1089325" rtl="0" eaLnBrk="1" latinLnBrk="0" hangingPunct="1">
              <a:defRPr kumimoji="1" sz="2100" kern="1200">
                <a:solidFill>
                  <a:schemeClr val="tx1"/>
                </a:solidFill>
                <a:latin typeface="+mn-lt"/>
                <a:ea typeface="+mn-ea"/>
                <a:cs typeface="+mn-cs"/>
              </a:defRPr>
            </a:lvl8pPr>
            <a:lvl9pPr marL="4357299" algn="l" defTabSz="1089325" rtl="0" eaLnBrk="1" latinLnBrk="0" hangingPunct="1">
              <a:defRPr kumimoji="1" sz="2100" kern="1200">
                <a:solidFill>
                  <a:schemeClr val="tx1"/>
                </a:solidFill>
                <a:latin typeface="+mn-lt"/>
                <a:ea typeface="+mn-ea"/>
                <a:cs typeface="+mn-cs"/>
              </a:defRPr>
            </a:lvl9pPr>
          </a:lstStyle>
          <a:p>
            <a:r>
              <a:rPr lang="en-US" altLang="ja-JP" sz="899">
                <a:solidFill>
                  <a:schemeClr val="bg1"/>
                </a:solidFill>
                <a:latin typeface="Calibri" pitchFamily="34" charset="0"/>
                <a:ea typeface="メイリオ" pitchFamily="50" charset="-128"/>
                <a:cs typeface="Calibri" pitchFamily="34" charset="0"/>
              </a:rPr>
              <a:t>Mobile Devices, RF Communications Group, European Technology Center     Copyright</a:t>
            </a:r>
          </a:p>
        </p:txBody>
      </p:sp>
      <p:sp>
        <p:nvSpPr>
          <p:cNvPr id="21" name="日付プレースホルダー 2"/>
          <p:cNvSpPr txBox="1">
            <a:spLocks/>
          </p:cNvSpPr>
          <p:nvPr userDrawn="1"/>
        </p:nvSpPr>
        <p:spPr>
          <a:xfrm>
            <a:off x="1550811" y="6534077"/>
            <a:ext cx="581482" cy="215949"/>
          </a:xfrm>
          <a:prstGeom prst="rect">
            <a:avLst/>
          </a:prstGeom>
        </p:spPr>
        <p:txBody>
          <a:bodyPr lIns="0" tIns="0" rIns="0" bIns="0" anchor="ctr"/>
          <a:lstStyle>
            <a:defPPr>
              <a:defRPr lang="ja-JP"/>
            </a:defPPr>
            <a:lvl1pPr marL="0" algn="l" defTabSz="1089325" rtl="0" eaLnBrk="1" latinLnBrk="0" hangingPunct="1">
              <a:defRPr kumimoji="1" sz="900" kern="1200">
                <a:solidFill>
                  <a:srgbClr val="FFFFFF"/>
                </a:solidFill>
                <a:latin typeface="+mn-lt"/>
                <a:ea typeface="+mn-ea"/>
                <a:cs typeface="+mn-cs"/>
              </a:defRPr>
            </a:lvl1pPr>
            <a:lvl2pPr marL="544662" algn="l" defTabSz="1089325" rtl="0" eaLnBrk="1" latinLnBrk="0" hangingPunct="1">
              <a:defRPr kumimoji="1" sz="2100" kern="1200">
                <a:solidFill>
                  <a:schemeClr val="tx1"/>
                </a:solidFill>
                <a:latin typeface="+mn-lt"/>
                <a:ea typeface="+mn-ea"/>
                <a:cs typeface="+mn-cs"/>
              </a:defRPr>
            </a:lvl2pPr>
            <a:lvl3pPr marL="1089325" algn="l" defTabSz="1089325" rtl="0" eaLnBrk="1" latinLnBrk="0" hangingPunct="1">
              <a:defRPr kumimoji="1" sz="2100" kern="1200">
                <a:solidFill>
                  <a:schemeClr val="tx1"/>
                </a:solidFill>
                <a:latin typeface="+mn-lt"/>
                <a:ea typeface="+mn-ea"/>
                <a:cs typeface="+mn-cs"/>
              </a:defRPr>
            </a:lvl3pPr>
            <a:lvl4pPr marL="1633987" algn="l" defTabSz="1089325" rtl="0" eaLnBrk="1" latinLnBrk="0" hangingPunct="1">
              <a:defRPr kumimoji="1" sz="2100" kern="1200">
                <a:solidFill>
                  <a:schemeClr val="tx1"/>
                </a:solidFill>
                <a:latin typeface="+mn-lt"/>
                <a:ea typeface="+mn-ea"/>
                <a:cs typeface="+mn-cs"/>
              </a:defRPr>
            </a:lvl4pPr>
            <a:lvl5pPr marL="2178649" algn="l" defTabSz="1089325" rtl="0" eaLnBrk="1" latinLnBrk="0" hangingPunct="1">
              <a:defRPr kumimoji="1" sz="2100" kern="1200">
                <a:solidFill>
                  <a:schemeClr val="tx1"/>
                </a:solidFill>
                <a:latin typeface="+mn-lt"/>
                <a:ea typeface="+mn-ea"/>
                <a:cs typeface="+mn-cs"/>
              </a:defRPr>
            </a:lvl5pPr>
            <a:lvl6pPr marL="2723312" algn="l" defTabSz="1089325" rtl="0" eaLnBrk="1" latinLnBrk="0" hangingPunct="1">
              <a:defRPr kumimoji="1" sz="2100" kern="1200">
                <a:solidFill>
                  <a:schemeClr val="tx1"/>
                </a:solidFill>
                <a:latin typeface="+mn-lt"/>
                <a:ea typeface="+mn-ea"/>
                <a:cs typeface="+mn-cs"/>
              </a:defRPr>
            </a:lvl6pPr>
            <a:lvl7pPr marL="3267974" algn="l" defTabSz="1089325" rtl="0" eaLnBrk="1" latinLnBrk="0" hangingPunct="1">
              <a:defRPr kumimoji="1" sz="2100" kern="1200">
                <a:solidFill>
                  <a:schemeClr val="tx1"/>
                </a:solidFill>
                <a:latin typeface="+mn-lt"/>
                <a:ea typeface="+mn-ea"/>
                <a:cs typeface="+mn-cs"/>
              </a:defRPr>
            </a:lvl7pPr>
            <a:lvl8pPr marL="3812637" algn="l" defTabSz="1089325" rtl="0" eaLnBrk="1" latinLnBrk="0" hangingPunct="1">
              <a:defRPr kumimoji="1" sz="2100" kern="1200">
                <a:solidFill>
                  <a:schemeClr val="tx1"/>
                </a:solidFill>
                <a:latin typeface="+mn-lt"/>
                <a:ea typeface="+mn-ea"/>
                <a:cs typeface="+mn-cs"/>
              </a:defRPr>
            </a:lvl8pPr>
            <a:lvl9pPr marL="4357299" algn="l" defTabSz="1089325" rtl="0" eaLnBrk="1" latinLnBrk="0" hangingPunct="1">
              <a:defRPr kumimoji="1" sz="2100" kern="1200">
                <a:solidFill>
                  <a:schemeClr val="tx1"/>
                </a:solidFill>
                <a:latin typeface="+mn-lt"/>
                <a:ea typeface="+mn-ea"/>
                <a:cs typeface="+mn-cs"/>
              </a:defRPr>
            </a:lvl9pPr>
          </a:lstStyle>
          <a:p>
            <a:r>
              <a:rPr lang="en-US" altLang="ja-JP" sz="899">
                <a:solidFill>
                  <a:schemeClr val="bg1"/>
                </a:solidFill>
                <a:latin typeface="Calibri" pitchFamily="34" charset="0"/>
                <a:cs typeface="Calibri" pitchFamily="34" charset="0"/>
              </a:rPr>
              <a:t>2019.11.04</a:t>
            </a:r>
          </a:p>
        </p:txBody>
      </p:sp>
      <p:sp>
        <p:nvSpPr>
          <p:cNvPr id="22" name="スライド番号プレースホルダー 4"/>
          <p:cNvSpPr txBox="1">
            <a:spLocks/>
          </p:cNvSpPr>
          <p:nvPr userDrawn="1"/>
        </p:nvSpPr>
        <p:spPr>
          <a:xfrm>
            <a:off x="1065263" y="6543500"/>
            <a:ext cx="215800" cy="197103"/>
          </a:xfrm>
          <a:prstGeom prst="rect">
            <a:avLst/>
          </a:prstGeom>
        </p:spPr>
        <p:txBody>
          <a:bodyPr lIns="0" tIns="0" rIns="0" bIns="0" anchor="ctr"/>
          <a:lstStyle>
            <a:defPPr>
              <a:defRPr lang="ja-JP"/>
            </a:defPPr>
            <a:lvl1pPr marL="0" algn="r" defTabSz="1089325" rtl="0" eaLnBrk="1" latinLnBrk="0" hangingPunct="1">
              <a:defRPr kumimoji="1" sz="900" b="0" kern="1200">
                <a:solidFill>
                  <a:srgbClr val="FFFFFF"/>
                </a:solidFill>
                <a:latin typeface="+mn-lt"/>
                <a:ea typeface="+mn-ea"/>
                <a:cs typeface="+mn-cs"/>
              </a:defRPr>
            </a:lvl1pPr>
            <a:lvl2pPr marL="544662" algn="l" defTabSz="1089325" rtl="0" eaLnBrk="1" latinLnBrk="0" hangingPunct="1">
              <a:defRPr kumimoji="1" sz="2100" kern="1200">
                <a:solidFill>
                  <a:schemeClr val="tx1"/>
                </a:solidFill>
                <a:latin typeface="+mn-lt"/>
                <a:ea typeface="+mn-ea"/>
                <a:cs typeface="+mn-cs"/>
              </a:defRPr>
            </a:lvl2pPr>
            <a:lvl3pPr marL="1089325" algn="l" defTabSz="1089325" rtl="0" eaLnBrk="1" latinLnBrk="0" hangingPunct="1">
              <a:defRPr kumimoji="1" sz="2100" kern="1200">
                <a:solidFill>
                  <a:schemeClr val="tx1"/>
                </a:solidFill>
                <a:latin typeface="+mn-lt"/>
                <a:ea typeface="+mn-ea"/>
                <a:cs typeface="+mn-cs"/>
              </a:defRPr>
            </a:lvl3pPr>
            <a:lvl4pPr marL="1633987" algn="l" defTabSz="1089325" rtl="0" eaLnBrk="1" latinLnBrk="0" hangingPunct="1">
              <a:defRPr kumimoji="1" sz="2100" kern="1200">
                <a:solidFill>
                  <a:schemeClr val="tx1"/>
                </a:solidFill>
                <a:latin typeface="+mn-lt"/>
                <a:ea typeface="+mn-ea"/>
                <a:cs typeface="+mn-cs"/>
              </a:defRPr>
            </a:lvl4pPr>
            <a:lvl5pPr marL="2178649" algn="l" defTabSz="1089325" rtl="0" eaLnBrk="1" latinLnBrk="0" hangingPunct="1">
              <a:defRPr kumimoji="1" sz="2100" kern="1200">
                <a:solidFill>
                  <a:schemeClr val="tx1"/>
                </a:solidFill>
                <a:latin typeface="+mn-lt"/>
                <a:ea typeface="+mn-ea"/>
                <a:cs typeface="+mn-cs"/>
              </a:defRPr>
            </a:lvl5pPr>
            <a:lvl6pPr marL="2723312" algn="l" defTabSz="1089325" rtl="0" eaLnBrk="1" latinLnBrk="0" hangingPunct="1">
              <a:defRPr kumimoji="1" sz="2100" kern="1200">
                <a:solidFill>
                  <a:schemeClr val="tx1"/>
                </a:solidFill>
                <a:latin typeface="+mn-lt"/>
                <a:ea typeface="+mn-ea"/>
                <a:cs typeface="+mn-cs"/>
              </a:defRPr>
            </a:lvl6pPr>
            <a:lvl7pPr marL="3267974" algn="l" defTabSz="1089325" rtl="0" eaLnBrk="1" latinLnBrk="0" hangingPunct="1">
              <a:defRPr kumimoji="1" sz="2100" kern="1200">
                <a:solidFill>
                  <a:schemeClr val="tx1"/>
                </a:solidFill>
                <a:latin typeface="+mn-lt"/>
                <a:ea typeface="+mn-ea"/>
                <a:cs typeface="+mn-cs"/>
              </a:defRPr>
            </a:lvl7pPr>
            <a:lvl8pPr marL="3812637" algn="l" defTabSz="1089325" rtl="0" eaLnBrk="1" latinLnBrk="0" hangingPunct="1">
              <a:defRPr kumimoji="1" sz="2100" kern="1200">
                <a:solidFill>
                  <a:schemeClr val="tx1"/>
                </a:solidFill>
                <a:latin typeface="+mn-lt"/>
                <a:ea typeface="+mn-ea"/>
                <a:cs typeface="+mn-cs"/>
              </a:defRPr>
            </a:lvl8pPr>
            <a:lvl9pPr marL="4357299" algn="l" defTabSz="1089325" rtl="0" eaLnBrk="1" latinLnBrk="0" hangingPunct="1">
              <a:defRPr kumimoji="1" sz="2100" kern="1200">
                <a:solidFill>
                  <a:schemeClr val="tx1"/>
                </a:solidFill>
                <a:latin typeface="+mn-lt"/>
                <a:ea typeface="+mn-ea"/>
                <a:cs typeface="+mn-cs"/>
              </a:defRPr>
            </a:lvl9pPr>
          </a:lstStyle>
          <a:p>
            <a:fld id="{E8DCCDAA-6D69-46E7-B759-71F91EA5148B}" type="slidenum">
              <a:rPr lang="ja-JP" altLang="en-US" sz="899" baseline="0" smtClean="0">
                <a:latin typeface="Calibri" pitchFamily="34" charset="0"/>
                <a:cs typeface="Calibri" pitchFamily="34" charset="0"/>
              </a:rPr>
              <a:pPr/>
              <a:t>‹#›</a:t>
            </a:fld>
            <a:endParaRPr lang="ja-JP" altLang="en-US" sz="899" baseline="0">
              <a:latin typeface="Calibri" pitchFamily="34" charset="0"/>
              <a:cs typeface="Calibri" pitchFamily="34" charset="0"/>
            </a:endParaRPr>
          </a:p>
        </p:txBody>
      </p:sp>
      <p:sp>
        <p:nvSpPr>
          <p:cNvPr id="23" name="コンテンツ プレースホルダ 6"/>
          <p:cNvSpPr>
            <a:spLocks noGrp="1"/>
          </p:cNvSpPr>
          <p:nvPr>
            <p:ph sz="quarter" idx="13" hasCustomPrompt="1"/>
          </p:nvPr>
        </p:nvSpPr>
        <p:spPr bwMode="gray">
          <a:xfrm>
            <a:off x="539982" y="1080839"/>
            <a:ext cx="8064038" cy="5164528"/>
          </a:xfrm>
          <a:prstGeom prst="rect">
            <a:avLst/>
          </a:prstGeom>
        </p:spPr>
        <p:txBody>
          <a:bodyPr lIns="0" tIns="0" rIns="0" bIns="0">
            <a:normAutofit/>
          </a:bodyPr>
          <a:lstStyle>
            <a:lvl1pPr marL="251775" indent="-251775">
              <a:lnSpc>
                <a:spcPct val="100000"/>
              </a:lnSpc>
              <a:spcBef>
                <a:spcPts val="999"/>
              </a:spcBef>
              <a:spcAft>
                <a:spcPts val="500"/>
              </a:spcAft>
              <a:buSzPct val="90000"/>
              <a:buFont typeface="Wingdings" panose="05000000000000000000" pitchFamily="2" charset="2"/>
              <a:buChar char="l"/>
              <a:defRPr sz="1598" baseline="0">
                <a:solidFill>
                  <a:srgbClr val="333333"/>
                </a:solidFill>
                <a:latin typeface="+mn-lt"/>
                <a:ea typeface="+mn-ea"/>
              </a:defRPr>
            </a:lvl1pPr>
            <a:lvl2pPr marL="467582" indent="-215808">
              <a:lnSpc>
                <a:spcPct val="100000"/>
              </a:lnSpc>
              <a:spcBef>
                <a:spcPts val="0"/>
              </a:spcBef>
              <a:spcAft>
                <a:spcPts val="399"/>
              </a:spcAft>
              <a:buSzPct val="100000"/>
              <a:buFont typeface="メイリオ" panose="020B0604030504040204" pitchFamily="50" charset="-128"/>
              <a:buChar char="‐"/>
              <a:defRPr sz="1399" baseline="0">
                <a:solidFill>
                  <a:srgbClr val="333333"/>
                </a:solidFill>
                <a:latin typeface="+mn-lt"/>
                <a:ea typeface="+mn-ea"/>
              </a:defRPr>
            </a:lvl2pPr>
            <a:lvl3pPr marL="683390" indent="-215808">
              <a:lnSpc>
                <a:spcPct val="100000"/>
              </a:lnSpc>
              <a:spcBef>
                <a:spcPts val="0"/>
              </a:spcBef>
              <a:spcAft>
                <a:spcPts val="399"/>
              </a:spcAft>
              <a:buFont typeface="Arial" panose="020B0604020202020204" pitchFamily="34" charset="0"/>
              <a:buChar char="○"/>
              <a:defRPr sz="1399" baseline="0">
                <a:solidFill>
                  <a:srgbClr val="333333"/>
                </a:solidFill>
                <a:latin typeface="+mn-lt"/>
                <a:ea typeface="+mn-ea"/>
              </a:defRPr>
            </a:lvl3pPr>
            <a:lvl4pPr marL="899197" indent="-215808">
              <a:lnSpc>
                <a:spcPct val="100000"/>
              </a:lnSpc>
              <a:spcBef>
                <a:spcPts val="0"/>
              </a:spcBef>
              <a:spcAft>
                <a:spcPts val="399"/>
              </a:spcAft>
              <a:buFont typeface="メイリオ" panose="020B0604030504040204" pitchFamily="50" charset="-128"/>
              <a:buChar char="•"/>
              <a:defRPr sz="1399" baseline="0">
                <a:solidFill>
                  <a:srgbClr val="333333"/>
                </a:solidFill>
                <a:latin typeface="+mn-lt"/>
                <a:ea typeface="+mn-ea"/>
              </a:defRPr>
            </a:lvl4pPr>
            <a:lvl5pPr marL="1115005" indent="-215808">
              <a:spcBef>
                <a:spcPts val="0"/>
              </a:spcBef>
              <a:spcAft>
                <a:spcPts val="399"/>
              </a:spcAft>
              <a:buFont typeface="メイリオ" panose="020B0604030504040204" pitchFamily="50" charset="-128"/>
              <a:buChar char="•"/>
              <a:defRPr sz="1399">
                <a:solidFill>
                  <a:srgbClr val="333333"/>
                </a:solidFill>
                <a:latin typeface="+mn-lt"/>
                <a:ea typeface="+mn-ea"/>
              </a:defRPr>
            </a:lvl5pPr>
            <a:lvl6pPr marL="899197" indent="-215808">
              <a:spcBef>
                <a:spcPts val="0"/>
              </a:spcBef>
              <a:spcAft>
                <a:spcPts val="399"/>
              </a:spcAft>
              <a:buSzPct val="70000"/>
              <a:buFont typeface="Wingdings 3" panose="05040102010807070707" pitchFamily="18" charset="2"/>
              <a:buChar char=""/>
              <a:defRPr sz="1399">
                <a:solidFill>
                  <a:srgbClr val="333333"/>
                </a:solidFill>
                <a:latin typeface="+mn-lt"/>
                <a:ea typeface="+mn-ea"/>
              </a:defRPr>
            </a:lvl6pPr>
            <a:lvl7pPr marL="1115005" indent="-179839">
              <a:spcBef>
                <a:spcPts val="0"/>
              </a:spcBef>
              <a:spcAft>
                <a:spcPts val="399"/>
              </a:spcAft>
              <a:buSzPct val="70000"/>
              <a:buFont typeface="Wingdings 3" panose="05040102010807070707" pitchFamily="18" charset="2"/>
              <a:buChar char=""/>
              <a:defRPr sz="1399">
                <a:solidFill>
                  <a:srgbClr val="333333"/>
                </a:solidFill>
                <a:latin typeface="+mn-lt"/>
                <a:ea typeface="+mn-ea"/>
              </a:defRPr>
            </a:lvl7pPr>
            <a:lvl8pPr marL="1132988" indent="-161856">
              <a:spcBef>
                <a:spcPts val="0"/>
              </a:spcBef>
              <a:buFont typeface="メイリオ" pitchFamily="50" charset="-128"/>
              <a:buChar char="‐"/>
              <a:defRPr sz="599">
                <a:solidFill>
                  <a:srgbClr val="333333"/>
                </a:solidFill>
                <a:latin typeface="+mn-lt"/>
                <a:ea typeface="+mn-ea"/>
              </a:defRPr>
            </a:lvl8pPr>
            <a:lvl9pPr marL="3262448" indent="0">
              <a:buNone/>
              <a:defRPr>
                <a:solidFill>
                  <a:srgbClr val="333333"/>
                </a:solidFill>
              </a:defRPr>
            </a:lvl9pPr>
          </a:lstStyle>
          <a:p>
            <a:pPr lvl="0"/>
            <a:r>
              <a:rPr lang="ja-JP" altLang="en-US"/>
              <a:t>マスタ テキストの書式設定</a:t>
            </a:r>
            <a:endParaRPr lang="en-US" altLang="ja-JP"/>
          </a:p>
          <a:p>
            <a:pPr lvl="1"/>
            <a:r>
              <a:rPr lang="ja-JP" altLang="en-US"/>
              <a:t>レベル</a:t>
            </a:r>
            <a:r>
              <a:rPr lang="en-US" altLang="ja-JP"/>
              <a:t>2</a:t>
            </a:r>
          </a:p>
          <a:p>
            <a:pPr lvl="2"/>
            <a:r>
              <a:rPr lang="ja-JP" altLang="en-US"/>
              <a:t>レベル</a:t>
            </a:r>
            <a:r>
              <a:rPr lang="en-US" altLang="ja-JP"/>
              <a:t>3 </a:t>
            </a:r>
          </a:p>
          <a:p>
            <a:pPr lvl="3"/>
            <a:r>
              <a:rPr lang="ja-JP" altLang="en-US"/>
              <a:t>レベル</a:t>
            </a:r>
            <a:r>
              <a:rPr lang="en-US" altLang="ja-JP"/>
              <a:t>4</a:t>
            </a:r>
          </a:p>
          <a:p>
            <a:pPr lvl="4"/>
            <a:r>
              <a:rPr lang="ja-JP" altLang="en-US"/>
              <a:t>レベル</a:t>
            </a:r>
            <a:r>
              <a:rPr lang="en-US" altLang="ja-JP"/>
              <a:t>5</a:t>
            </a:r>
          </a:p>
          <a:p>
            <a:pPr lvl="5"/>
            <a:r>
              <a:rPr lang="ja-JP" altLang="en-US"/>
              <a:t>レベル</a:t>
            </a:r>
            <a:r>
              <a:rPr lang="en-US" altLang="ja-JP"/>
              <a:t>6</a:t>
            </a:r>
          </a:p>
          <a:p>
            <a:pPr lvl="6"/>
            <a:r>
              <a:rPr lang="ja-JP" altLang="en-US"/>
              <a:t>レベル</a:t>
            </a:r>
            <a:r>
              <a:rPr lang="en-US" altLang="ja-JP"/>
              <a:t>7</a:t>
            </a:r>
          </a:p>
          <a:p>
            <a:pPr lvl="7"/>
            <a:r>
              <a:rPr lang="en-US" altLang="ja-JP"/>
              <a:t>Separator</a:t>
            </a:r>
          </a:p>
        </p:txBody>
      </p:sp>
      <p:pic>
        <p:nvPicPr>
          <p:cNvPr id="15" name="図 14"/>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8173461" y="6425284"/>
            <a:ext cx="970541" cy="432717"/>
          </a:xfrm>
          <a:prstGeom prst="rect">
            <a:avLst/>
          </a:prstGeom>
        </p:spPr>
      </p:pic>
    </p:spTree>
    <p:extLst>
      <p:ext uri="{BB962C8B-B14F-4D97-AF65-F5344CB8AC3E}">
        <p14:creationId xmlns:p14="http://schemas.microsoft.com/office/powerpoint/2010/main" val="26335153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ja-JP" altLang="en-US"/>
              <a:t>マスター タイトルの書式設定</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マスター テキストの書式設定</a:t>
            </a:r>
          </a:p>
        </p:txBody>
      </p:sp>
      <p:sp>
        <p:nvSpPr>
          <p:cNvPr id="4" name="Date Placeholder 3"/>
          <p:cNvSpPr>
            <a:spLocks noGrp="1"/>
          </p:cNvSpPr>
          <p:nvPr>
            <p:ph type="dt" idx="10"/>
          </p:nvPr>
        </p:nvSpPr>
        <p:spPr/>
        <p:txBody>
          <a:bodyPr/>
          <a:lstStyle>
            <a:lvl1pPr>
              <a:defRPr/>
            </a:lvl1pPr>
          </a:lstStyle>
          <a:p>
            <a:r>
              <a:rPr lang="en-US" altLang="ja-JP"/>
              <a:t>July 2024</a:t>
            </a:r>
            <a:endParaRPr lang="en-GB" altLang="ja-JP"/>
          </a:p>
        </p:txBody>
      </p:sp>
      <p:sp>
        <p:nvSpPr>
          <p:cNvPr id="5" name="Footer Placeholder 4"/>
          <p:cNvSpPr>
            <a:spLocks noGrp="1"/>
          </p:cNvSpPr>
          <p:nvPr>
            <p:ph type="ftr" idx="11"/>
          </p:nvPr>
        </p:nvSpPr>
        <p:spPr/>
        <p:txBody>
          <a:bodyPr/>
          <a:lstStyle>
            <a:lvl1pPr>
              <a:defRPr/>
            </a:lvl1pPr>
          </a:lstStyle>
          <a:p>
            <a:r>
              <a:rPr lang="it-IT"/>
              <a:t>Ryuichi Hirata(Sony Corporation), et. al.,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Dark Gray Back Cover">
    <p:bg>
      <p:bgPr>
        <a:solidFill>
          <a:srgbClr val="646464"/>
        </a:solidFill>
        <a:effectLst/>
      </p:bgPr>
    </p:bg>
    <p:spTree>
      <p:nvGrpSpPr>
        <p:cNvPr id="1" name=""/>
        <p:cNvGrpSpPr/>
        <p:nvPr/>
      </p:nvGrpSpPr>
      <p:grpSpPr>
        <a:xfrm>
          <a:off x="0" y="0"/>
          <a:ext cx="0" cy="0"/>
          <a:chOff x="0" y="0"/>
          <a:chExt cx="0" cy="0"/>
        </a:xfrm>
      </p:grpSpPr>
      <p:sp>
        <p:nvSpPr>
          <p:cNvPr id="6" name="テキスト ボックス 5"/>
          <p:cNvSpPr txBox="1"/>
          <p:nvPr userDrawn="1"/>
        </p:nvSpPr>
        <p:spPr bwMode="gray">
          <a:xfrm>
            <a:off x="539984" y="5938627"/>
            <a:ext cx="8064037" cy="603303"/>
          </a:xfrm>
          <a:prstGeom prst="rect">
            <a:avLst/>
          </a:prstGeom>
          <a:noFill/>
        </p:spPr>
        <p:txBody>
          <a:bodyPr wrap="none" lIns="0" tIns="0" rIns="0" bIns="0" rtlCol="0">
            <a:noAutofit/>
          </a:bodyPr>
          <a:lstStyle/>
          <a:p>
            <a:pPr algn="ctr">
              <a:lnSpc>
                <a:spcPct val="100000"/>
              </a:lnSpc>
              <a:spcBef>
                <a:spcPts val="0"/>
              </a:spcBef>
              <a:spcAft>
                <a:spcPts val="300"/>
              </a:spcAft>
            </a:pPr>
            <a:r>
              <a:rPr kumimoji="1" lang="en-US" altLang="ja-JP" sz="699" kern="1200">
                <a:solidFill>
                  <a:srgbClr val="C8C8C8"/>
                </a:solidFill>
                <a:latin typeface="SST" pitchFamily="34" charset="0"/>
                <a:ea typeface="+mn-ea"/>
                <a:cs typeface="メイリオ"/>
              </a:rPr>
              <a:t>SONY is a registered trademark of Sony Corporation.</a:t>
            </a:r>
          </a:p>
          <a:p>
            <a:pPr algn="ctr">
              <a:lnSpc>
                <a:spcPct val="100000"/>
              </a:lnSpc>
              <a:spcBef>
                <a:spcPts val="0"/>
              </a:spcBef>
              <a:spcAft>
                <a:spcPts val="300"/>
              </a:spcAft>
            </a:pPr>
            <a:r>
              <a:rPr kumimoji="1" lang="en-US" altLang="ja-JP" sz="699" kern="1200">
                <a:solidFill>
                  <a:srgbClr val="C8C8C8"/>
                </a:solidFill>
                <a:latin typeface="SST" pitchFamily="34" charset="0"/>
                <a:ea typeface="+mn-ea"/>
                <a:cs typeface="メイリオ"/>
              </a:rPr>
              <a:t>Names of Sony products and services are the registered trademarks and/or trademarks of Sony Corporation or its Group companies.</a:t>
            </a:r>
          </a:p>
          <a:p>
            <a:pPr algn="ctr">
              <a:lnSpc>
                <a:spcPct val="100000"/>
              </a:lnSpc>
              <a:spcBef>
                <a:spcPts val="0"/>
              </a:spcBef>
              <a:spcAft>
                <a:spcPts val="300"/>
              </a:spcAft>
            </a:pPr>
            <a:r>
              <a:rPr kumimoji="1" lang="en-US" altLang="ja-JP" sz="699" kern="1200">
                <a:solidFill>
                  <a:srgbClr val="C8C8C8"/>
                </a:solidFill>
                <a:latin typeface="SST" pitchFamily="34" charset="0"/>
                <a:ea typeface="+mn-ea"/>
                <a:cs typeface="メイリオ"/>
              </a:rPr>
              <a:t>Other company names and product names are registered trademarks and/or trademarks of the respective companies.</a:t>
            </a:r>
          </a:p>
        </p:txBody>
      </p:sp>
      <p:pic>
        <p:nvPicPr>
          <p:cNvPr id="4" name="図 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225180" y="2978903"/>
            <a:ext cx="2693641" cy="898608"/>
          </a:xfrm>
          <a:prstGeom prst="rect">
            <a:avLst/>
          </a:prstGeom>
        </p:spPr>
      </p:pic>
    </p:spTree>
    <p:extLst>
      <p:ext uri="{BB962C8B-B14F-4D97-AF65-F5344CB8AC3E}">
        <p14:creationId xmlns:p14="http://schemas.microsoft.com/office/powerpoint/2010/main" val="2156564549"/>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Dark Gray Titlepage">
    <p:bg>
      <p:bgPr>
        <a:solidFill>
          <a:srgbClr val="646464"/>
        </a:solidFill>
        <a:effectLst/>
      </p:bgPr>
    </p:bg>
    <p:spTree>
      <p:nvGrpSpPr>
        <p:cNvPr id="1" name=""/>
        <p:cNvGrpSpPr/>
        <p:nvPr/>
      </p:nvGrpSpPr>
      <p:grpSpPr>
        <a:xfrm>
          <a:off x="0" y="0"/>
          <a:ext cx="0" cy="0"/>
          <a:chOff x="0" y="0"/>
          <a:chExt cx="0" cy="0"/>
        </a:xfrm>
      </p:grpSpPr>
      <p:sp>
        <p:nvSpPr>
          <p:cNvPr id="24" name="テキスト プレースホルダー 2"/>
          <p:cNvSpPr>
            <a:spLocks noGrp="1"/>
          </p:cNvSpPr>
          <p:nvPr>
            <p:ph type="body" sz="quarter" idx="14" hasCustomPrompt="1"/>
          </p:nvPr>
        </p:nvSpPr>
        <p:spPr>
          <a:xfrm>
            <a:off x="541172" y="1989176"/>
            <a:ext cx="8062848" cy="576130"/>
          </a:xfrm>
          <a:prstGeom prst="rect">
            <a:avLst/>
          </a:prstGeom>
        </p:spPr>
        <p:txBody>
          <a:bodyPr lIns="0" tIns="0" rIns="0" bIns="0" anchor="ctr"/>
          <a:lstStyle>
            <a:lvl1pPr marL="0" indent="0" algn="ctr">
              <a:buNone/>
              <a:defRPr sz="2398" b="1">
                <a:solidFill>
                  <a:schemeClr val="bg1"/>
                </a:solidFill>
                <a:latin typeface="Calibri" panose="020F0502020204030204" pitchFamily="34" charset="0"/>
                <a:cs typeface="Calibri" panose="020F0502020204030204" pitchFamily="34" charset="0"/>
              </a:defRPr>
            </a:lvl1pPr>
          </a:lstStyle>
          <a:p>
            <a:pPr lvl="0"/>
            <a:r>
              <a:rPr kumimoji="1" lang="ja-JP" altLang="en-US"/>
              <a:t>マスター タイトルの書式設定</a:t>
            </a:r>
          </a:p>
        </p:txBody>
      </p:sp>
      <p:pic>
        <p:nvPicPr>
          <p:cNvPr id="14" name="図 1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58931" y="302332"/>
            <a:ext cx="1077506" cy="361537"/>
          </a:xfrm>
          <a:prstGeom prst="rect">
            <a:avLst/>
          </a:prstGeom>
        </p:spPr>
      </p:pic>
      <p:sp>
        <p:nvSpPr>
          <p:cNvPr id="20" name="テキスト プレースホルダー 2"/>
          <p:cNvSpPr>
            <a:spLocks noGrp="1"/>
          </p:cNvSpPr>
          <p:nvPr>
            <p:ph type="body" sz="quarter" idx="12" hasCustomPrompt="1"/>
          </p:nvPr>
        </p:nvSpPr>
        <p:spPr>
          <a:xfrm>
            <a:off x="539983" y="5733472"/>
            <a:ext cx="8064037" cy="153760"/>
          </a:xfrm>
          <a:prstGeom prst="rect">
            <a:avLst/>
          </a:prstGeom>
        </p:spPr>
        <p:txBody>
          <a:bodyPr lIns="0" tIns="0" rIns="0" bIns="0" anchor="t">
            <a:spAutoFit/>
          </a:bodyPr>
          <a:lstStyle>
            <a:lvl1pPr marL="0" indent="0" algn="ctr">
              <a:buNone/>
              <a:defRPr sz="999">
                <a:solidFill>
                  <a:schemeClr val="bg1"/>
                </a:solidFill>
                <a:latin typeface="Calibri" panose="020F0502020204030204" pitchFamily="34" charset="0"/>
                <a:cs typeface="Calibri" panose="020F0502020204030204" pitchFamily="34" charset="0"/>
              </a:defRPr>
            </a:lvl1pPr>
          </a:lstStyle>
          <a:p>
            <a:pPr lvl="0"/>
            <a:r>
              <a:rPr kumimoji="1" lang="ja-JP" altLang="en-US"/>
              <a:t>部署名</a:t>
            </a:r>
          </a:p>
        </p:txBody>
      </p:sp>
      <p:sp>
        <p:nvSpPr>
          <p:cNvPr id="21" name="テキスト プレースホルダー 2"/>
          <p:cNvSpPr>
            <a:spLocks noGrp="1"/>
          </p:cNvSpPr>
          <p:nvPr>
            <p:ph type="body" sz="quarter" idx="13" hasCustomPrompt="1"/>
          </p:nvPr>
        </p:nvSpPr>
        <p:spPr>
          <a:xfrm>
            <a:off x="539983" y="6128123"/>
            <a:ext cx="8064037" cy="107722"/>
          </a:xfrm>
          <a:prstGeom prst="rect">
            <a:avLst/>
          </a:prstGeom>
        </p:spPr>
        <p:txBody>
          <a:bodyPr lIns="0" tIns="0" rIns="0" bIns="0" anchor="b">
            <a:spAutoFit/>
          </a:bodyPr>
          <a:lstStyle>
            <a:lvl1pPr marL="0" indent="0" algn="ctr">
              <a:buNone/>
              <a:defRPr sz="700">
                <a:solidFill>
                  <a:schemeClr val="bg1"/>
                </a:solidFill>
                <a:latin typeface="Calibri" panose="020F0502020204030204" pitchFamily="34" charset="0"/>
                <a:cs typeface="Calibri" panose="020F0502020204030204" pitchFamily="34" charset="0"/>
              </a:defRPr>
            </a:lvl1pPr>
          </a:lstStyle>
          <a:p>
            <a:pPr lvl="0"/>
            <a:r>
              <a:rPr kumimoji="1" lang="ja-JP" altLang="en-US"/>
              <a:t>ライツ表記</a:t>
            </a:r>
          </a:p>
        </p:txBody>
      </p:sp>
      <p:sp>
        <p:nvSpPr>
          <p:cNvPr id="26" name="テキスト プレースホルダー 4"/>
          <p:cNvSpPr>
            <a:spLocks noGrp="1"/>
          </p:cNvSpPr>
          <p:nvPr>
            <p:ph type="body" sz="quarter" idx="15" hasCustomPrompt="1"/>
          </p:nvPr>
        </p:nvSpPr>
        <p:spPr>
          <a:xfrm>
            <a:off x="541172" y="2915291"/>
            <a:ext cx="8062848" cy="230512"/>
          </a:xfrm>
          <a:prstGeom prst="rect">
            <a:avLst/>
          </a:prstGeom>
        </p:spPr>
        <p:txBody>
          <a:bodyPr lIns="0" tIns="0" rIns="0" bIns="0" anchor="t">
            <a:spAutoFit/>
          </a:bodyPr>
          <a:lstStyle>
            <a:lvl1pPr marL="0" indent="0" algn="ctr">
              <a:buNone/>
              <a:defRPr sz="1498">
                <a:solidFill>
                  <a:schemeClr val="bg1"/>
                </a:solidFill>
                <a:latin typeface="Calibri" panose="020F0502020204030204" pitchFamily="34" charset="0"/>
                <a:cs typeface="Calibri" panose="020F0502020204030204" pitchFamily="34" charset="0"/>
              </a:defRPr>
            </a:lvl1pPr>
            <a:lvl2pPr marL="407817" indent="0" algn="l">
              <a:buNone/>
              <a:defRPr/>
            </a:lvl2pPr>
          </a:lstStyle>
          <a:p>
            <a:pPr lvl="0"/>
            <a:r>
              <a:rPr kumimoji="1" lang="ja-JP" altLang="en-US"/>
              <a:t>サブタイトルの書式設定</a:t>
            </a:r>
          </a:p>
        </p:txBody>
      </p:sp>
      <p:pic>
        <p:nvPicPr>
          <p:cNvPr id="12" name="図 11"/>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8172507" y="6425692"/>
            <a:ext cx="970541" cy="432718"/>
          </a:xfrm>
          <a:prstGeom prst="rect">
            <a:avLst/>
          </a:prstGeom>
        </p:spPr>
      </p:pic>
    </p:spTree>
    <p:extLst>
      <p:ext uri="{BB962C8B-B14F-4D97-AF65-F5344CB8AC3E}">
        <p14:creationId xmlns:p14="http://schemas.microsoft.com/office/powerpoint/2010/main" val="2767599749"/>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Dark Gray/White MiddlePage">
    <p:spTree>
      <p:nvGrpSpPr>
        <p:cNvPr id="1" name=""/>
        <p:cNvGrpSpPr/>
        <p:nvPr/>
      </p:nvGrpSpPr>
      <p:grpSpPr>
        <a:xfrm>
          <a:off x="0" y="0"/>
          <a:ext cx="0" cy="0"/>
          <a:chOff x="0" y="0"/>
          <a:chExt cx="0" cy="0"/>
        </a:xfrm>
      </p:grpSpPr>
      <p:sp>
        <p:nvSpPr>
          <p:cNvPr id="17" name="正方形/長方形 16"/>
          <p:cNvSpPr/>
          <p:nvPr userDrawn="1"/>
        </p:nvSpPr>
        <p:spPr>
          <a:xfrm>
            <a:off x="0" y="0"/>
            <a:ext cx="9144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68470" tIns="34236" rIns="68470" bIns="34236" rtlCol="0" anchor="ctr"/>
          <a:lstStyle/>
          <a:p>
            <a:pPr algn="ctr"/>
            <a:r>
              <a:rPr kumimoji="1" lang="en-US" altLang="ja-JP" sz="2099"/>
              <a:t>c</a:t>
            </a:r>
            <a:endParaRPr kumimoji="1" lang="ja-JP" altLang="en-US" sz="2099"/>
          </a:p>
        </p:txBody>
      </p:sp>
      <p:sp>
        <p:nvSpPr>
          <p:cNvPr id="16" name="正方形/長方形 15"/>
          <p:cNvSpPr/>
          <p:nvPr userDrawn="1"/>
        </p:nvSpPr>
        <p:spPr>
          <a:xfrm>
            <a:off x="1" y="6426101"/>
            <a:ext cx="9143476" cy="431900"/>
          </a:xfrm>
          <a:prstGeom prst="rect">
            <a:avLst/>
          </a:prstGeom>
          <a:solidFill>
            <a:srgbClr val="666666"/>
          </a:solidFill>
          <a:ln>
            <a:noFill/>
          </a:ln>
        </p:spPr>
        <p:style>
          <a:lnRef idx="2">
            <a:schemeClr val="dk1">
              <a:shade val="50000"/>
            </a:schemeClr>
          </a:lnRef>
          <a:fillRef idx="1">
            <a:schemeClr val="dk1"/>
          </a:fillRef>
          <a:effectRef idx="0">
            <a:schemeClr val="dk1"/>
          </a:effectRef>
          <a:fontRef idx="minor">
            <a:schemeClr val="lt1"/>
          </a:fontRef>
        </p:style>
        <p:txBody>
          <a:bodyPr lIns="68470" tIns="34236" rIns="68470" bIns="34236" rtlCol="0" anchor="ctr"/>
          <a:lstStyle/>
          <a:p>
            <a:pPr algn="ctr"/>
            <a:endParaRPr kumimoji="1" lang="ja-JP" altLang="en-US" sz="700">
              <a:solidFill>
                <a:srgbClr val="FFFFFF"/>
              </a:solidFill>
            </a:endParaRPr>
          </a:p>
        </p:txBody>
      </p:sp>
      <p:cxnSp>
        <p:nvCxnSpPr>
          <p:cNvPr id="18" name="直線コネクタ 17"/>
          <p:cNvCxnSpPr/>
          <p:nvPr userDrawn="1"/>
        </p:nvCxnSpPr>
        <p:spPr>
          <a:xfrm>
            <a:off x="1413051" y="6534065"/>
            <a:ext cx="0" cy="215973"/>
          </a:xfrm>
          <a:prstGeom prst="line">
            <a:avLst/>
          </a:prstGeom>
          <a:ln w="3175" cmpd="sng">
            <a:solidFill>
              <a:schemeClr val="bg1"/>
            </a:solidFill>
          </a:ln>
          <a:effectLst/>
        </p:spPr>
        <p:style>
          <a:lnRef idx="2">
            <a:schemeClr val="accent1"/>
          </a:lnRef>
          <a:fillRef idx="0">
            <a:schemeClr val="accent1"/>
          </a:fillRef>
          <a:effectRef idx="1">
            <a:schemeClr val="accent1"/>
          </a:effectRef>
          <a:fontRef idx="minor">
            <a:schemeClr val="tx1"/>
          </a:fontRef>
        </p:style>
      </p:cxnSp>
      <p:sp>
        <p:nvSpPr>
          <p:cNvPr id="33" name="タイトル 1"/>
          <p:cNvSpPr>
            <a:spLocks noGrp="1"/>
          </p:cNvSpPr>
          <p:nvPr>
            <p:ph type="title"/>
          </p:nvPr>
        </p:nvSpPr>
        <p:spPr bwMode="gray">
          <a:xfrm>
            <a:off x="323514" y="360281"/>
            <a:ext cx="8495785" cy="539625"/>
          </a:xfrm>
          <a:prstGeom prst="rect">
            <a:avLst/>
          </a:prstGeom>
        </p:spPr>
        <p:txBody>
          <a:bodyPr lIns="0" tIns="0" rIns="0" bIns="0" anchor="t" anchorCtr="0">
            <a:normAutofit/>
          </a:bodyPr>
          <a:lstStyle>
            <a:lvl1pPr algn="l">
              <a:defRPr sz="2099" b="1" baseline="0">
                <a:solidFill>
                  <a:schemeClr val="tx1"/>
                </a:solidFill>
                <a:latin typeface="+mj-lt"/>
                <a:ea typeface="+mj-ea"/>
              </a:defRPr>
            </a:lvl1pPr>
          </a:lstStyle>
          <a:p>
            <a:r>
              <a:rPr lang="ja-JP" altLang="en-US"/>
              <a:t>マスタ タイトルの書式設定</a:t>
            </a:r>
          </a:p>
        </p:txBody>
      </p:sp>
      <p:sp>
        <p:nvSpPr>
          <p:cNvPr id="34" name="コンテンツ プレースホルダ 6"/>
          <p:cNvSpPr>
            <a:spLocks noGrp="1"/>
          </p:cNvSpPr>
          <p:nvPr>
            <p:ph sz="quarter" idx="13" hasCustomPrompt="1"/>
          </p:nvPr>
        </p:nvSpPr>
        <p:spPr bwMode="gray">
          <a:xfrm>
            <a:off x="539982" y="1080839"/>
            <a:ext cx="8064038" cy="5164528"/>
          </a:xfrm>
          <a:prstGeom prst="rect">
            <a:avLst/>
          </a:prstGeom>
        </p:spPr>
        <p:txBody>
          <a:bodyPr lIns="0" tIns="0" rIns="0" bIns="0">
            <a:normAutofit/>
          </a:bodyPr>
          <a:lstStyle>
            <a:lvl1pPr marL="161730" indent="-161730">
              <a:lnSpc>
                <a:spcPct val="100000"/>
              </a:lnSpc>
              <a:spcBef>
                <a:spcPts val="524"/>
              </a:spcBef>
              <a:buFont typeface="Arial" panose="020B0604020202020204" pitchFamily="34" charset="0"/>
              <a:buChar char="•"/>
              <a:defRPr sz="1798" baseline="0">
                <a:solidFill>
                  <a:schemeClr val="tx1"/>
                </a:solidFill>
                <a:latin typeface="+mn-lt"/>
                <a:ea typeface="+mj-ea"/>
              </a:defRPr>
            </a:lvl1pPr>
            <a:lvl2pPr marL="323460" indent="-161730">
              <a:lnSpc>
                <a:spcPct val="100000"/>
              </a:lnSpc>
              <a:spcBef>
                <a:spcPts val="375"/>
              </a:spcBef>
              <a:buSzPct val="100000"/>
              <a:buFont typeface="Arial" panose="020B0604020202020204" pitchFamily="34" charset="0"/>
              <a:buChar char="◦"/>
              <a:defRPr sz="1498" baseline="0">
                <a:solidFill>
                  <a:schemeClr val="tx1"/>
                </a:solidFill>
                <a:latin typeface="+mn-lt"/>
                <a:ea typeface="+mj-ea"/>
              </a:defRPr>
            </a:lvl2pPr>
            <a:lvl3pPr marL="485190" indent="-161730">
              <a:lnSpc>
                <a:spcPct val="100000"/>
              </a:lnSpc>
              <a:spcBef>
                <a:spcPts val="375"/>
              </a:spcBef>
              <a:buFont typeface="メイリオ" panose="020B0604030504040204" pitchFamily="50" charset="-128"/>
              <a:buChar char="‐"/>
              <a:defRPr sz="1498" baseline="0">
                <a:solidFill>
                  <a:schemeClr val="tx1"/>
                </a:solidFill>
                <a:latin typeface="+mn-lt"/>
                <a:ea typeface="+mj-ea"/>
              </a:defRPr>
            </a:lvl3pPr>
            <a:lvl4pPr marL="646921" indent="-161730">
              <a:lnSpc>
                <a:spcPct val="100000"/>
              </a:lnSpc>
              <a:spcBef>
                <a:spcPts val="375"/>
              </a:spcBef>
              <a:buFont typeface="メイリオ" panose="020B0604030504040204" pitchFamily="50" charset="-128"/>
              <a:buChar char="≫"/>
              <a:defRPr sz="1299" baseline="0">
                <a:solidFill>
                  <a:schemeClr val="tx1"/>
                </a:solidFill>
                <a:latin typeface="+mn-lt"/>
                <a:ea typeface="+mj-ea"/>
              </a:defRPr>
            </a:lvl4pPr>
            <a:lvl5pPr marL="808651" indent="-161730">
              <a:spcBef>
                <a:spcPts val="375"/>
              </a:spcBef>
              <a:buFont typeface="Wingdings 2" pitchFamily="18" charset="2"/>
              <a:buChar char=""/>
              <a:defRPr sz="1299">
                <a:solidFill>
                  <a:schemeClr val="tx1"/>
                </a:solidFill>
                <a:latin typeface="+mn-lt"/>
                <a:ea typeface="+mj-ea"/>
              </a:defRPr>
            </a:lvl5pPr>
            <a:lvl6pPr marL="970380" indent="-161730">
              <a:spcBef>
                <a:spcPts val="375"/>
              </a:spcBef>
              <a:buSzPct val="100000"/>
              <a:buFont typeface="Wingdings 2" pitchFamily="18" charset="2"/>
              <a:buChar char=""/>
              <a:defRPr sz="1299">
                <a:latin typeface="+mn-lt"/>
              </a:defRPr>
            </a:lvl6pPr>
          </a:lstStyle>
          <a:p>
            <a:pPr lvl="0"/>
            <a:r>
              <a:rPr lang="ja-JP" altLang="en-US"/>
              <a:t>マスタ テキストの書式設定</a:t>
            </a:r>
            <a:endParaRPr lang="en-US" altLang="ja-JP"/>
          </a:p>
          <a:p>
            <a:pPr lvl="1"/>
            <a:r>
              <a:rPr lang="ja-JP" altLang="en-US"/>
              <a:t>レベル</a:t>
            </a:r>
            <a:r>
              <a:rPr lang="en-US" altLang="ja-JP"/>
              <a:t>2</a:t>
            </a:r>
          </a:p>
          <a:p>
            <a:pPr lvl="2"/>
            <a:r>
              <a:rPr lang="ja-JP" altLang="en-US"/>
              <a:t>レベル</a:t>
            </a:r>
            <a:r>
              <a:rPr lang="en-US" altLang="ja-JP"/>
              <a:t>3</a:t>
            </a:r>
          </a:p>
          <a:p>
            <a:pPr lvl="3"/>
            <a:r>
              <a:rPr lang="ja-JP" altLang="en-US"/>
              <a:t>レベル</a:t>
            </a:r>
            <a:r>
              <a:rPr lang="en-US" altLang="ja-JP"/>
              <a:t>4</a:t>
            </a:r>
          </a:p>
          <a:p>
            <a:pPr lvl="4"/>
            <a:r>
              <a:rPr lang="ja-JP" altLang="en-US"/>
              <a:t>レベル</a:t>
            </a:r>
            <a:r>
              <a:rPr lang="en-US" altLang="ja-JP"/>
              <a:t>5</a:t>
            </a:r>
          </a:p>
          <a:p>
            <a:pPr lvl="5"/>
            <a:r>
              <a:rPr lang="ja-JP" altLang="en-US"/>
              <a:t>レベル</a:t>
            </a:r>
            <a:r>
              <a:rPr lang="en-US" altLang="ja-JP"/>
              <a:t>6</a:t>
            </a:r>
          </a:p>
          <a:p>
            <a:pPr lvl="0"/>
            <a:endParaRPr lang="ja-JP" altLang="en-US"/>
          </a:p>
        </p:txBody>
      </p:sp>
      <p:pic>
        <p:nvPicPr>
          <p:cNvPr id="13" name="図 1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34860" y="6518093"/>
            <a:ext cx="785567" cy="262068"/>
          </a:xfrm>
          <a:prstGeom prst="rect">
            <a:avLst/>
          </a:prstGeom>
        </p:spPr>
      </p:pic>
      <p:sp>
        <p:nvSpPr>
          <p:cNvPr id="22" name="スライド番号プレースホルダー 4"/>
          <p:cNvSpPr txBox="1">
            <a:spLocks/>
          </p:cNvSpPr>
          <p:nvPr userDrawn="1"/>
        </p:nvSpPr>
        <p:spPr>
          <a:xfrm>
            <a:off x="1065262" y="6543500"/>
            <a:ext cx="215800" cy="197102"/>
          </a:xfrm>
          <a:prstGeom prst="rect">
            <a:avLst/>
          </a:prstGeom>
        </p:spPr>
        <p:txBody>
          <a:bodyPr lIns="0" tIns="0" rIns="0" bIns="0" anchor="ctr"/>
          <a:lstStyle>
            <a:defPPr>
              <a:defRPr lang="ja-JP"/>
            </a:defPPr>
            <a:lvl1pPr marL="0" algn="r" defTabSz="1089325" rtl="0" eaLnBrk="1" latinLnBrk="0" hangingPunct="1">
              <a:defRPr kumimoji="1" sz="900" b="0" kern="1200">
                <a:solidFill>
                  <a:srgbClr val="FFFFFF"/>
                </a:solidFill>
                <a:latin typeface="+mn-lt"/>
                <a:ea typeface="+mn-ea"/>
                <a:cs typeface="+mn-cs"/>
              </a:defRPr>
            </a:lvl1pPr>
            <a:lvl2pPr marL="544662" algn="l" defTabSz="1089325" rtl="0" eaLnBrk="1" latinLnBrk="0" hangingPunct="1">
              <a:defRPr kumimoji="1" sz="2100" kern="1200">
                <a:solidFill>
                  <a:schemeClr val="tx1"/>
                </a:solidFill>
                <a:latin typeface="+mn-lt"/>
                <a:ea typeface="+mn-ea"/>
                <a:cs typeface="+mn-cs"/>
              </a:defRPr>
            </a:lvl2pPr>
            <a:lvl3pPr marL="1089325" algn="l" defTabSz="1089325" rtl="0" eaLnBrk="1" latinLnBrk="0" hangingPunct="1">
              <a:defRPr kumimoji="1" sz="2100" kern="1200">
                <a:solidFill>
                  <a:schemeClr val="tx1"/>
                </a:solidFill>
                <a:latin typeface="+mn-lt"/>
                <a:ea typeface="+mn-ea"/>
                <a:cs typeface="+mn-cs"/>
              </a:defRPr>
            </a:lvl3pPr>
            <a:lvl4pPr marL="1633987" algn="l" defTabSz="1089325" rtl="0" eaLnBrk="1" latinLnBrk="0" hangingPunct="1">
              <a:defRPr kumimoji="1" sz="2100" kern="1200">
                <a:solidFill>
                  <a:schemeClr val="tx1"/>
                </a:solidFill>
                <a:latin typeface="+mn-lt"/>
                <a:ea typeface="+mn-ea"/>
                <a:cs typeface="+mn-cs"/>
              </a:defRPr>
            </a:lvl4pPr>
            <a:lvl5pPr marL="2178649" algn="l" defTabSz="1089325" rtl="0" eaLnBrk="1" latinLnBrk="0" hangingPunct="1">
              <a:defRPr kumimoji="1" sz="2100" kern="1200">
                <a:solidFill>
                  <a:schemeClr val="tx1"/>
                </a:solidFill>
                <a:latin typeface="+mn-lt"/>
                <a:ea typeface="+mn-ea"/>
                <a:cs typeface="+mn-cs"/>
              </a:defRPr>
            </a:lvl5pPr>
            <a:lvl6pPr marL="2723312" algn="l" defTabSz="1089325" rtl="0" eaLnBrk="1" latinLnBrk="0" hangingPunct="1">
              <a:defRPr kumimoji="1" sz="2100" kern="1200">
                <a:solidFill>
                  <a:schemeClr val="tx1"/>
                </a:solidFill>
                <a:latin typeface="+mn-lt"/>
                <a:ea typeface="+mn-ea"/>
                <a:cs typeface="+mn-cs"/>
              </a:defRPr>
            </a:lvl6pPr>
            <a:lvl7pPr marL="3267974" algn="l" defTabSz="1089325" rtl="0" eaLnBrk="1" latinLnBrk="0" hangingPunct="1">
              <a:defRPr kumimoji="1" sz="2100" kern="1200">
                <a:solidFill>
                  <a:schemeClr val="tx1"/>
                </a:solidFill>
                <a:latin typeface="+mn-lt"/>
                <a:ea typeface="+mn-ea"/>
                <a:cs typeface="+mn-cs"/>
              </a:defRPr>
            </a:lvl7pPr>
            <a:lvl8pPr marL="3812637" algn="l" defTabSz="1089325" rtl="0" eaLnBrk="1" latinLnBrk="0" hangingPunct="1">
              <a:defRPr kumimoji="1" sz="2100" kern="1200">
                <a:solidFill>
                  <a:schemeClr val="tx1"/>
                </a:solidFill>
                <a:latin typeface="+mn-lt"/>
                <a:ea typeface="+mn-ea"/>
                <a:cs typeface="+mn-cs"/>
              </a:defRPr>
            </a:lvl8pPr>
            <a:lvl9pPr marL="4357299" algn="l" defTabSz="1089325" rtl="0" eaLnBrk="1" latinLnBrk="0" hangingPunct="1">
              <a:defRPr kumimoji="1" sz="2100" kern="1200">
                <a:solidFill>
                  <a:schemeClr val="tx1"/>
                </a:solidFill>
                <a:latin typeface="+mn-lt"/>
                <a:ea typeface="+mn-ea"/>
                <a:cs typeface="+mn-cs"/>
              </a:defRPr>
            </a:lvl9pPr>
          </a:lstStyle>
          <a:p>
            <a:fld id="{E8DCCDAA-6D69-46E7-B759-71F91EA5148B}" type="slidenum">
              <a:rPr lang="ja-JP" altLang="en-US" sz="899" baseline="0" smtClean="0">
                <a:latin typeface="Calibri" pitchFamily="34" charset="0"/>
                <a:cs typeface="Calibri" pitchFamily="34" charset="0"/>
              </a:rPr>
              <a:pPr/>
              <a:t>‹#›</a:t>
            </a:fld>
            <a:endParaRPr lang="ja-JP" altLang="en-US" sz="899" baseline="0">
              <a:latin typeface="Calibri" pitchFamily="34" charset="0"/>
              <a:cs typeface="Calibri" pitchFamily="34" charset="0"/>
            </a:endParaRPr>
          </a:p>
        </p:txBody>
      </p:sp>
      <p:pic>
        <p:nvPicPr>
          <p:cNvPr id="15" name="図 14"/>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8172507" y="6425692"/>
            <a:ext cx="970541" cy="432718"/>
          </a:xfrm>
          <a:prstGeom prst="rect">
            <a:avLst/>
          </a:prstGeom>
        </p:spPr>
      </p:pic>
    </p:spTree>
    <p:extLst>
      <p:ext uri="{BB962C8B-B14F-4D97-AF65-F5344CB8AC3E}">
        <p14:creationId xmlns:p14="http://schemas.microsoft.com/office/powerpoint/2010/main" val="2009905587"/>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Dark Gray Back Cover">
    <p:bg>
      <p:bgPr>
        <a:solidFill>
          <a:srgbClr val="646464"/>
        </a:solidFill>
        <a:effectLst/>
      </p:bgPr>
    </p:bg>
    <p:spTree>
      <p:nvGrpSpPr>
        <p:cNvPr id="1" name=""/>
        <p:cNvGrpSpPr/>
        <p:nvPr/>
      </p:nvGrpSpPr>
      <p:grpSpPr>
        <a:xfrm>
          <a:off x="0" y="0"/>
          <a:ext cx="0" cy="0"/>
          <a:chOff x="0" y="0"/>
          <a:chExt cx="0" cy="0"/>
        </a:xfrm>
      </p:grpSpPr>
      <p:sp>
        <p:nvSpPr>
          <p:cNvPr id="6" name="テキスト ボックス 5"/>
          <p:cNvSpPr txBox="1"/>
          <p:nvPr userDrawn="1"/>
        </p:nvSpPr>
        <p:spPr bwMode="gray">
          <a:xfrm>
            <a:off x="539983" y="5938626"/>
            <a:ext cx="8064037" cy="603302"/>
          </a:xfrm>
          <a:prstGeom prst="rect">
            <a:avLst/>
          </a:prstGeom>
          <a:noFill/>
        </p:spPr>
        <p:txBody>
          <a:bodyPr wrap="none" lIns="0" tIns="0" rIns="0" bIns="0" rtlCol="0">
            <a:noAutofit/>
          </a:bodyPr>
          <a:lstStyle/>
          <a:p>
            <a:pPr algn="ctr">
              <a:lnSpc>
                <a:spcPct val="100000"/>
              </a:lnSpc>
              <a:spcBef>
                <a:spcPts val="0"/>
              </a:spcBef>
              <a:spcAft>
                <a:spcPts val="300"/>
              </a:spcAft>
            </a:pPr>
            <a:r>
              <a:rPr kumimoji="1" lang="en-US" altLang="ja-JP" sz="700" kern="1200">
                <a:solidFill>
                  <a:srgbClr val="C8C8C8"/>
                </a:solidFill>
                <a:latin typeface="SST" pitchFamily="34" charset="0"/>
                <a:ea typeface="+mn-ea"/>
                <a:cs typeface="メイリオ"/>
              </a:rPr>
              <a:t>SONY is a registered trademark of Sony Corporation.</a:t>
            </a:r>
          </a:p>
          <a:p>
            <a:pPr algn="ctr">
              <a:lnSpc>
                <a:spcPct val="100000"/>
              </a:lnSpc>
              <a:spcBef>
                <a:spcPts val="0"/>
              </a:spcBef>
              <a:spcAft>
                <a:spcPts val="300"/>
              </a:spcAft>
            </a:pPr>
            <a:r>
              <a:rPr kumimoji="1" lang="en-US" altLang="ja-JP" sz="700" kern="1200">
                <a:solidFill>
                  <a:srgbClr val="C8C8C8"/>
                </a:solidFill>
                <a:latin typeface="SST" pitchFamily="34" charset="0"/>
                <a:ea typeface="+mn-ea"/>
                <a:cs typeface="メイリオ"/>
              </a:rPr>
              <a:t>Names of Sony products and services are the registered trademarks and/or trademarks of Sony Corporation or its Group companies.</a:t>
            </a:r>
          </a:p>
          <a:p>
            <a:pPr algn="ctr">
              <a:lnSpc>
                <a:spcPct val="100000"/>
              </a:lnSpc>
              <a:spcBef>
                <a:spcPts val="0"/>
              </a:spcBef>
              <a:spcAft>
                <a:spcPts val="300"/>
              </a:spcAft>
            </a:pPr>
            <a:r>
              <a:rPr kumimoji="1" lang="en-US" altLang="ja-JP" sz="700" kern="1200">
                <a:solidFill>
                  <a:srgbClr val="C8C8C8"/>
                </a:solidFill>
                <a:latin typeface="SST" pitchFamily="34" charset="0"/>
                <a:ea typeface="+mn-ea"/>
                <a:cs typeface="メイリオ"/>
              </a:rPr>
              <a:t>Other company names and product names are registered trademarks and/or trademarks of the respective companies.</a:t>
            </a:r>
          </a:p>
        </p:txBody>
      </p:sp>
      <p:pic>
        <p:nvPicPr>
          <p:cNvPr id="4" name="図 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225180" y="2978902"/>
            <a:ext cx="2693641" cy="898608"/>
          </a:xfrm>
          <a:prstGeom prst="rect">
            <a:avLst/>
          </a:prstGeom>
        </p:spPr>
      </p:pic>
    </p:spTree>
    <p:extLst>
      <p:ext uri="{BB962C8B-B14F-4D97-AF65-F5344CB8AC3E}">
        <p14:creationId xmlns:p14="http://schemas.microsoft.com/office/powerpoint/2010/main" val="30852845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GB"/>
          </a:p>
        </p:txBody>
      </p:sp>
      <p:sp>
        <p:nvSpPr>
          <p:cNvPr id="5" name="Date Placeholder 4"/>
          <p:cNvSpPr>
            <a:spLocks noGrp="1"/>
          </p:cNvSpPr>
          <p:nvPr>
            <p:ph type="dt" idx="10"/>
          </p:nvPr>
        </p:nvSpPr>
        <p:spPr/>
        <p:txBody>
          <a:bodyPr/>
          <a:lstStyle>
            <a:lvl1pPr>
              <a:defRPr/>
            </a:lvl1pPr>
          </a:lstStyle>
          <a:p>
            <a:r>
              <a:rPr lang="en-US" altLang="ja-JP"/>
              <a:t>July 2024</a:t>
            </a:r>
            <a:endParaRPr lang="en-GB" altLang="ja-JP"/>
          </a:p>
        </p:txBody>
      </p:sp>
      <p:sp>
        <p:nvSpPr>
          <p:cNvPr id="6" name="Footer Placeholder 5"/>
          <p:cNvSpPr>
            <a:spLocks noGrp="1"/>
          </p:cNvSpPr>
          <p:nvPr>
            <p:ph type="ftr" idx="11"/>
          </p:nvPr>
        </p:nvSpPr>
        <p:spPr/>
        <p:txBody>
          <a:bodyPr/>
          <a:lstStyle>
            <a:lvl1pPr>
              <a:defRPr/>
            </a:lvl1pPr>
          </a:lstStyle>
          <a:p>
            <a:r>
              <a:rPr lang="it-IT"/>
              <a:t>Ryuichi Hirata(Sony Corporation), et. al.,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ja-JP" altLang="en-US"/>
              <a:t>マスター タイトルの書式設定</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GB"/>
          </a:p>
        </p:txBody>
      </p:sp>
      <p:sp>
        <p:nvSpPr>
          <p:cNvPr id="7" name="Date Placeholder 6"/>
          <p:cNvSpPr>
            <a:spLocks noGrp="1"/>
          </p:cNvSpPr>
          <p:nvPr>
            <p:ph type="dt" idx="10"/>
          </p:nvPr>
        </p:nvSpPr>
        <p:spPr/>
        <p:txBody>
          <a:bodyPr/>
          <a:lstStyle>
            <a:lvl1pPr>
              <a:defRPr/>
            </a:lvl1pPr>
          </a:lstStyle>
          <a:p>
            <a:r>
              <a:rPr lang="en-US" altLang="ja-JP"/>
              <a:t>July 2024</a:t>
            </a:r>
            <a:endParaRPr lang="en-GB" altLang="ja-JP"/>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it-IT"/>
              <a:t>Ryuichi Hirata(Sony Corporation), et. al.,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GB"/>
          </a:p>
        </p:txBody>
      </p:sp>
      <p:sp>
        <p:nvSpPr>
          <p:cNvPr id="3" name="Date Placeholder 2"/>
          <p:cNvSpPr>
            <a:spLocks noGrp="1"/>
          </p:cNvSpPr>
          <p:nvPr>
            <p:ph type="dt" idx="10"/>
          </p:nvPr>
        </p:nvSpPr>
        <p:spPr/>
        <p:txBody>
          <a:bodyPr/>
          <a:lstStyle>
            <a:lvl1pPr>
              <a:defRPr/>
            </a:lvl1pPr>
          </a:lstStyle>
          <a:p>
            <a:r>
              <a:rPr lang="en-US" altLang="ja-JP"/>
              <a:t>July 2024</a:t>
            </a:r>
            <a:endParaRPr lang="en-GB" altLang="ja-JP"/>
          </a:p>
        </p:txBody>
      </p:sp>
      <p:sp>
        <p:nvSpPr>
          <p:cNvPr id="4" name="Footer Placeholder 3"/>
          <p:cNvSpPr>
            <a:spLocks noGrp="1"/>
          </p:cNvSpPr>
          <p:nvPr>
            <p:ph type="ftr" idx="11"/>
          </p:nvPr>
        </p:nvSpPr>
        <p:spPr/>
        <p:txBody>
          <a:bodyPr/>
          <a:lstStyle>
            <a:lvl1pPr>
              <a:defRPr/>
            </a:lvl1pPr>
          </a:lstStyle>
          <a:p>
            <a:r>
              <a:rPr lang="it-IT"/>
              <a:t>Ryuichi Hirata(Sony Corporation), et. al.,</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ltLang="ja-JP"/>
              <a:t>July 2024</a:t>
            </a:r>
            <a:endParaRPr lang="en-GB" altLang="ja-JP"/>
          </a:p>
        </p:txBody>
      </p:sp>
      <p:sp>
        <p:nvSpPr>
          <p:cNvPr id="3" name="Footer Placeholder 2"/>
          <p:cNvSpPr>
            <a:spLocks noGrp="1"/>
          </p:cNvSpPr>
          <p:nvPr>
            <p:ph type="ftr" idx="11"/>
          </p:nvPr>
        </p:nvSpPr>
        <p:spPr/>
        <p:txBody>
          <a:bodyPr/>
          <a:lstStyle>
            <a:lvl1pPr>
              <a:defRPr/>
            </a:lvl1pPr>
          </a:lstStyle>
          <a:p>
            <a:r>
              <a:rPr lang="it-IT"/>
              <a:t>Ryuichi Hirata(Sony Corporation), et. al.,</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GB"/>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GB"/>
          </a:p>
        </p:txBody>
      </p:sp>
      <p:sp>
        <p:nvSpPr>
          <p:cNvPr id="4" name="Date Placeholder 3"/>
          <p:cNvSpPr>
            <a:spLocks noGrp="1"/>
          </p:cNvSpPr>
          <p:nvPr>
            <p:ph type="dt" idx="10"/>
          </p:nvPr>
        </p:nvSpPr>
        <p:spPr/>
        <p:txBody>
          <a:bodyPr/>
          <a:lstStyle>
            <a:lvl1pPr>
              <a:defRPr/>
            </a:lvl1pPr>
          </a:lstStyle>
          <a:p>
            <a:r>
              <a:rPr lang="en-US" altLang="ja-JP"/>
              <a:t>November 2023</a:t>
            </a:r>
            <a:endParaRPr lang="en-GB"/>
          </a:p>
        </p:txBody>
      </p:sp>
      <p:sp>
        <p:nvSpPr>
          <p:cNvPr id="5" name="Footer Placeholder 4"/>
          <p:cNvSpPr>
            <a:spLocks noGrp="1"/>
          </p:cNvSpPr>
          <p:nvPr>
            <p:ph type="ftr" idx="11"/>
          </p:nvPr>
        </p:nvSpPr>
        <p:spPr/>
        <p:txBody>
          <a:bodyPr/>
          <a:lstStyle>
            <a:lvl1pPr>
              <a:defRPr/>
            </a:lvl1pPr>
          </a:lstStyle>
          <a:p>
            <a:r>
              <a:rPr lang="it-IT"/>
              <a:t>Ryuichi Hirata(Sony Corporation), et. al.,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ja-JP" altLang="en-US"/>
              <a:t>マスター タイトルの書式設定</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GB"/>
          </a:p>
        </p:txBody>
      </p:sp>
      <p:sp>
        <p:nvSpPr>
          <p:cNvPr id="4" name="Date Placeholder 3"/>
          <p:cNvSpPr>
            <a:spLocks noGrp="1"/>
          </p:cNvSpPr>
          <p:nvPr>
            <p:ph type="dt" idx="10"/>
          </p:nvPr>
        </p:nvSpPr>
        <p:spPr/>
        <p:txBody>
          <a:bodyPr/>
          <a:lstStyle>
            <a:lvl1pPr>
              <a:defRPr/>
            </a:lvl1pPr>
          </a:lstStyle>
          <a:p>
            <a:r>
              <a:rPr lang="en-US" altLang="ja-JP"/>
              <a:t>November 2023</a:t>
            </a:r>
            <a:endParaRPr lang="en-GB"/>
          </a:p>
        </p:txBody>
      </p:sp>
      <p:sp>
        <p:nvSpPr>
          <p:cNvPr id="5" name="Footer Placeholder 4"/>
          <p:cNvSpPr>
            <a:spLocks noGrp="1"/>
          </p:cNvSpPr>
          <p:nvPr>
            <p:ph type="ftr" idx="11"/>
          </p:nvPr>
        </p:nvSpPr>
        <p:spPr/>
        <p:txBody>
          <a:bodyPr/>
          <a:lstStyle>
            <a:lvl1pPr>
              <a:defRPr/>
            </a:lvl1pPr>
          </a:lstStyle>
          <a:p>
            <a:r>
              <a:rPr lang="it-IT"/>
              <a:t>Ryuichi Hirata(Sony Corporation), et. al.,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26.xml"/><Relationship Id="rId2" Type="http://schemas.openxmlformats.org/officeDocument/2006/relationships/slideLayout" Target="../slideLayouts/slideLayout25.xml"/><Relationship Id="rId1" Type="http://schemas.openxmlformats.org/officeDocument/2006/relationships/slideLayout" Target="../slideLayouts/slideLayout24.xml"/><Relationship Id="rId5" Type="http://schemas.openxmlformats.org/officeDocument/2006/relationships/theme" Target="../theme/theme3.xml"/><Relationship Id="rId4" Type="http://schemas.openxmlformats.org/officeDocument/2006/relationships/slideLayout" Target="../slideLayouts/slideLayout27.xml"/></Relationships>
</file>

<file path=ppt/slideMasters/_rels/slideMaster4.xml.rels><?xml version="1.0" encoding="UTF-8" standalone="yes"?>
<Relationships xmlns="http://schemas.openxmlformats.org/package/2006/relationships"><Relationship Id="rId3" Type="http://schemas.openxmlformats.org/officeDocument/2006/relationships/slideLayout" Target="../slideLayouts/slideLayout30.xml"/><Relationship Id="rId2" Type="http://schemas.openxmlformats.org/officeDocument/2006/relationships/slideLayout" Target="../slideLayouts/slideLayout29.xml"/><Relationship Id="rId1" Type="http://schemas.openxmlformats.org/officeDocument/2006/relationships/slideLayout" Target="../slideLayouts/slideLayout28.xml"/><Relationship Id="rId4" Type="http://schemas.openxmlformats.org/officeDocument/2006/relationships/theme" Target="../theme/theme4.xml"/></Relationships>
</file>

<file path=ppt/slideMasters/_rels/slideMaster5.xml.rels><?xml version="1.0" encoding="UTF-8" standalone="yes"?>
<Relationships xmlns="http://schemas.openxmlformats.org/package/2006/relationships"><Relationship Id="rId3" Type="http://schemas.openxmlformats.org/officeDocument/2006/relationships/slideLayout" Target="../slideLayouts/slideLayout33.xml"/><Relationship Id="rId2" Type="http://schemas.openxmlformats.org/officeDocument/2006/relationships/slideLayout" Target="../slideLayouts/slideLayout32.xml"/><Relationship Id="rId1" Type="http://schemas.openxmlformats.org/officeDocument/2006/relationships/slideLayout" Target="../slideLayouts/slideLayout31.xml"/><Relationship Id="rId4" Type="http://schemas.openxmlformats.org/officeDocument/2006/relationships/theme" Target="../theme/theme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ltLang="ja-JP" dirty="0"/>
              <a:t>September 2024</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it-IT"/>
              <a:t>Ryuichi Hirata(Sony Corporation), et. al.,</a:t>
            </a:r>
            <a:endParaRPr lang="en-GB"/>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802.11-24/1528r0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 id="2147483682" r:id="rId10"/>
    <p:sldLayoutId id="2147483684" r:id="rId11"/>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kumimoji="1"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kumimoji="1"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kumimoji="1">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685800" y="685802"/>
            <a:ext cx="7772400" cy="914399"/>
          </a:xfrm>
          <a:prstGeom prst="rect">
            <a:avLst/>
          </a:prstGeom>
          <a:noFill/>
          <a:ln w="9525">
            <a:noFill/>
            <a:miter lim="800000"/>
          </a:ln>
        </p:spPr>
        <p:txBody>
          <a:bodyPr vert="horz" wrap="square" lIns="92075" tIns="46038" rIns="92075" bIns="46038" numCol="1" anchor="ctr" anchorCtr="0" compatLnSpc="1"/>
          <a:lstStyle/>
          <a:p>
            <a:pPr lvl="0"/>
            <a:r>
              <a:rPr lang="en-US"/>
              <a:t>Click to edit Master title style</a:t>
            </a:r>
          </a:p>
        </p:txBody>
      </p:sp>
      <p:sp>
        <p:nvSpPr>
          <p:cNvPr id="5123" name="Rectangle 3"/>
          <p:cNvSpPr>
            <a:spLocks noGrp="1" noChangeArrowheads="1"/>
          </p:cNvSpPr>
          <p:nvPr>
            <p:ph type="body" idx="1"/>
          </p:nvPr>
        </p:nvSpPr>
        <p:spPr bwMode="auto">
          <a:xfrm>
            <a:off x="685800" y="1752607"/>
            <a:ext cx="7772400" cy="4571990"/>
          </a:xfrm>
          <a:prstGeom prst="rect">
            <a:avLst/>
          </a:prstGeom>
          <a:noFill/>
          <a:ln w="9525">
            <a:noFill/>
            <a:miter lim="800000"/>
          </a:ln>
        </p:spPr>
        <p:txBody>
          <a:bodyPr vert="horz" wrap="square" lIns="92075" tIns="46038" rIns="92075" bIns="46038" numCol="1" anchor="t" anchorCtr="0" compatLnSpc="1"/>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9" name="Rectangle 5"/>
          <p:cNvSpPr>
            <a:spLocks noGrp="1" noChangeArrowheads="1"/>
          </p:cNvSpPr>
          <p:nvPr>
            <p:ph type="ftr" sz="quarter" idx="3"/>
          </p:nvPr>
        </p:nvSpPr>
        <p:spPr bwMode="auto">
          <a:xfrm>
            <a:off x="6212068" y="6475413"/>
            <a:ext cx="2331857" cy="369332"/>
          </a:xfrm>
          <a:prstGeom prst="rect">
            <a:avLst/>
          </a:prstGeom>
          <a:noFill/>
          <a:ln w="9525">
            <a:noFill/>
            <a:miter lim="800000"/>
          </a:ln>
          <a:effectLst/>
        </p:spPr>
        <p:txBody>
          <a:bodyPr vert="horz" wrap="none" lIns="0" tIns="0" rIns="0" bIns="0" numCol="1" anchor="t" anchorCtr="0" compatLnSpc="1">
            <a:spAutoFit/>
          </a:bodyPr>
          <a:lstStyle>
            <a:lvl1pPr algn="r" eaLnBrk="0" hangingPunct="0">
              <a:defRPr>
                <a:cs typeface="+mn-cs"/>
              </a:defRPr>
            </a:lvl1pPr>
          </a:lstStyle>
          <a:p>
            <a:pPr>
              <a:defRPr/>
            </a:pPr>
            <a:r>
              <a:rPr lang="en-US"/>
              <a:t>Jay Yang al. (ZTE)</a:t>
            </a:r>
          </a:p>
        </p:txBody>
      </p:sp>
      <p:sp>
        <p:nvSpPr>
          <p:cNvPr id="1030" name="Rectangle 6"/>
          <p:cNvSpPr>
            <a:spLocks noGrp="1" noChangeArrowheads="1"/>
          </p:cNvSpPr>
          <p:nvPr>
            <p:ph type="sldNum" sz="quarter" idx="4"/>
          </p:nvPr>
        </p:nvSpPr>
        <p:spPr bwMode="auto">
          <a:xfrm>
            <a:off x="4076302" y="6475414"/>
            <a:ext cx="1067600" cy="369332"/>
          </a:xfrm>
          <a:prstGeom prst="rect">
            <a:avLst/>
          </a:prstGeom>
          <a:noFill/>
          <a:ln w="9525">
            <a:noFill/>
            <a:miter lim="800000"/>
          </a:ln>
          <a:effectLst/>
        </p:spPr>
        <p:txBody>
          <a:bodyPr vert="horz" wrap="none" lIns="0" tIns="0" rIns="0" bIns="0" numCol="1" anchor="t" anchorCtr="0" compatLnSpc="1">
            <a:spAutoFit/>
          </a:bodyPr>
          <a:lstStyle>
            <a:lvl1pPr algn="ctr" eaLnBrk="0" hangingPunct="0">
              <a:defRPr>
                <a:cs typeface="Arial" panose="020B0604020202020204" pitchFamily="34" charset="0"/>
              </a:defRPr>
            </a:lvl1pPr>
          </a:lstStyle>
          <a:p>
            <a:pPr>
              <a:defRPr/>
            </a:pPr>
            <a:r>
              <a:rPr lang="en-US"/>
              <a:t>Slide </a:t>
            </a:r>
            <a:fld id="{7614916F-BBEF-4684-B6F5-1E636F42BA02}" type="slidenum">
              <a:rPr lang="en-US"/>
              <a:t>‹#›</a:t>
            </a:fld>
            <a:endParaRPr lang="en-US"/>
          </a:p>
        </p:txBody>
      </p:sp>
      <p:sp>
        <p:nvSpPr>
          <p:cNvPr id="1031" name="Rectangle 7"/>
          <p:cNvSpPr>
            <a:spLocks noChangeArrowheads="1"/>
          </p:cNvSpPr>
          <p:nvPr/>
        </p:nvSpPr>
        <p:spPr bwMode="auto">
          <a:xfrm>
            <a:off x="6185201" y="401851"/>
            <a:ext cx="2260299" cy="207749"/>
          </a:xfrm>
          <a:prstGeom prst="rect">
            <a:avLst/>
          </a:prstGeom>
          <a:noFill/>
          <a:ln w="9525">
            <a:noFill/>
            <a:miter lim="800000"/>
          </a:ln>
          <a:effectLst/>
        </p:spPr>
        <p:txBody>
          <a:bodyPr wrap="none" lIns="0" tIns="0" rIns="0" bIns="0" anchor="b">
            <a:spAutoFit/>
          </a:bodyPr>
          <a:lstStyle/>
          <a:p>
            <a:pPr marL="342900" lvl="4" algn="r" eaLnBrk="0" hangingPunct="0">
              <a:defRPr/>
            </a:pPr>
            <a:r>
              <a:rPr lang="en-US" sz="1350" b="1">
                <a:cs typeface="+mn-cs"/>
              </a:rPr>
              <a:t>Doc</a:t>
            </a:r>
            <a:r>
              <a:rPr lang="en-GB" altLang="en-US" sz="1350" b="1" kern="1200">
                <a:solidFill>
                  <a:schemeClr val="tx1"/>
                </a:solidFill>
                <a:latin typeface="Times New Roman" panose="02020603050405020304" pitchFamily="18" charset="0"/>
                <a:ea typeface="+mn-ea"/>
                <a:cs typeface="Arial" panose="020B0604020202020204" pitchFamily="34" charset="0"/>
              </a:rPr>
              <a:t>.: IEEE 802.11-23/1</a:t>
            </a:r>
            <a:r>
              <a:rPr lang="en-US" altLang="en-GB" sz="1350" b="1" kern="1200">
                <a:solidFill>
                  <a:schemeClr val="tx1"/>
                </a:solidFill>
                <a:latin typeface="Times New Roman" panose="02020603050405020304" pitchFamily="18" charset="0"/>
                <a:ea typeface="+mn-ea"/>
                <a:cs typeface="Arial" panose="020B0604020202020204" pitchFamily="34" charset="0"/>
              </a:rPr>
              <a:t>930</a:t>
            </a:r>
            <a:r>
              <a:rPr lang="en-US" altLang="en-US" sz="1350" b="1" kern="1200">
                <a:solidFill>
                  <a:schemeClr val="tx1"/>
                </a:solidFill>
                <a:latin typeface="Times New Roman" panose="02020603050405020304" pitchFamily="18" charset="0"/>
                <a:ea typeface="+mn-ea"/>
                <a:cs typeface="+mn-cs"/>
              </a:rPr>
              <a:t>r1</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sz="1350">
              <a:cs typeface="+mn-cs"/>
            </a:endParaRPr>
          </a:p>
        </p:txBody>
      </p:sp>
      <p:sp>
        <p:nvSpPr>
          <p:cNvPr id="1033" name="Rectangle 9"/>
          <p:cNvSpPr>
            <a:spLocks noChangeArrowheads="1"/>
          </p:cNvSpPr>
          <p:nvPr/>
        </p:nvSpPr>
        <p:spPr bwMode="auto">
          <a:xfrm>
            <a:off x="685800" y="6475415"/>
            <a:ext cx="807913" cy="207749"/>
          </a:xfrm>
          <a:prstGeom prst="rect">
            <a:avLst/>
          </a:prstGeom>
          <a:noFill/>
          <a:ln w="9525">
            <a:noFill/>
            <a:miter lim="800000"/>
          </a:ln>
          <a:effectLst/>
        </p:spPr>
        <p:txBody>
          <a:bodyPr wrap="none" lIns="0" tIns="0" rIns="0" bIns="0">
            <a:spAutoFit/>
          </a:bodyPr>
          <a:lstStyle/>
          <a:p>
            <a:pPr eaLnBrk="0" hangingPunct="0">
              <a:defRPr/>
            </a:pPr>
            <a:r>
              <a:rPr lang="en-US" sz="1350">
                <a:cs typeface="+mn-cs"/>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sz="1350">
              <a:cs typeface="+mn-cs"/>
            </a:endParaRPr>
          </a:p>
        </p:txBody>
      </p:sp>
      <p:sp>
        <p:nvSpPr>
          <p:cNvPr id="11" name="Rectangle 7"/>
          <p:cNvSpPr>
            <a:spLocks noChangeArrowheads="1"/>
          </p:cNvSpPr>
          <p:nvPr userDrawn="1"/>
        </p:nvSpPr>
        <p:spPr bwMode="auto">
          <a:xfrm>
            <a:off x="228601" y="393632"/>
            <a:ext cx="836832" cy="207749"/>
          </a:xfrm>
          <a:prstGeom prst="rect">
            <a:avLst/>
          </a:prstGeom>
          <a:noFill/>
          <a:ln w="9525">
            <a:noFill/>
            <a:miter lim="800000"/>
          </a:ln>
          <a:effectLst/>
        </p:spPr>
        <p:txBody>
          <a:bodyPr wrap="none" lIns="0" tIns="0" rIns="0" bIns="0" anchor="b">
            <a:spAutoFit/>
          </a:bodyPr>
          <a:lstStyle/>
          <a:p>
            <a:pPr marL="342900" lvl="4" algn="l" eaLnBrk="0" hangingPunct="0">
              <a:defRPr/>
            </a:pPr>
            <a:r>
              <a:rPr lang="en-US" sz="1350" b="1">
                <a:cs typeface="+mn-cs"/>
              </a:rPr>
              <a:t>Nov. 2023</a:t>
            </a:r>
          </a:p>
        </p:txBody>
      </p:sp>
      <p:sp>
        <p:nvSpPr>
          <p:cNvPr id="2" name="Text Box 1"/>
          <p:cNvSpPr txBox="1"/>
          <p:nvPr userDrawn="1"/>
        </p:nvSpPr>
        <p:spPr>
          <a:xfrm>
            <a:off x="8896350" y="2842260"/>
            <a:ext cx="3048000" cy="368300"/>
          </a:xfrm>
          <a:prstGeom prst="rect">
            <a:avLst/>
          </a:prstGeom>
          <a:noFill/>
        </p:spPr>
        <p:txBody>
          <a:bodyPr wrap="square" rtlCol="0">
            <a:spAutoFit/>
          </a:bodyPr>
          <a:lstStyle/>
          <a:p>
            <a:endParaRPr lang="en-US" sz="1800"/>
          </a:p>
        </p:txBody>
      </p:sp>
    </p:spTree>
    <p:extLst>
      <p:ext uri="{BB962C8B-B14F-4D97-AF65-F5344CB8AC3E}">
        <p14:creationId xmlns:p14="http://schemas.microsoft.com/office/powerpoint/2010/main" val="1781780604"/>
      </p:ext>
    </p:extLst>
  </p:cSld>
  <p:clrMap bg1="lt1" tx1="dk1" bg2="lt2" tx2="dk2" accent1="accent1" accent2="accent2" accent3="accent3" accent4="accent4" accent5="accent5" accent6="accent6" hlink="hlink" folHlink="folHlink"/>
  <p:sldLayoutIdLst>
    <p:sldLayoutId id="2147483671" r:id="rId1"/>
    <p:sldLayoutId id="2147483672" r:id="rId2"/>
    <p:sldLayoutId id="2147483673" r:id="rId3"/>
    <p:sldLayoutId id="2147483674" r:id="rId4"/>
    <p:sldLayoutId id="2147483675" r:id="rId5"/>
    <p:sldLayoutId id="2147483676" r:id="rId6"/>
    <p:sldLayoutId id="2147483677" r:id="rId7"/>
    <p:sldLayoutId id="2147483678" r:id="rId8"/>
    <p:sldLayoutId id="2147483679" r:id="rId9"/>
    <p:sldLayoutId id="2147483680" r:id="rId10"/>
    <p:sldLayoutId id="2147483681" r:id="rId11"/>
    <p:sldLayoutId id="2147483683" r:id="rId12"/>
  </p:sldLayoutIdLst>
  <p:hf hdr="0"/>
  <p:txStyles>
    <p:titleStyle>
      <a:lvl1pPr algn="ctr" rtl="0" eaLnBrk="0" fontAlgn="base" hangingPunct="0">
        <a:spcBef>
          <a:spcPct val="0"/>
        </a:spcBef>
        <a:spcAft>
          <a:spcPct val="0"/>
        </a:spcAft>
        <a:defRPr sz="2400" b="1">
          <a:solidFill>
            <a:schemeClr val="tx2"/>
          </a:solidFill>
          <a:latin typeface="+mj-lt"/>
          <a:ea typeface="+mj-ea"/>
          <a:cs typeface="+mj-cs"/>
        </a:defRPr>
      </a:lvl1pPr>
      <a:lvl2pPr algn="ctr" rtl="0" eaLnBrk="0" fontAlgn="base" hangingPunct="0">
        <a:spcBef>
          <a:spcPct val="0"/>
        </a:spcBef>
        <a:spcAft>
          <a:spcPct val="0"/>
        </a:spcAft>
        <a:defRPr sz="2400" b="1">
          <a:solidFill>
            <a:schemeClr val="tx2"/>
          </a:solidFill>
          <a:latin typeface="Times New Roman" panose="02020603050405020304" pitchFamily="18" charset="0"/>
        </a:defRPr>
      </a:lvl2pPr>
      <a:lvl3pPr algn="ctr" rtl="0" eaLnBrk="0" fontAlgn="base" hangingPunct="0">
        <a:spcBef>
          <a:spcPct val="0"/>
        </a:spcBef>
        <a:spcAft>
          <a:spcPct val="0"/>
        </a:spcAft>
        <a:defRPr sz="2400" b="1">
          <a:solidFill>
            <a:schemeClr val="tx2"/>
          </a:solidFill>
          <a:latin typeface="Times New Roman" panose="02020603050405020304" pitchFamily="18" charset="0"/>
        </a:defRPr>
      </a:lvl3pPr>
      <a:lvl4pPr algn="ctr" rtl="0" eaLnBrk="0" fontAlgn="base" hangingPunct="0">
        <a:spcBef>
          <a:spcPct val="0"/>
        </a:spcBef>
        <a:spcAft>
          <a:spcPct val="0"/>
        </a:spcAft>
        <a:defRPr sz="2400" b="1">
          <a:solidFill>
            <a:schemeClr val="tx2"/>
          </a:solidFill>
          <a:latin typeface="Times New Roman" panose="02020603050405020304" pitchFamily="18" charset="0"/>
        </a:defRPr>
      </a:lvl4pPr>
      <a:lvl5pPr algn="ctr" rtl="0" eaLnBrk="0" fontAlgn="base" hangingPunct="0">
        <a:spcBef>
          <a:spcPct val="0"/>
        </a:spcBef>
        <a:spcAft>
          <a:spcPct val="0"/>
        </a:spcAft>
        <a:defRPr sz="2400" b="1">
          <a:solidFill>
            <a:schemeClr val="tx2"/>
          </a:solidFill>
          <a:latin typeface="Times New Roman" panose="02020603050405020304" pitchFamily="18" charset="0"/>
        </a:defRPr>
      </a:lvl5pPr>
      <a:lvl6pPr marL="342900" algn="ctr" rtl="0" eaLnBrk="0" fontAlgn="base" hangingPunct="0">
        <a:spcBef>
          <a:spcPct val="0"/>
        </a:spcBef>
        <a:spcAft>
          <a:spcPct val="0"/>
        </a:spcAft>
        <a:defRPr sz="2400" b="1">
          <a:solidFill>
            <a:schemeClr val="tx2"/>
          </a:solidFill>
          <a:latin typeface="Times New Roman" panose="02020603050405020304" pitchFamily="18" charset="0"/>
        </a:defRPr>
      </a:lvl6pPr>
      <a:lvl7pPr marL="685800" algn="ctr" rtl="0" eaLnBrk="0" fontAlgn="base" hangingPunct="0">
        <a:spcBef>
          <a:spcPct val="0"/>
        </a:spcBef>
        <a:spcAft>
          <a:spcPct val="0"/>
        </a:spcAft>
        <a:defRPr sz="2400" b="1">
          <a:solidFill>
            <a:schemeClr val="tx2"/>
          </a:solidFill>
          <a:latin typeface="Times New Roman" panose="02020603050405020304" pitchFamily="18" charset="0"/>
        </a:defRPr>
      </a:lvl7pPr>
      <a:lvl8pPr marL="1028700" algn="ctr" rtl="0" eaLnBrk="0" fontAlgn="base" hangingPunct="0">
        <a:spcBef>
          <a:spcPct val="0"/>
        </a:spcBef>
        <a:spcAft>
          <a:spcPct val="0"/>
        </a:spcAft>
        <a:defRPr sz="2400" b="1">
          <a:solidFill>
            <a:schemeClr val="tx2"/>
          </a:solidFill>
          <a:latin typeface="Times New Roman" panose="02020603050405020304" pitchFamily="18" charset="0"/>
        </a:defRPr>
      </a:lvl8pPr>
      <a:lvl9pPr marL="1371600" algn="ctr" rtl="0" eaLnBrk="0" fontAlgn="base" hangingPunct="0">
        <a:spcBef>
          <a:spcPct val="0"/>
        </a:spcBef>
        <a:spcAft>
          <a:spcPct val="0"/>
        </a:spcAft>
        <a:defRPr sz="2400" b="1">
          <a:solidFill>
            <a:schemeClr val="tx2"/>
          </a:solidFill>
          <a:latin typeface="Times New Roman" panose="02020603050405020304" pitchFamily="18" charset="0"/>
        </a:defRPr>
      </a:lvl9pPr>
    </p:titleStyle>
    <p:bodyStyle>
      <a:lvl1pPr marL="257175" indent="-257175" algn="l" rtl="0" eaLnBrk="0" fontAlgn="base" hangingPunct="0">
        <a:spcBef>
          <a:spcPct val="20000"/>
        </a:spcBef>
        <a:spcAft>
          <a:spcPct val="0"/>
        </a:spcAft>
        <a:buChar char="•"/>
        <a:defRPr sz="1800" b="1">
          <a:solidFill>
            <a:schemeClr val="tx1"/>
          </a:solidFill>
          <a:latin typeface="+mn-lt"/>
          <a:ea typeface="+mn-ea"/>
          <a:cs typeface="+mn-cs"/>
        </a:defRPr>
      </a:lvl1pPr>
      <a:lvl2pPr marL="557213" indent="-214313" algn="l" rtl="0" eaLnBrk="0" fontAlgn="base" hangingPunct="0">
        <a:spcBef>
          <a:spcPct val="20000"/>
        </a:spcBef>
        <a:spcAft>
          <a:spcPct val="0"/>
        </a:spcAft>
        <a:buChar char="–"/>
        <a:defRPr sz="1500">
          <a:solidFill>
            <a:schemeClr val="tx1"/>
          </a:solidFill>
          <a:latin typeface="+mn-lt"/>
        </a:defRPr>
      </a:lvl2pPr>
      <a:lvl3pPr marL="814388" indent="-171450" algn="l" rtl="0" eaLnBrk="0" fontAlgn="base" hangingPunct="0">
        <a:spcBef>
          <a:spcPct val="20000"/>
        </a:spcBef>
        <a:spcAft>
          <a:spcPct val="0"/>
        </a:spcAft>
        <a:buChar char="•"/>
        <a:defRPr>
          <a:solidFill>
            <a:schemeClr val="tx1"/>
          </a:solidFill>
          <a:latin typeface="+mn-lt"/>
        </a:defRPr>
      </a:lvl3pPr>
      <a:lvl4pPr marL="1071563" indent="-171450" algn="l" rtl="0" eaLnBrk="0" fontAlgn="base" hangingPunct="0">
        <a:spcBef>
          <a:spcPct val="20000"/>
        </a:spcBef>
        <a:spcAft>
          <a:spcPct val="0"/>
        </a:spcAft>
        <a:buChar char="–"/>
        <a:defRPr sz="1200">
          <a:solidFill>
            <a:schemeClr val="tx1"/>
          </a:solidFill>
          <a:latin typeface="+mn-lt"/>
        </a:defRPr>
      </a:lvl4pPr>
      <a:lvl5pPr marL="1328738" indent="-171450" algn="l" rtl="0" eaLnBrk="0" fontAlgn="base" hangingPunct="0">
        <a:spcBef>
          <a:spcPct val="20000"/>
        </a:spcBef>
        <a:spcAft>
          <a:spcPct val="0"/>
        </a:spcAft>
        <a:buChar char="•"/>
        <a:defRPr sz="1200">
          <a:solidFill>
            <a:schemeClr val="tx1"/>
          </a:solidFill>
          <a:latin typeface="+mn-lt"/>
        </a:defRPr>
      </a:lvl5pPr>
      <a:lvl6pPr marL="1671638" indent="-171450" algn="l" rtl="0" eaLnBrk="0" fontAlgn="base" hangingPunct="0">
        <a:spcBef>
          <a:spcPct val="20000"/>
        </a:spcBef>
        <a:spcAft>
          <a:spcPct val="0"/>
        </a:spcAft>
        <a:buChar char="•"/>
        <a:defRPr sz="1200">
          <a:solidFill>
            <a:schemeClr val="tx1"/>
          </a:solidFill>
          <a:latin typeface="+mn-lt"/>
        </a:defRPr>
      </a:lvl6pPr>
      <a:lvl7pPr marL="2014538" indent="-171450" algn="l" rtl="0" eaLnBrk="0" fontAlgn="base" hangingPunct="0">
        <a:spcBef>
          <a:spcPct val="20000"/>
        </a:spcBef>
        <a:spcAft>
          <a:spcPct val="0"/>
        </a:spcAft>
        <a:buChar char="•"/>
        <a:defRPr sz="1200">
          <a:solidFill>
            <a:schemeClr val="tx1"/>
          </a:solidFill>
          <a:latin typeface="+mn-lt"/>
        </a:defRPr>
      </a:lvl7pPr>
      <a:lvl8pPr marL="2357438" indent="-171450" algn="l" rtl="0" eaLnBrk="0" fontAlgn="base" hangingPunct="0">
        <a:spcBef>
          <a:spcPct val="20000"/>
        </a:spcBef>
        <a:spcAft>
          <a:spcPct val="0"/>
        </a:spcAft>
        <a:buChar char="•"/>
        <a:defRPr sz="1200">
          <a:solidFill>
            <a:schemeClr val="tx1"/>
          </a:solidFill>
          <a:latin typeface="+mn-lt"/>
        </a:defRPr>
      </a:lvl8pPr>
      <a:lvl9pPr marL="2700338" indent="-171450" algn="l" rtl="0" eaLnBrk="0" fontAlgn="base" hangingPunct="0">
        <a:spcBef>
          <a:spcPct val="20000"/>
        </a:spcBef>
        <a:spcAft>
          <a:spcPct val="0"/>
        </a:spcAft>
        <a:buChar char="•"/>
        <a:defRPr sz="1200">
          <a:solidFill>
            <a:schemeClr val="tx1"/>
          </a:solidFill>
          <a:latin typeface="+mn-lt"/>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rgbClr val="646464"/>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98427598"/>
      </p:ext>
    </p:extLst>
  </p:cSld>
  <p:clrMap bg1="lt1" tx1="dk1" bg2="lt2" tx2="dk2" accent1="accent1" accent2="accent2" accent3="accent3" accent4="accent4" accent5="accent5" accent6="accent6" hlink="hlink" folHlink="folHlink"/>
  <p:sldLayoutIdLst>
    <p:sldLayoutId id="2147483722" r:id="rId1"/>
    <p:sldLayoutId id="2147483723" r:id="rId2"/>
    <p:sldLayoutId id="2147483724" r:id="rId3"/>
    <p:sldLayoutId id="2147483725" r:id="rId4"/>
  </p:sldLayoutIdLst>
  <p:hf hdr="0"/>
  <p:txStyles>
    <p:titleStyle>
      <a:lvl1pPr algn="l" defTabSz="815632" rtl="0" eaLnBrk="1" latinLnBrk="0" hangingPunct="1">
        <a:spcBef>
          <a:spcPct val="0"/>
        </a:spcBef>
        <a:buNone/>
        <a:defRPr kumimoji="1" sz="3897" kern="1200">
          <a:solidFill>
            <a:schemeClr val="tx1"/>
          </a:solidFill>
          <a:latin typeface="+mj-ea"/>
          <a:ea typeface="+mj-ea"/>
          <a:cs typeface="+mj-cs"/>
        </a:defRPr>
      </a:lvl1pPr>
    </p:titleStyle>
    <p:bodyStyle>
      <a:lvl1pPr marL="305862" indent="-305862" algn="l" defTabSz="815632" rtl="0" eaLnBrk="1" latinLnBrk="0" hangingPunct="1">
        <a:spcBef>
          <a:spcPct val="20000"/>
        </a:spcBef>
        <a:buFont typeface="Arial" pitchFamily="34" charset="0"/>
        <a:buChar char="•"/>
        <a:defRPr kumimoji="1" sz="2798" kern="1200">
          <a:solidFill>
            <a:schemeClr val="tx1"/>
          </a:solidFill>
          <a:latin typeface="+mj-ea"/>
          <a:ea typeface="+mj-ea"/>
          <a:cs typeface="+mn-cs"/>
        </a:defRPr>
      </a:lvl1pPr>
      <a:lvl2pPr marL="662701" indent="-254885" algn="l" defTabSz="815632" rtl="0" eaLnBrk="1" latinLnBrk="0" hangingPunct="1">
        <a:spcBef>
          <a:spcPct val="20000"/>
        </a:spcBef>
        <a:buFont typeface="Arial" pitchFamily="34" charset="0"/>
        <a:buChar char="–"/>
        <a:defRPr kumimoji="1" sz="2498" kern="1200">
          <a:solidFill>
            <a:schemeClr val="tx1"/>
          </a:solidFill>
          <a:latin typeface="+mj-ea"/>
          <a:ea typeface="+mj-ea"/>
          <a:cs typeface="+mn-cs"/>
        </a:defRPr>
      </a:lvl2pPr>
      <a:lvl3pPr marL="1019541" indent="-203908" algn="l" defTabSz="815632" rtl="0" eaLnBrk="1" latinLnBrk="0" hangingPunct="1">
        <a:spcBef>
          <a:spcPct val="20000"/>
        </a:spcBef>
        <a:buFont typeface="Arial" pitchFamily="34" charset="0"/>
        <a:buChar char="•"/>
        <a:defRPr kumimoji="1" sz="2198" kern="1200">
          <a:solidFill>
            <a:schemeClr val="tx1"/>
          </a:solidFill>
          <a:latin typeface="+mj-ea"/>
          <a:ea typeface="+mj-ea"/>
          <a:cs typeface="+mn-cs"/>
        </a:defRPr>
      </a:lvl3pPr>
      <a:lvl4pPr marL="1427356" indent="-203908" algn="l" defTabSz="815632" rtl="0" eaLnBrk="1" latinLnBrk="0" hangingPunct="1">
        <a:spcBef>
          <a:spcPct val="20000"/>
        </a:spcBef>
        <a:buFont typeface="Arial" pitchFamily="34" charset="0"/>
        <a:buChar char="–"/>
        <a:defRPr kumimoji="1" sz="1798" kern="1200">
          <a:solidFill>
            <a:schemeClr val="tx1"/>
          </a:solidFill>
          <a:latin typeface="+mj-ea"/>
          <a:ea typeface="+mj-ea"/>
          <a:cs typeface="+mn-cs"/>
        </a:defRPr>
      </a:lvl4pPr>
      <a:lvl5pPr marL="1835173" indent="-203908" algn="l" defTabSz="815632" rtl="0" eaLnBrk="1" latinLnBrk="0" hangingPunct="1">
        <a:spcBef>
          <a:spcPct val="20000"/>
        </a:spcBef>
        <a:buFont typeface="Arial" pitchFamily="34" charset="0"/>
        <a:buChar char="»"/>
        <a:defRPr kumimoji="1" sz="1798" kern="1200">
          <a:solidFill>
            <a:schemeClr val="tx1"/>
          </a:solidFill>
          <a:latin typeface="+mj-ea"/>
          <a:ea typeface="+mj-ea"/>
          <a:cs typeface="+mn-cs"/>
        </a:defRPr>
      </a:lvl5pPr>
      <a:lvl6pPr marL="2242989" indent="-203908" algn="l" defTabSz="815632" rtl="0" eaLnBrk="1" latinLnBrk="0" hangingPunct="1">
        <a:spcBef>
          <a:spcPct val="20000"/>
        </a:spcBef>
        <a:buFont typeface="Arial" pitchFamily="34" charset="0"/>
        <a:buChar char="•"/>
        <a:defRPr kumimoji="1" sz="1798" kern="1200">
          <a:solidFill>
            <a:schemeClr val="tx1"/>
          </a:solidFill>
          <a:latin typeface="+mn-lt"/>
          <a:ea typeface="+mn-ea"/>
          <a:cs typeface="+mn-cs"/>
        </a:defRPr>
      </a:lvl6pPr>
      <a:lvl7pPr marL="2650805" indent="-203908" algn="l" defTabSz="815632" rtl="0" eaLnBrk="1" latinLnBrk="0" hangingPunct="1">
        <a:spcBef>
          <a:spcPct val="20000"/>
        </a:spcBef>
        <a:buFont typeface="Arial" pitchFamily="34" charset="0"/>
        <a:buChar char="•"/>
        <a:defRPr kumimoji="1" sz="1798" kern="1200">
          <a:solidFill>
            <a:schemeClr val="tx1"/>
          </a:solidFill>
          <a:latin typeface="+mn-lt"/>
          <a:ea typeface="+mn-ea"/>
          <a:cs typeface="+mn-cs"/>
        </a:defRPr>
      </a:lvl7pPr>
      <a:lvl8pPr marL="3058621" indent="-203908" algn="l" defTabSz="815632" rtl="0" eaLnBrk="1" latinLnBrk="0" hangingPunct="1">
        <a:spcBef>
          <a:spcPct val="20000"/>
        </a:spcBef>
        <a:buFont typeface="Arial" pitchFamily="34" charset="0"/>
        <a:buChar char="•"/>
        <a:defRPr kumimoji="1" sz="1798" kern="1200">
          <a:solidFill>
            <a:schemeClr val="tx1"/>
          </a:solidFill>
          <a:latin typeface="+mn-lt"/>
          <a:ea typeface="+mn-ea"/>
          <a:cs typeface="+mn-cs"/>
        </a:defRPr>
      </a:lvl8pPr>
      <a:lvl9pPr marL="3466438" indent="-203908" algn="l" defTabSz="815632" rtl="0" eaLnBrk="1" latinLnBrk="0" hangingPunct="1">
        <a:spcBef>
          <a:spcPct val="20000"/>
        </a:spcBef>
        <a:buFont typeface="Arial" pitchFamily="34" charset="0"/>
        <a:buChar char="•"/>
        <a:defRPr kumimoji="1" sz="1798" kern="1200">
          <a:solidFill>
            <a:schemeClr val="tx1"/>
          </a:solidFill>
          <a:latin typeface="+mn-lt"/>
          <a:ea typeface="+mn-ea"/>
          <a:cs typeface="+mn-cs"/>
        </a:defRPr>
      </a:lvl9pPr>
    </p:bodyStyle>
    <p:otherStyle>
      <a:defPPr>
        <a:defRPr lang="ja-JP"/>
      </a:defPPr>
      <a:lvl1pPr marL="0" algn="l" defTabSz="815632" rtl="0" eaLnBrk="1" latinLnBrk="0" hangingPunct="1">
        <a:defRPr kumimoji="1" sz="1599" kern="1200">
          <a:solidFill>
            <a:schemeClr val="tx1"/>
          </a:solidFill>
          <a:latin typeface="+mn-lt"/>
          <a:ea typeface="+mn-ea"/>
          <a:cs typeface="+mn-cs"/>
        </a:defRPr>
      </a:lvl1pPr>
      <a:lvl2pPr marL="407817" algn="l" defTabSz="815632" rtl="0" eaLnBrk="1" latinLnBrk="0" hangingPunct="1">
        <a:defRPr kumimoji="1" sz="1599" kern="1200">
          <a:solidFill>
            <a:schemeClr val="tx1"/>
          </a:solidFill>
          <a:latin typeface="+mn-lt"/>
          <a:ea typeface="+mn-ea"/>
          <a:cs typeface="+mn-cs"/>
        </a:defRPr>
      </a:lvl2pPr>
      <a:lvl3pPr marL="815632" algn="l" defTabSz="815632" rtl="0" eaLnBrk="1" latinLnBrk="0" hangingPunct="1">
        <a:defRPr kumimoji="1" sz="1599" kern="1200">
          <a:solidFill>
            <a:schemeClr val="tx1"/>
          </a:solidFill>
          <a:latin typeface="+mn-lt"/>
          <a:ea typeface="+mn-ea"/>
          <a:cs typeface="+mn-cs"/>
        </a:defRPr>
      </a:lvl3pPr>
      <a:lvl4pPr marL="1223449" algn="l" defTabSz="815632" rtl="0" eaLnBrk="1" latinLnBrk="0" hangingPunct="1">
        <a:defRPr kumimoji="1" sz="1599" kern="1200">
          <a:solidFill>
            <a:schemeClr val="tx1"/>
          </a:solidFill>
          <a:latin typeface="+mn-lt"/>
          <a:ea typeface="+mn-ea"/>
          <a:cs typeface="+mn-cs"/>
        </a:defRPr>
      </a:lvl4pPr>
      <a:lvl5pPr marL="1631265" algn="l" defTabSz="815632" rtl="0" eaLnBrk="1" latinLnBrk="0" hangingPunct="1">
        <a:defRPr kumimoji="1" sz="1599" kern="1200">
          <a:solidFill>
            <a:schemeClr val="tx1"/>
          </a:solidFill>
          <a:latin typeface="+mn-lt"/>
          <a:ea typeface="+mn-ea"/>
          <a:cs typeface="+mn-cs"/>
        </a:defRPr>
      </a:lvl5pPr>
      <a:lvl6pPr marL="2039081" algn="l" defTabSz="815632" rtl="0" eaLnBrk="1" latinLnBrk="0" hangingPunct="1">
        <a:defRPr kumimoji="1" sz="1599" kern="1200">
          <a:solidFill>
            <a:schemeClr val="tx1"/>
          </a:solidFill>
          <a:latin typeface="+mn-lt"/>
          <a:ea typeface="+mn-ea"/>
          <a:cs typeface="+mn-cs"/>
        </a:defRPr>
      </a:lvl6pPr>
      <a:lvl7pPr marL="2446897" algn="l" defTabSz="815632" rtl="0" eaLnBrk="1" latinLnBrk="0" hangingPunct="1">
        <a:defRPr kumimoji="1" sz="1599" kern="1200">
          <a:solidFill>
            <a:schemeClr val="tx1"/>
          </a:solidFill>
          <a:latin typeface="+mn-lt"/>
          <a:ea typeface="+mn-ea"/>
          <a:cs typeface="+mn-cs"/>
        </a:defRPr>
      </a:lvl7pPr>
      <a:lvl8pPr marL="2854713" algn="l" defTabSz="815632" rtl="0" eaLnBrk="1" latinLnBrk="0" hangingPunct="1">
        <a:defRPr kumimoji="1" sz="1599" kern="1200">
          <a:solidFill>
            <a:schemeClr val="tx1"/>
          </a:solidFill>
          <a:latin typeface="+mn-lt"/>
          <a:ea typeface="+mn-ea"/>
          <a:cs typeface="+mn-cs"/>
        </a:defRPr>
      </a:lvl8pPr>
      <a:lvl9pPr marL="3262529" algn="l" defTabSz="815632" rtl="0" eaLnBrk="1" latinLnBrk="0" hangingPunct="1">
        <a:defRPr kumimoji="1" sz="1599"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rgbClr val="646464"/>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537228039"/>
      </p:ext>
    </p:extLst>
  </p:cSld>
  <p:clrMap bg1="lt1" tx1="dk1" bg2="lt2" tx2="dk2" accent1="accent1" accent2="accent2" accent3="accent3" accent4="accent4" accent5="accent5" accent6="accent6" hlink="hlink" folHlink="folHlink"/>
  <p:sldLayoutIdLst>
    <p:sldLayoutId id="2147483727" r:id="rId1"/>
    <p:sldLayoutId id="2147483728" r:id="rId2"/>
    <p:sldLayoutId id="2147483729" r:id="rId3"/>
  </p:sldLayoutIdLst>
  <p:hf hdr="0"/>
  <p:txStyles>
    <p:titleStyle>
      <a:lvl1pPr algn="l" defTabSz="815612" rtl="0" eaLnBrk="1" latinLnBrk="0" hangingPunct="1">
        <a:spcBef>
          <a:spcPct val="0"/>
        </a:spcBef>
        <a:buNone/>
        <a:defRPr kumimoji="1" sz="3897" kern="1200">
          <a:solidFill>
            <a:schemeClr val="tx1"/>
          </a:solidFill>
          <a:latin typeface="+mj-ea"/>
          <a:ea typeface="+mj-ea"/>
          <a:cs typeface="+mj-cs"/>
        </a:defRPr>
      </a:lvl1pPr>
    </p:titleStyle>
    <p:bodyStyle>
      <a:lvl1pPr marL="305855" indent="-305855" algn="l" defTabSz="815612" rtl="0" eaLnBrk="1" latinLnBrk="0" hangingPunct="1">
        <a:spcBef>
          <a:spcPct val="20000"/>
        </a:spcBef>
        <a:buFont typeface="Arial" pitchFamily="34" charset="0"/>
        <a:buChar char="•"/>
        <a:defRPr kumimoji="1" sz="2798" kern="1200">
          <a:solidFill>
            <a:schemeClr val="tx1"/>
          </a:solidFill>
          <a:latin typeface="+mj-ea"/>
          <a:ea typeface="+mj-ea"/>
          <a:cs typeface="+mn-cs"/>
        </a:defRPr>
      </a:lvl1pPr>
      <a:lvl2pPr marL="662685" indent="-254879" algn="l" defTabSz="815612" rtl="0" eaLnBrk="1" latinLnBrk="0" hangingPunct="1">
        <a:spcBef>
          <a:spcPct val="20000"/>
        </a:spcBef>
        <a:buFont typeface="Arial" pitchFamily="34" charset="0"/>
        <a:buChar char="–"/>
        <a:defRPr kumimoji="1" sz="2498" kern="1200">
          <a:solidFill>
            <a:schemeClr val="tx1"/>
          </a:solidFill>
          <a:latin typeface="+mj-ea"/>
          <a:ea typeface="+mj-ea"/>
          <a:cs typeface="+mn-cs"/>
        </a:defRPr>
      </a:lvl2pPr>
      <a:lvl3pPr marL="1019515" indent="-203903" algn="l" defTabSz="815612" rtl="0" eaLnBrk="1" latinLnBrk="0" hangingPunct="1">
        <a:spcBef>
          <a:spcPct val="20000"/>
        </a:spcBef>
        <a:buFont typeface="Arial" pitchFamily="34" charset="0"/>
        <a:buChar char="•"/>
        <a:defRPr kumimoji="1" sz="2198" kern="1200">
          <a:solidFill>
            <a:schemeClr val="tx1"/>
          </a:solidFill>
          <a:latin typeface="+mj-ea"/>
          <a:ea typeface="+mj-ea"/>
          <a:cs typeface="+mn-cs"/>
        </a:defRPr>
      </a:lvl3pPr>
      <a:lvl4pPr marL="1427321" indent="-203903" algn="l" defTabSz="815612" rtl="0" eaLnBrk="1" latinLnBrk="0" hangingPunct="1">
        <a:spcBef>
          <a:spcPct val="20000"/>
        </a:spcBef>
        <a:buFont typeface="Arial" pitchFamily="34" charset="0"/>
        <a:buChar char="–"/>
        <a:defRPr kumimoji="1" sz="1798" kern="1200">
          <a:solidFill>
            <a:schemeClr val="tx1"/>
          </a:solidFill>
          <a:latin typeface="+mj-ea"/>
          <a:ea typeface="+mj-ea"/>
          <a:cs typeface="+mn-cs"/>
        </a:defRPr>
      </a:lvl4pPr>
      <a:lvl5pPr marL="1835127" indent="-203903" algn="l" defTabSz="815612" rtl="0" eaLnBrk="1" latinLnBrk="0" hangingPunct="1">
        <a:spcBef>
          <a:spcPct val="20000"/>
        </a:spcBef>
        <a:buFont typeface="Arial" pitchFamily="34" charset="0"/>
        <a:buChar char="»"/>
        <a:defRPr kumimoji="1" sz="1798" kern="1200">
          <a:solidFill>
            <a:schemeClr val="tx1"/>
          </a:solidFill>
          <a:latin typeface="+mj-ea"/>
          <a:ea typeface="+mj-ea"/>
          <a:cs typeface="+mn-cs"/>
        </a:defRPr>
      </a:lvl5pPr>
      <a:lvl6pPr marL="2242933" indent="-203903" algn="l" defTabSz="815612" rtl="0" eaLnBrk="1" latinLnBrk="0" hangingPunct="1">
        <a:spcBef>
          <a:spcPct val="20000"/>
        </a:spcBef>
        <a:buFont typeface="Arial" pitchFamily="34" charset="0"/>
        <a:buChar char="•"/>
        <a:defRPr kumimoji="1" sz="1798" kern="1200">
          <a:solidFill>
            <a:schemeClr val="tx1"/>
          </a:solidFill>
          <a:latin typeface="+mn-lt"/>
          <a:ea typeface="+mn-ea"/>
          <a:cs typeface="+mn-cs"/>
        </a:defRPr>
      </a:lvl6pPr>
      <a:lvl7pPr marL="2650739" indent="-203903" algn="l" defTabSz="815612" rtl="0" eaLnBrk="1" latinLnBrk="0" hangingPunct="1">
        <a:spcBef>
          <a:spcPct val="20000"/>
        </a:spcBef>
        <a:buFont typeface="Arial" pitchFamily="34" charset="0"/>
        <a:buChar char="•"/>
        <a:defRPr kumimoji="1" sz="1798" kern="1200">
          <a:solidFill>
            <a:schemeClr val="tx1"/>
          </a:solidFill>
          <a:latin typeface="+mn-lt"/>
          <a:ea typeface="+mn-ea"/>
          <a:cs typeface="+mn-cs"/>
        </a:defRPr>
      </a:lvl7pPr>
      <a:lvl8pPr marL="3058545" indent="-203903" algn="l" defTabSz="815612" rtl="0" eaLnBrk="1" latinLnBrk="0" hangingPunct="1">
        <a:spcBef>
          <a:spcPct val="20000"/>
        </a:spcBef>
        <a:buFont typeface="Arial" pitchFamily="34" charset="0"/>
        <a:buChar char="•"/>
        <a:defRPr kumimoji="1" sz="1798" kern="1200">
          <a:solidFill>
            <a:schemeClr val="tx1"/>
          </a:solidFill>
          <a:latin typeface="+mn-lt"/>
          <a:ea typeface="+mn-ea"/>
          <a:cs typeface="+mn-cs"/>
        </a:defRPr>
      </a:lvl8pPr>
      <a:lvl9pPr marL="3466351" indent="-203903" algn="l" defTabSz="815612" rtl="0" eaLnBrk="1" latinLnBrk="0" hangingPunct="1">
        <a:spcBef>
          <a:spcPct val="20000"/>
        </a:spcBef>
        <a:buFont typeface="Arial" pitchFamily="34" charset="0"/>
        <a:buChar char="•"/>
        <a:defRPr kumimoji="1" sz="1798" kern="1200">
          <a:solidFill>
            <a:schemeClr val="tx1"/>
          </a:solidFill>
          <a:latin typeface="+mn-lt"/>
          <a:ea typeface="+mn-ea"/>
          <a:cs typeface="+mn-cs"/>
        </a:defRPr>
      </a:lvl9pPr>
    </p:bodyStyle>
    <p:otherStyle>
      <a:defPPr>
        <a:defRPr lang="ja-JP"/>
      </a:defPPr>
      <a:lvl1pPr marL="0" algn="l" defTabSz="815612" rtl="0" eaLnBrk="1" latinLnBrk="0" hangingPunct="1">
        <a:defRPr kumimoji="1" sz="1598" kern="1200">
          <a:solidFill>
            <a:schemeClr val="tx1"/>
          </a:solidFill>
          <a:latin typeface="+mn-lt"/>
          <a:ea typeface="+mn-ea"/>
          <a:cs typeface="+mn-cs"/>
        </a:defRPr>
      </a:lvl1pPr>
      <a:lvl2pPr marL="407806" algn="l" defTabSz="815612" rtl="0" eaLnBrk="1" latinLnBrk="0" hangingPunct="1">
        <a:defRPr kumimoji="1" sz="1598" kern="1200">
          <a:solidFill>
            <a:schemeClr val="tx1"/>
          </a:solidFill>
          <a:latin typeface="+mn-lt"/>
          <a:ea typeface="+mn-ea"/>
          <a:cs typeface="+mn-cs"/>
        </a:defRPr>
      </a:lvl2pPr>
      <a:lvl3pPr marL="815612" algn="l" defTabSz="815612" rtl="0" eaLnBrk="1" latinLnBrk="0" hangingPunct="1">
        <a:defRPr kumimoji="1" sz="1598" kern="1200">
          <a:solidFill>
            <a:schemeClr val="tx1"/>
          </a:solidFill>
          <a:latin typeface="+mn-lt"/>
          <a:ea typeface="+mn-ea"/>
          <a:cs typeface="+mn-cs"/>
        </a:defRPr>
      </a:lvl3pPr>
      <a:lvl4pPr marL="1223418" algn="l" defTabSz="815612" rtl="0" eaLnBrk="1" latinLnBrk="0" hangingPunct="1">
        <a:defRPr kumimoji="1" sz="1598" kern="1200">
          <a:solidFill>
            <a:schemeClr val="tx1"/>
          </a:solidFill>
          <a:latin typeface="+mn-lt"/>
          <a:ea typeface="+mn-ea"/>
          <a:cs typeface="+mn-cs"/>
        </a:defRPr>
      </a:lvl4pPr>
      <a:lvl5pPr marL="1631223" algn="l" defTabSz="815612" rtl="0" eaLnBrk="1" latinLnBrk="0" hangingPunct="1">
        <a:defRPr kumimoji="1" sz="1598" kern="1200">
          <a:solidFill>
            <a:schemeClr val="tx1"/>
          </a:solidFill>
          <a:latin typeface="+mn-lt"/>
          <a:ea typeface="+mn-ea"/>
          <a:cs typeface="+mn-cs"/>
        </a:defRPr>
      </a:lvl5pPr>
      <a:lvl6pPr marL="2039029" algn="l" defTabSz="815612" rtl="0" eaLnBrk="1" latinLnBrk="0" hangingPunct="1">
        <a:defRPr kumimoji="1" sz="1598" kern="1200">
          <a:solidFill>
            <a:schemeClr val="tx1"/>
          </a:solidFill>
          <a:latin typeface="+mn-lt"/>
          <a:ea typeface="+mn-ea"/>
          <a:cs typeface="+mn-cs"/>
        </a:defRPr>
      </a:lvl6pPr>
      <a:lvl7pPr marL="2446836" algn="l" defTabSz="815612" rtl="0" eaLnBrk="1" latinLnBrk="0" hangingPunct="1">
        <a:defRPr kumimoji="1" sz="1598" kern="1200">
          <a:solidFill>
            <a:schemeClr val="tx1"/>
          </a:solidFill>
          <a:latin typeface="+mn-lt"/>
          <a:ea typeface="+mn-ea"/>
          <a:cs typeface="+mn-cs"/>
        </a:defRPr>
      </a:lvl7pPr>
      <a:lvl8pPr marL="2854642" algn="l" defTabSz="815612" rtl="0" eaLnBrk="1" latinLnBrk="0" hangingPunct="1">
        <a:defRPr kumimoji="1" sz="1598" kern="1200">
          <a:solidFill>
            <a:schemeClr val="tx1"/>
          </a:solidFill>
          <a:latin typeface="+mn-lt"/>
          <a:ea typeface="+mn-ea"/>
          <a:cs typeface="+mn-cs"/>
        </a:defRPr>
      </a:lvl8pPr>
      <a:lvl9pPr marL="3262448" algn="l" defTabSz="815612" rtl="0" eaLnBrk="1" latinLnBrk="0" hangingPunct="1">
        <a:defRPr kumimoji="1" sz="1598"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Pr>
        <a:solidFill>
          <a:srgbClr val="646464"/>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798097041"/>
      </p:ext>
    </p:extLst>
  </p:cSld>
  <p:clrMap bg1="lt1" tx1="dk1" bg2="lt2" tx2="dk2" accent1="accent1" accent2="accent2" accent3="accent3" accent4="accent4" accent5="accent5" accent6="accent6" hlink="hlink" folHlink="folHlink"/>
  <p:sldLayoutIdLst>
    <p:sldLayoutId id="2147483731" r:id="rId1"/>
    <p:sldLayoutId id="2147483732" r:id="rId2"/>
    <p:sldLayoutId id="2147483733" r:id="rId3"/>
  </p:sldLayoutIdLst>
  <p:hf sldNum="0" hdr="0" ftr="0" dt="0"/>
  <p:txStyles>
    <p:titleStyle>
      <a:lvl1pPr algn="l" defTabSz="815632" rtl="0" eaLnBrk="1" latinLnBrk="0" hangingPunct="1">
        <a:spcBef>
          <a:spcPct val="0"/>
        </a:spcBef>
        <a:buNone/>
        <a:defRPr kumimoji="1" sz="3897" kern="1200">
          <a:solidFill>
            <a:schemeClr val="tx1"/>
          </a:solidFill>
          <a:latin typeface="+mj-ea"/>
          <a:ea typeface="+mj-ea"/>
          <a:cs typeface="+mj-cs"/>
        </a:defRPr>
      </a:lvl1pPr>
    </p:titleStyle>
    <p:bodyStyle>
      <a:lvl1pPr marL="305862" indent="-305862" algn="l" defTabSz="815632" rtl="0" eaLnBrk="1" latinLnBrk="0" hangingPunct="1">
        <a:spcBef>
          <a:spcPct val="20000"/>
        </a:spcBef>
        <a:buFont typeface="Arial" pitchFamily="34" charset="0"/>
        <a:buChar char="•"/>
        <a:defRPr kumimoji="1" sz="2798" kern="1200">
          <a:solidFill>
            <a:schemeClr val="tx1"/>
          </a:solidFill>
          <a:latin typeface="+mj-ea"/>
          <a:ea typeface="+mj-ea"/>
          <a:cs typeface="+mn-cs"/>
        </a:defRPr>
      </a:lvl1pPr>
      <a:lvl2pPr marL="662701" indent="-254885" algn="l" defTabSz="815632" rtl="0" eaLnBrk="1" latinLnBrk="0" hangingPunct="1">
        <a:spcBef>
          <a:spcPct val="20000"/>
        </a:spcBef>
        <a:buFont typeface="Arial" pitchFamily="34" charset="0"/>
        <a:buChar char="–"/>
        <a:defRPr kumimoji="1" sz="2498" kern="1200">
          <a:solidFill>
            <a:schemeClr val="tx1"/>
          </a:solidFill>
          <a:latin typeface="+mj-ea"/>
          <a:ea typeface="+mj-ea"/>
          <a:cs typeface="+mn-cs"/>
        </a:defRPr>
      </a:lvl2pPr>
      <a:lvl3pPr marL="1019541" indent="-203908" algn="l" defTabSz="815632" rtl="0" eaLnBrk="1" latinLnBrk="0" hangingPunct="1">
        <a:spcBef>
          <a:spcPct val="20000"/>
        </a:spcBef>
        <a:buFont typeface="Arial" pitchFamily="34" charset="0"/>
        <a:buChar char="•"/>
        <a:defRPr kumimoji="1" sz="2198" kern="1200">
          <a:solidFill>
            <a:schemeClr val="tx1"/>
          </a:solidFill>
          <a:latin typeface="+mj-ea"/>
          <a:ea typeface="+mj-ea"/>
          <a:cs typeface="+mn-cs"/>
        </a:defRPr>
      </a:lvl3pPr>
      <a:lvl4pPr marL="1427356" indent="-203908" algn="l" defTabSz="815632" rtl="0" eaLnBrk="1" latinLnBrk="0" hangingPunct="1">
        <a:spcBef>
          <a:spcPct val="20000"/>
        </a:spcBef>
        <a:buFont typeface="Arial" pitchFamily="34" charset="0"/>
        <a:buChar char="–"/>
        <a:defRPr kumimoji="1" sz="1798" kern="1200">
          <a:solidFill>
            <a:schemeClr val="tx1"/>
          </a:solidFill>
          <a:latin typeface="+mj-ea"/>
          <a:ea typeface="+mj-ea"/>
          <a:cs typeface="+mn-cs"/>
        </a:defRPr>
      </a:lvl4pPr>
      <a:lvl5pPr marL="1835173" indent="-203908" algn="l" defTabSz="815632" rtl="0" eaLnBrk="1" latinLnBrk="0" hangingPunct="1">
        <a:spcBef>
          <a:spcPct val="20000"/>
        </a:spcBef>
        <a:buFont typeface="Arial" pitchFamily="34" charset="0"/>
        <a:buChar char="»"/>
        <a:defRPr kumimoji="1" sz="1798" kern="1200">
          <a:solidFill>
            <a:schemeClr val="tx1"/>
          </a:solidFill>
          <a:latin typeface="+mj-ea"/>
          <a:ea typeface="+mj-ea"/>
          <a:cs typeface="+mn-cs"/>
        </a:defRPr>
      </a:lvl5pPr>
      <a:lvl6pPr marL="2242989" indent="-203908" algn="l" defTabSz="815632" rtl="0" eaLnBrk="1" latinLnBrk="0" hangingPunct="1">
        <a:spcBef>
          <a:spcPct val="20000"/>
        </a:spcBef>
        <a:buFont typeface="Arial" pitchFamily="34" charset="0"/>
        <a:buChar char="•"/>
        <a:defRPr kumimoji="1" sz="1798" kern="1200">
          <a:solidFill>
            <a:schemeClr val="tx1"/>
          </a:solidFill>
          <a:latin typeface="+mn-lt"/>
          <a:ea typeface="+mn-ea"/>
          <a:cs typeface="+mn-cs"/>
        </a:defRPr>
      </a:lvl6pPr>
      <a:lvl7pPr marL="2650805" indent="-203908" algn="l" defTabSz="815632" rtl="0" eaLnBrk="1" latinLnBrk="0" hangingPunct="1">
        <a:spcBef>
          <a:spcPct val="20000"/>
        </a:spcBef>
        <a:buFont typeface="Arial" pitchFamily="34" charset="0"/>
        <a:buChar char="•"/>
        <a:defRPr kumimoji="1" sz="1798" kern="1200">
          <a:solidFill>
            <a:schemeClr val="tx1"/>
          </a:solidFill>
          <a:latin typeface="+mn-lt"/>
          <a:ea typeface="+mn-ea"/>
          <a:cs typeface="+mn-cs"/>
        </a:defRPr>
      </a:lvl7pPr>
      <a:lvl8pPr marL="3058621" indent="-203908" algn="l" defTabSz="815632" rtl="0" eaLnBrk="1" latinLnBrk="0" hangingPunct="1">
        <a:spcBef>
          <a:spcPct val="20000"/>
        </a:spcBef>
        <a:buFont typeface="Arial" pitchFamily="34" charset="0"/>
        <a:buChar char="•"/>
        <a:defRPr kumimoji="1" sz="1798" kern="1200">
          <a:solidFill>
            <a:schemeClr val="tx1"/>
          </a:solidFill>
          <a:latin typeface="+mn-lt"/>
          <a:ea typeface="+mn-ea"/>
          <a:cs typeface="+mn-cs"/>
        </a:defRPr>
      </a:lvl8pPr>
      <a:lvl9pPr marL="3466438" indent="-203908" algn="l" defTabSz="815632" rtl="0" eaLnBrk="1" latinLnBrk="0" hangingPunct="1">
        <a:spcBef>
          <a:spcPct val="20000"/>
        </a:spcBef>
        <a:buFont typeface="Arial" pitchFamily="34" charset="0"/>
        <a:buChar char="•"/>
        <a:defRPr kumimoji="1" sz="1798" kern="1200">
          <a:solidFill>
            <a:schemeClr val="tx1"/>
          </a:solidFill>
          <a:latin typeface="+mn-lt"/>
          <a:ea typeface="+mn-ea"/>
          <a:cs typeface="+mn-cs"/>
        </a:defRPr>
      </a:lvl9pPr>
    </p:bodyStyle>
    <p:otherStyle>
      <a:defPPr>
        <a:defRPr lang="ja-JP"/>
      </a:defPPr>
      <a:lvl1pPr marL="0" algn="l" defTabSz="815632" rtl="0" eaLnBrk="1" latinLnBrk="0" hangingPunct="1">
        <a:defRPr kumimoji="1" sz="1599" kern="1200">
          <a:solidFill>
            <a:schemeClr val="tx1"/>
          </a:solidFill>
          <a:latin typeface="+mn-lt"/>
          <a:ea typeface="+mn-ea"/>
          <a:cs typeface="+mn-cs"/>
        </a:defRPr>
      </a:lvl1pPr>
      <a:lvl2pPr marL="407817" algn="l" defTabSz="815632" rtl="0" eaLnBrk="1" latinLnBrk="0" hangingPunct="1">
        <a:defRPr kumimoji="1" sz="1599" kern="1200">
          <a:solidFill>
            <a:schemeClr val="tx1"/>
          </a:solidFill>
          <a:latin typeface="+mn-lt"/>
          <a:ea typeface="+mn-ea"/>
          <a:cs typeface="+mn-cs"/>
        </a:defRPr>
      </a:lvl2pPr>
      <a:lvl3pPr marL="815632" algn="l" defTabSz="815632" rtl="0" eaLnBrk="1" latinLnBrk="0" hangingPunct="1">
        <a:defRPr kumimoji="1" sz="1599" kern="1200">
          <a:solidFill>
            <a:schemeClr val="tx1"/>
          </a:solidFill>
          <a:latin typeface="+mn-lt"/>
          <a:ea typeface="+mn-ea"/>
          <a:cs typeface="+mn-cs"/>
        </a:defRPr>
      </a:lvl3pPr>
      <a:lvl4pPr marL="1223449" algn="l" defTabSz="815632" rtl="0" eaLnBrk="1" latinLnBrk="0" hangingPunct="1">
        <a:defRPr kumimoji="1" sz="1599" kern="1200">
          <a:solidFill>
            <a:schemeClr val="tx1"/>
          </a:solidFill>
          <a:latin typeface="+mn-lt"/>
          <a:ea typeface="+mn-ea"/>
          <a:cs typeface="+mn-cs"/>
        </a:defRPr>
      </a:lvl4pPr>
      <a:lvl5pPr marL="1631265" algn="l" defTabSz="815632" rtl="0" eaLnBrk="1" latinLnBrk="0" hangingPunct="1">
        <a:defRPr kumimoji="1" sz="1599" kern="1200">
          <a:solidFill>
            <a:schemeClr val="tx1"/>
          </a:solidFill>
          <a:latin typeface="+mn-lt"/>
          <a:ea typeface="+mn-ea"/>
          <a:cs typeface="+mn-cs"/>
        </a:defRPr>
      </a:lvl5pPr>
      <a:lvl6pPr marL="2039081" algn="l" defTabSz="815632" rtl="0" eaLnBrk="1" latinLnBrk="0" hangingPunct="1">
        <a:defRPr kumimoji="1" sz="1599" kern="1200">
          <a:solidFill>
            <a:schemeClr val="tx1"/>
          </a:solidFill>
          <a:latin typeface="+mn-lt"/>
          <a:ea typeface="+mn-ea"/>
          <a:cs typeface="+mn-cs"/>
        </a:defRPr>
      </a:lvl6pPr>
      <a:lvl7pPr marL="2446897" algn="l" defTabSz="815632" rtl="0" eaLnBrk="1" latinLnBrk="0" hangingPunct="1">
        <a:defRPr kumimoji="1" sz="1599" kern="1200">
          <a:solidFill>
            <a:schemeClr val="tx1"/>
          </a:solidFill>
          <a:latin typeface="+mn-lt"/>
          <a:ea typeface="+mn-ea"/>
          <a:cs typeface="+mn-cs"/>
        </a:defRPr>
      </a:lvl7pPr>
      <a:lvl8pPr marL="2854713" algn="l" defTabSz="815632" rtl="0" eaLnBrk="1" latinLnBrk="0" hangingPunct="1">
        <a:defRPr kumimoji="1" sz="1599" kern="1200">
          <a:solidFill>
            <a:schemeClr val="tx1"/>
          </a:solidFill>
          <a:latin typeface="+mn-lt"/>
          <a:ea typeface="+mn-ea"/>
          <a:cs typeface="+mn-cs"/>
        </a:defRPr>
      </a:lvl8pPr>
      <a:lvl9pPr marL="3262529" algn="l" defTabSz="815632" rtl="0" eaLnBrk="1" latinLnBrk="0" hangingPunct="1">
        <a:defRPr kumimoji="1" sz="1599"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7.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GB" dirty="0"/>
              <a:t>September 2024</a:t>
            </a:r>
          </a:p>
        </p:txBody>
      </p:sp>
      <p:sp>
        <p:nvSpPr>
          <p:cNvPr id="8" name="Slide Number Placeholder 5"/>
          <p:cNvSpPr>
            <a:spLocks noGrp="1"/>
          </p:cNvSpPr>
          <p:nvPr>
            <p:ph type="sldNum" idx="12"/>
          </p:nvPr>
        </p:nvSpPr>
        <p:spPr/>
        <p:txBody>
          <a:bodyPr/>
          <a:lstStyle/>
          <a:p>
            <a:r>
              <a:rPr lang="en-GB"/>
              <a:t>Slide </a:t>
            </a:r>
            <a:fld id="{93823DB3-BAA4-4F4A-B4B3-ED9ABE70E976}" type="slidenum">
              <a:rPr lang="en-GB"/>
              <a:pPr/>
              <a:t>1</a:t>
            </a:fld>
            <a:endParaRPr lang="en-GB"/>
          </a:p>
        </p:txBody>
      </p:sp>
      <p:sp>
        <p:nvSpPr>
          <p:cNvPr id="3073" name="Rectangle 1"/>
          <p:cNvSpPr>
            <a:spLocks noGrp="1" noChangeArrowheads="1"/>
          </p:cNvSpPr>
          <p:nvPr>
            <p:ph type="title"/>
          </p:nvPr>
        </p:nvSpPr>
        <p:spPr>
          <a:xfrm>
            <a:off x="685800" y="685800"/>
            <a:ext cx="7772400" cy="1066800"/>
          </a:xfrm>
          <a:ln/>
        </p:spPr>
        <p:txBody>
          <a:bodyPr wrap="none"/>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ltLang="ja-JP"/>
              <a:t>Details on data forwarding for seamless roaming</a:t>
            </a:r>
            <a:endParaRPr lang="en-GB"/>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a:t>Date:</a:t>
            </a:r>
            <a:r>
              <a:rPr lang="en-GB" sz="2000" b="0"/>
              <a:t> 2024-9-15</a:t>
            </a:r>
          </a:p>
        </p:txBody>
      </p:sp>
      <p:sp>
        <p:nvSpPr>
          <p:cNvPr id="7" name="Footer Placeholder 4"/>
          <p:cNvSpPr>
            <a:spLocks noGrp="1"/>
          </p:cNvSpPr>
          <p:nvPr>
            <p:ph type="ftr" idx="14"/>
          </p:nvPr>
        </p:nvSpPr>
        <p:spPr>
          <a:xfrm>
            <a:off x="5500694" y="6475413"/>
            <a:ext cx="3041644" cy="180975"/>
          </a:xfrm>
        </p:spPr>
        <p:txBody>
          <a:bodyPr/>
          <a:lstStyle/>
          <a:p>
            <a:r>
              <a:rPr lang="it-IT"/>
              <a:t>Ryuichi Hirata(Sony Corporation), et. al.,</a:t>
            </a:r>
            <a:endParaRPr lang="en-GB"/>
          </a:p>
        </p:txBody>
      </p:sp>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graphicFrame>
        <p:nvGraphicFramePr>
          <p:cNvPr id="2" name="Object 3">
            <a:extLst>
              <a:ext uri="{FF2B5EF4-FFF2-40B4-BE49-F238E27FC236}">
                <a16:creationId xmlns:a16="http://schemas.microsoft.com/office/drawing/2014/main" id="{856B4E07-9D6E-B111-F5CB-A58E65856311}"/>
              </a:ext>
            </a:extLst>
          </p:cNvPr>
          <p:cNvGraphicFramePr>
            <a:graphicFrameLocks noChangeAspect="1"/>
          </p:cNvGraphicFramePr>
          <p:nvPr>
            <p:extLst>
              <p:ext uri="{D42A27DB-BD31-4B8C-83A1-F6EECF244321}">
                <p14:modId xmlns:p14="http://schemas.microsoft.com/office/powerpoint/2010/main" val="2839974498"/>
              </p:ext>
            </p:extLst>
          </p:nvPr>
        </p:nvGraphicFramePr>
        <p:xfrm>
          <a:off x="517525" y="2278063"/>
          <a:ext cx="8061325" cy="4062412"/>
        </p:xfrm>
        <a:graphic>
          <a:graphicData uri="http://schemas.openxmlformats.org/presentationml/2006/ole">
            <mc:AlternateContent xmlns:mc="http://schemas.openxmlformats.org/markup-compatibility/2006">
              <mc:Choice xmlns:v="urn:schemas-microsoft-com:vml" Requires="v">
                <p:oleObj name="Document" r:id="rId3" imgW="8231336" imgH="4146371" progId="Word.Document.8">
                  <p:embed/>
                </p:oleObj>
              </mc:Choice>
              <mc:Fallback>
                <p:oleObj name="Document" r:id="rId3" imgW="8231336" imgH="4146371" progId="Word.Document.8">
                  <p:embed/>
                  <p:pic>
                    <p:nvPicPr>
                      <p:cNvPr id="2" name="Object 3">
                        <a:extLst>
                          <a:ext uri="{FF2B5EF4-FFF2-40B4-BE49-F238E27FC236}">
                            <a16:creationId xmlns:a16="http://schemas.microsoft.com/office/drawing/2014/main" id="{856B4E07-9D6E-B111-F5CB-A58E65856311}"/>
                          </a:ext>
                        </a:extLst>
                      </p:cNvPr>
                      <p:cNvPicPr>
                        <a:picLocks noChangeAspect="1" noChangeArrowheads="1"/>
                      </p:cNvPicPr>
                      <p:nvPr/>
                    </p:nvPicPr>
                    <p:blipFill>
                      <a:blip r:embed="rId4"/>
                      <a:srcRect/>
                      <a:stretch>
                        <a:fillRect/>
                      </a:stretch>
                    </p:blipFill>
                    <p:spPr bwMode="auto">
                      <a:xfrm>
                        <a:off x="517525" y="2278063"/>
                        <a:ext cx="8061325" cy="4062412"/>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Tree>
  </p:cSld>
  <p:clrMapOvr>
    <a:masterClrMapping/>
  </p:clrMapOvr>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E217378-DE67-44A3-4EFF-DAA39187BA9A}"/>
              </a:ext>
            </a:extLst>
          </p:cNvPr>
          <p:cNvSpPr>
            <a:spLocks noGrp="1"/>
          </p:cNvSpPr>
          <p:nvPr>
            <p:ph type="title"/>
          </p:nvPr>
        </p:nvSpPr>
        <p:spPr/>
        <p:txBody>
          <a:bodyPr/>
          <a:lstStyle/>
          <a:p>
            <a:r>
              <a:rPr kumimoji="1" lang="en-US" altLang="ja-JP"/>
              <a:t>Summary</a:t>
            </a:r>
            <a:endParaRPr kumimoji="1" lang="ja-JP" altLang="en-US"/>
          </a:p>
        </p:txBody>
      </p:sp>
      <p:sp>
        <p:nvSpPr>
          <p:cNvPr id="3" name="コンテンツ プレースホルダー 2">
            <a:extLst>
              <a:ext uri="{FF2B5EF4-FFF2-40B4-BE49-F238E27FC236}">
                <a16:creationId xmlns:a16="http://schemas.microsoft.com/office/drawing/2014/main" id="{0F7DFC39-8910-022C-7584-A6DCCA5D55F9}"/>
              </a:ext>
            </a:extLst>
          </p:cNvPr>
          <p:cNvSpPr>
            <a:spLocks noGrp="1"/>
          </p:cNvSpPr>
          <p:nvPr>
            <p:ph idx="1"/>
          </p:nvPr>
        </p:nvSpPr>
        <p:spPr/>
        <p:txBody>
          <a:bodyPr/>
          <a:lstStyle/>
          <a:p>
            <a:pPr>
              <a:buFont typeface="Arial" panose="020B0604020202020204" pitchFamily="34" charset="0"/>
              <a:buChar char="•"/>
            </a:pPr>
            <a:r>
              <a:rPr kumimoji="1" lang="en-US" altLang="ja-JP" dirty="0"/>
              <a:t>Data forwarding between AP MLDs is important to mitigate UL suspension duration during roaming.</a:t>
            </a:r>
          </a:p>
          <a:p>
            <a:pPr>
              <a:buFont typeface="Arial" panose="020B0604020202020204" pitchFamily="34" charset="0"/>
              <a:buChar char="•"/>
            </a:pPr>
            <a:r>
              <a:rPr kumimoji="1" lang="en-US" altLang="ja-JP" dirty="0"/>
              <a:t>We see that some factors need to be considered for data forwarding.</a:t>
            </a:r>
          </a:p>
          <a:p>
            <a:pPr>
              <a:buFont typeface="Arial" panose="020B0604020202020204" pitchFamily="34" charset="0"/>
              <a:buChar char="•"/>
            </a:pPr>
            <a:r>
              <a:rPr kumimoji="1" lang="en-US" altLang="ja-JP" dirty="0"/>
              <a:t>We propose protocols to enable APs to check the availability of data forwarding.</a:t>
            </a:r>
            <a:endParaRPr lang="en-US" altLang="ja-JP" dirty="0"/>
          </a:p>
        </p:txBody>
      </p:sp>
      <p:sp>
        <p:nvSpPr>
          <p:cNvPr id="4" name="スライド番号プレースホルダー 3">
            <a:extLst>
              <a:ext uri="{FF2B5EF4-FFF2-40B4-BE49-F238E27FC236}">
                <a16:creationId xmlns:a16="http://schemas.microsoft.com/office/drawing/2014/main" id="{BEB0E6DA-333D-FF4D-5E78-D2BEB779FAEC}"/>
              </a:ext>
            </a:extLst>
          </p:cNvPr>
          <p:cNvSpPr>
            <a:spLocks noGrp="1"/>
          </p:cNvSpPr>
          <p:nvPr>
            <p:ph type="sldNum" idx="12"/>
          </p:nvPr>
        </p:nvSpPr>
        <p:spPr/>
        <p:txBody>
          <a:bodyPr/>
          <a:lstStyle/>
          <a:p>
            <a:r>
              <a:rPr lang="en-GB"/>
              <a:t>Slide </a:t>
            </a:r>
            <a:fld id="{440F5867-744E-4AA6-B0ED-4C44D2DFBB7B}" type="slidenum">
              <a:rPr lang="en-GB" smtClean="0"/>
              <a:pPr/>
              <a:t>10</a:t>
            </a:fld>
            <a:endParaRPr lang="en-GB"/>
          </a:p>
        </p:txBody>
      </p:sp>
      <p:sp>
        <p:nvSpPr>
          <p:cNvPr id="5" name="フッター プレースホルダー 4">
            <a:extLst>
              <a:ext uri="{FF2B5EF4-FFF2-40B4-BE49-F238E27FC236}">
                <a16:creationId xmlns:a16="http://schemas.microsoft.com/office/drawing/2014/main" id="{862BA9C6-74D6-8B0B-0197-914DACF19772}"/>
              </a:ext>
            </a:extLst>
          </p:cNvPr>
          <p:cNvSpPr>
            <a:spLocks noGrp="1"/>
          </p:cNvSpPr>
          <p:nvPr>
            <p:ph type="ftr" idx="14"/>
          </p:nvPr>
        </p:nvSpPr>
        <p:spPr/>
        <p:txBody>
          <a:bodyPr/>
          <a:lstStyle/>
          <a:p>
            <a:r>
              <a:rPr lang="it-IT"/>
              <a:t>Ryuichi Hirata(Sony Corporation), et. al.,</a:t>
            </a:r>
            <a:endParaRPr lang="en-GB"/>
          </a:p>
        </p:txBody>
      </p:sp>
      <p:sp>
        <p:nvSpPr>
          <p:cNvPr id="6" name="日付プレースホルダー 5">
            <a:extLst>
              <a:ext uri="{FF2B5EF4-FFF2-40B4-BE49-F238E27FC236}">
                <a16:creationId xmlns:a16="http://schemas.microsoft.com/office/drawing/2014/main" id="{1F1C97E3-5B03-D4C4-0D65-031A96900CDA}"/>
              </a:ext>
            </a:extLst>
          </p:cNvPr>
          <p:cNvSpPr>
            <a:spLocks noGrp="1"/>
          </p:cNvSpPr>
          <p:nvPr>
            <p:ph type="dt" idx="15"/>
          </p:nvPr>
        </p:nvSpPr>
        <p:spPr/>
        <p:txBody>
          <a:bodyPr/>
          <a:lstStyle/>
          <a:p>
            <a:r>
              <a:rPr lang="en-US" altLang="ja-JP" dirty="0"/>
              <a:t>September 2024</a:t>
            </a:r>
            <a:endParaRPr lang="en-GB" dirty="0"/>
          </a:p>
        </p:txBody>
      </p:sp>
    </p:spTree>
    <p:extLst>
      <p:ext uri="{BB962C8B-B14F-4D97-AF65-F5344CB8AC3E}">
        <p14:creationId xmlns:p14="http://schemas.microsoft.com/office/powerpoint/2010/main" val="331578895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74A064E-2883-C305-C493-20C418420F05}"/>
              </a:ext>
            </a:extLst>
          </p:cNvPr>
          <p:cNvSpPr>
            <a:spLocks noGrp="1"/>
          </p:cNvSpPr>
          <p:nvPr>
            <p:ph type="title"/>
          </p:nvPr>
        </p:nvSpPr>
        <p:spPr/>
        <p:txBody>
          <a:bodyPr/>
          <a:lstStyle/>
          <a:p>
            <a:r>
              <a:rPr kumimoji="1" lang="en-US" altLang="ja-JP" dirty="0"/>
              <a:t>SP1</a:t>
            </a:r>
            <a:endParaRPr kumimoji="1" lang="ja-JP" altLang="en-US" dirty="0"/>
          </a:p>
        </p:txBody>
      </p:sp>
      <p:sp>
        <p:nvSpPr>
          <p:cNvPr id="3" name="コンテンツ プレースホルダー 2">
            <a:extLst>
              <a:ext uri="{FF2B5EF4-FFF2-40B4-BE49-F238E27FC236}">
                <a16:creationId xmlns:a16="http://schemas.microsoft.com/office/drawing/2014/main" id="{8D957C2F-AD8E-AD76-7AB6-D1A52B8A440F}"/>
              </a:ext>
            </a:extLst>
          </p:cNvPr>
          <p:cNvSpPr>
            <a:spLocks noGrp="1"/>
          </p:cNvSpPr>
          <p:nvPr>
            <p:ph idx="1"/>
          </p:nvPr>
        </p:nvSpPr>
        <p:spPr/>
        <p:txBody>
          <a:bodyPr/>
          <a:lstStyle/>
          <a:p>
            <a:pPr>
              <a:buFont typeface="Arial" panose="020B0604020202020204" pitchFamily="34" charset="0"/>
              <a:buChar char="•"/>
            </a:pPr>
            <a:r>
              <a:rPr lang="en-US" altLang="ja-JP" dirty="0"/>
              <a:t>Do you agree to define a mechanism in 11bn that </a:t>
            </a:r>
            <a:r>
              <a:rPr lang="en-GB" altLang="ja-JP" dirty="0"/>
              <a:t>enables AP MLD to check the availability of forwarding data between AP MLDs?</a:t>
            </a:r>
            <a:endParaRPr lang="en-US" altLang="ja-JP" dirty="0"/>
          </a:p>
          <a:p>
            <a:pPr>
              <a:buFont typeface="Arial" panose="020B0604020202020204" pitchFamily="34" charset="0"/>
              <a:buChar char="•"/>
            </a:pPr>
            <a:endParaRPr kumimoji="1" lang="ja-JP" altLang="en-US" dirty="0"/>
          </a:p>
        </p:txBody>
      </p:sp>
      <p:sp>
        <p:nvSpPr>
          <p:cNvPr id="4" name="スライド番号プレースホルダー 3">
            <a:extLst>
              <a:ext uri="{FF2B5EF4-FFF2-40B4-BE49-F238E27FC236}">
                <a16:creationId xmlns:a16="http://schemas.microsoft.com/office/drawing/2014/main" id="{BC38FEA1-B5D1-4255-44B4-4B105832F171}"/>
              </a:ext>
            </a:extLst>
          </p:cNvPr>
          <p:cNvSpPr>
            <a:spLocks noGrp="1"/>
          </p:cNvSpPr>
          <p:nvPr>
            <p:ph type="sldNum" idx="12"/>
          </p:nvPr>
        </p:nvSpPr>
        <p:spPr/>
        <p:txBody>
          <a:bodyPr/>
          <a:lstStyle/>
          <a:p>
            <a:r>
              <a:rPr lang="en-GB"/>
              <a:t>Slide </a:t>
            </a:r>
            <a:fld id="{440F5867-744E-4AA6-B0ED-4C44D2DFBB7B}" type="slidenum">
              <a:rPr lang="en-GB" smtClean="0"/>
              <a:pPr/>
              <a:t>11</a:t>
            </a:fld>
            <a:endParaRPr lang="en-GB"/>
          </a:p>
        </p:txBody>
      </p:sp>
      <p:sp>
        <p:nvSpPr>
          <p:cNvPr id="5" name="フッター プレースホルダー 4">
            <a:extLst>
              <a:ext uri="{FF2B5EF4-FFF2-40B4-BE49-F238E27FC236}">
                <a16:creationId xmlns:a16="http://schemas.microsoft.com/office/drawing/2014/main" id="{B55F368E-D010-606E-3B3B-2777F1B7DC23}"/>
              </a:ext>
            </a:extLst>
          </p:cNvPr>
          <p:cNvSpPr>
            <a:spLocks noGrp="1"/>
          </p:cNvSpPr>
          <p:nvPr>
            <p:ph type="ftr" idx="14"/>
          </p:nvPr>
        </p:nvSpPr>
        <p:spPr/>
        <p:txBody>
          <a:bodyPr/>
          <a:lstStyle/>
          <a:p>
            <a:r>
              <a:rPr lang="it-IT"/>
              <a:t>Ryuichi Hirata(Sony Corporation), et. al.,</a:t>
            </a:r>
            <a:endParaRPr lang="en-GB"/>
          </a:p>
        </p:txBody>
      </p:sp>
      <p:sp>
        <p:nvSpPr>
          <p:cNvPr id="6" name="日付プレースホルダー 5">
            <a:extLst>
              <a:ext uri="{FF2B5EF4-FFF2-40B4-BE49-F238E27FC236}">
                <a16:creationId xmlns:a16="http://schemas.microsoft.com/office/drawing/2014/main" id="{D0AD2B4D-4134-EBBC-E500-C0D2460F4D6E}"/>
              </a:ext>
            </a:extLst>
          </p:cNvPr>
          <p:cNvSpPr>
            <a:spLocks noGrp="1"/>
          </p:cNvSpPr>
          <p:nvPr>
            <p:ph type="dt" idx="15"/>
          </p:nvPr>
        </p:nvSpPr>
        <p:spPr/>
        <p:txBody>
          <a:bodyPr/>
          <a:lstStyle/>
          <a:p>
            <a:r>
              <a:rPr lang="en-US" altLang="ja-JP" dirty="0"/>
              <a:t>September 2024</a:t>
            </a:r>
            <a:endParaRPr lang="en-GB" dirty="0"/>
          </a:p>
        </p:txBody>
      </p:sp>
    </p:spTree>
    <p:extLst>
      <p:ext uri="{BB962C8B-B14F-4D97-AF65-F5344CB8AC3E}">
        <p14:creationId xmlns:p14="http://schemas.microsoft.com/office/powerpoint/2010/main" val="16403170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030CFA6-C5E1-D216-6901-8F8110F0F800}"/>
              </a:ext>
            </a:extLst>
          </p:cNvPr>
          <p:cNvSpPr>
            <a:spLocks noGrp="1"/>
          </p:cNvSpPr>
          <p:nvPr>
            <p:ph type="title"/>
          </p:nvPr>
        </p:nvSpPr>
        <p:spPr/>
        <p:txBody>
          <a:bodyPr/>
          <a:lstStyle/>
          <a:p>
            <a:r>
              <a:rPr kumimoji="1" lang="en-US" altLang="ja-JP"/>
              <a:t>SP2</a:t>
            </a:r>
            <a:endParaRPr kumimoji="1" lang="ja-JP" altLang="en-US"/>
          </a:p>
        </p:txBody>
      </p:sp>
      <p:sp>
        <p:nvSpPr>
          <p:cNvPr id="3" name="コンテンツ プレースホルダー 2">
            <a:extLst>
              <a:ext uri="{FF2B5EF4-FFF2-40B4-BE49-F238E27FC236}">
                <a16:creationId xmlns:a16="http://schemas.microsoft.com/office/drawing/2014/main" id="{069A9DA7-CD95-1C8C-72C6-6389DD687CDB}"/>
              </a:ext>
            </a:extLst>
          </p:cNvPr>
          <p:cNvSpPr>
            <a:spLocks noGrp="1"/>
          </p:cNvSpPr>
          <p:nvPr>
            <p:ph idx="1"/>
          </p:nvPr>
        </p:nvSpPr>
        <p:spPr/>
        <p:txBody>
          <a:bodyPr/>
          <a:lstStyle/>
          <a:p>
            <a:pPr>
              <a:buFont typeface="Arial" panose="020B0604020202020204" pitchFamily="34" charset="0"/>
              <a:buChar char="•"/>
            </a:pPr>
            <a:r>
              <a:rPr lang="en-US" altLang="ja-JP" sz="2400" dirty="0"/>
              <a:t>Do you agree to define a mechanism in 11bn that </a:t>
            </a:r>
            <a:r>
              <a:rPr lang="en-GB" altLang="ja-JP" sz="2400" dirty="0"/>
              <a:t>enables AP MLD to </a:t>
            </a:r>
            <a:r>
              <a:rPr lang="en-GB" altLang="ja-JP" dirty="0"/>
              <a:t>collect</a:t>
            </a:r>
            <a:r>
              <a:rPr lang="en-GB" altLang="ja-JP" sz="2400" dirty="0"/>
              <a:t> static information related to </a:t>
            </a:r>
            <a:r>
              <a:rPr lang="en-GB" altLang="ja-JP" dirty="0"/>
              <a:t>availability </a:t>
            </a:r>
            <a:r>
              <a:rPr lang="en-GB" altLang="ja-JP" sz="2400" dirty="0"/>
              <a:t>of forwarding data between AP MLDs before request/response exchange</a:t>
            </a:r>
            <a:r>
              <a:rPr lang="ja-JP" altLang="en-US" dirty="0"/>
              <a:t> </a:t>
            </a:r>
            <a:r>
              <a:rPr lang="en-US" altLang="ja-JP" sz="2400" dirty="0"/>
              <a:t>that initiates notification of the DS mapping change from the current AP MLD to the target AP MLD</a:t>
            </a:r>
            <a:r>
              <a:rPr lang="en-GB" altLang="ja-JP" sz="2400" dirty="0"/>
              <a:t>?</a:t>
            </a:r>
          </a:p>
          <a:p>
            <a:pPr lvl="1">
              <a:buFont typeface="Arial" panose="020B0604020202020204" pitchFamily="34" charset="0"/>
              <a:buChar char="•"/>
            </a:pPr>
            <a:r>
              <a:rPr kumimoji="1" lang="en-US" altLang="ja-JP" dirty="0"/>
              <a:t>Static information includes backhaul delay, buffer implementation, network architecture, etc.</a:t>
            </a:r>
            <a:endParaRPr kumimoji="1" lang="ja-JP" altLang="en-US" dirty="0"/>
          </a:p>
        </p:txBody>
      </p:sp>
      <p:sp>
        <p:nvSpPr>
          <p:cNvPr id="4" name="スライド番号プレースホルダー 3">
            <a:extLst>
              <a:ext uri="{FF2B5EF4-FFF2-40B4-BE49-F238E27FC236}">
                <a16:creationId xmlns:a16="http://schemas.microsoft.com/office/drawing/2014/main" id="{7DE60D85-28E4-345F-B582-0B1833EFE3C0}"/>
              </a:ext>
            </a:extLst>
          </p:cNvPr>
          <p:cNvSpPr>
            <a:spLocks noGrp="1"/>
          </p:cNvSpPr>
          <p:nvPr>
            <p:ph type="sldNum" idx="12"/>
          </p:nvPr>
        </p:nvSpPr>
        <p:spPr/>
        <p:txBody>
          <a:bodyPr/>
          <a:lstStyle/>
          <a:p>
            <a:r>
              <a:rPr lang="en-GB"/>
              <a:t>Slide </a:t>
            </a:r>
            <a:fld id="{440F5867-744E-4AA6-B0ED-4C44D2DFBB7B}" type="slidenum">
              <a:rPr lang="en-GB" smtClean="0"/>
              <a:pPr/>
              <a:t>12</a:t>
            </a:fld>
            <a:endParaRPr lang="en-GB"/>
          </a:p>
        </p:txBody>
      </p:sp>
      <p:sp>
        <p:nvSpPr>
          <p:cNvPr id="5" name="フッター プレースホルダー 4">
            <a:extLst>
              <a:ext uri="{FF2B5EF4-FFF2-40B4-BE49-F238E27FC236}">
                <a16:creationId xmlns:a16="http://schemas.microsoft.com/office/drawing/2014/main" id="{2487DBA4-AA64-BF9D-C38D-6470EC2E2CBB}"/>
              </a:ext>
            </a:extLst>
          </p:cNvPr>
          <p:cNvSpPr>
            <a:spLocks noGrp="1"/>
          </p:cNvSpPr>
          <p:nvPr>
            <p:ph type="ftr" idx="14"/>
          </p:nvPr>
        </p:nvSpPr>
        <p:spPr/>
        <p:txBody>
          <a:bodyPr/>
          <a:lstStyle/>
          <a:p>
            <a:r>
              <a:rPr lang="it-IT"/>
              <a:t>Ryuichi Hirata(Sony Corporation), et. al.,</a:t>
            </a:r>
            <a:endParaRPr lang="en-GB"/>
          </a:p>
        </p:txBody>
      </p:sp>
      <p:sp>
        <p:nvSpPr>
          <p:cNvPr id="6" name="日付プレースホルダー 5">
            <a:extLst>
              <a:ext uri="{FF2B5EF4-FFF2-40B4-BE49-F238E27FC236}">
                <a16:creationId xmlns:a16="http://schemas.microsoft.com/office/drawing/2014/main" id="{F18CFAC4-122F-9E2E-9390-6E057F44CABC}"/>
              </a:ext>
            </a:extLst>
          </p:cNvPr>
          <p:cNvSpPr>
            <a:spLocks noGrp="1"/>
          </p:cNvSpPr>
          <p:nvPr>
            <p:ph type="dt" idx="15"/>
          </p:nvPr>
        </p:nvSpPr>
        <p:spPr/>
        <p:txBody>
          <a:bodyPr/>
          <a:lstStyle/>
          <a:p>
            <a:r>
              <a:rPr lang="en-US" altLang="ja-JP" dirty="0"/>
              <a:t>September 2024</a:t>
            </a:r>
            <a:endParaRPr lang="en-GB" dirty="0"/>
          </a:p>
        </p:txBody>
      </p:sp>
    </p:spTree>
    <p:extLst>
      <p:ext uri="{BB962C8B-B14F-4D97-AF65-F5344CB8AC3E}">
        <p14:creationId xmlns:p14="http://schemas.microsoft.com/office/powerpoint/2010/main" val="392354675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030CFA6-C5E1-D216-6901-8F8110F0F800}"/>
              </a:ext>
            </a:extLst>
          </p:cNvPr>
          <p:cNvSpPr>
            <a:spLocks noGrp="1"/>
          </p:cNvSpPr>
          <p:nvPr>
            <p:ph type="title"/>
          </p:nvPr>
        </p:nvSpPr>
        <p:spPr/>
        <p:txBody>
          <a:bodyPr/>
          <a:lstStyle/>
          <a:p>
            <a:r>
              <a:rPr kumimoji="1" lang="en-US" altLang="ja-JP"/>
              <a:t>SP3</a:t>
            </a:r>
            <a:endParaRPr kumimoji="1" lang="ja-JP" altLang="en-US"/>
          </a:p>
        </p:txBody>
      </p:sp>
      <p:sp>
        <p:nvSpPr>
          <p:cNvPr id="3" name="コンテンツ プレースホルダー 2">
            <a:extLst>
              <a:ext uri="{FF2B5EF4-FFF2-40B4-BE49-F238E27FC236}">
                <a16:creationId xmlns:a16="http://schemas.microsoft.com/office/drawing/2014/main" id="{069A9DA7-CD95-1C8C-72C6-6389DD687CDB}"/>
              </a:ext>
            </a:extLst>
          </p:cNvPr>
          <p:cNvSpPr>
            <a:spLocks noGrp="1"/>
          </p:cNvSpPr>
          <p:nvPr>
            <p:ph idx="1"/>
          </p:nvPr>
        </p:nvSpPr>
        <p:spPr/>
        <p:txBody>
          <a:bodyPr/>
          <a:lstStyle/>
          <a:p>
            <a:pPr>
              <a:buFont typeface="Arial" panose="020B0604020202020204" pitchFamily="34" charset="0"/>
              <a:buChar char="•"/>
            </a:pPr>
            <a:r>
              <a:rPr lang="en-US" altLang="ja-JP" sz="2400" dirty="0"/>
              <a:t>Do you agree to define a mechanism in 11bn that </a:t>
            </a:r>
            <a:r>
              <a:rPr lang="en-GB" altLang="ja-JP" sz="2400" dirty="0"/>
              <a:t>enables AP MLD to collect dynamic information related to availability of forwarding data between AP MLDs </a:t>
            </a:r>
            <a:r>
              <a:rPr lang="en-US" altLang="ja-JP" sz="2400" dirty="0"/>
              <a:t>during roaming</a:t>
            </a:r>
            <a:r>
              <a:rPr lang="en-GB" altLang="ja-JP" sz="2400" dirty="0"/>
              <a:t>?</a:t>
            </a:r>
          </a:p>
          <a:p>
            <a:pPr lvl="1">
              <a:buFont typeface="Arial" panose="020B0604020202020204" pitchFamily="34" charset="0"/>
              <a:buChar char="•"/>
            </a:pPr>
            <a:r>
              <a:rPr kumimoji="1" lang="en-US" altLang="ja-JP" dirty="0"/>
              <a:t>Dynamic information includes backhaul congestion, buffer status of AP MLD, etc.</a:t>
            </a:r>
            <a:endParaRPr kumimoji="1" lang="ja-JP" altLang="en-US" dirty="0"/>
          </a:p>
        </p:txBody>
      </p:sp>
      <p:sp>
        <p:nvSpPr>
          <p:cNvPr id="4" name="スライド番号プレースホルダー 3">
            <a:extLst>
              <a:ext uri="{FF2B5EF4-FFF2-40B4-BE49-F238E27FC236}">
                <a16:creationId xmlns:a16="http://schemas.microsoft.com/office/drawing/2014/main" id="{7DE60D85-28E4-345F-B582-0B1833EFE3C0}"/>
              </a:ext>
            </a:extLst>
          </p:cNvPr>
          <p:cNvSpPr>
            <a:spLocks noGrp="1"/>
          </p:cNvSpPr>
          <p:nvPr>
            <p:ph type="sldNum" idx="12"/>
          </p:nvPr>
        </p:nvSpPr>
        <p:spPr/>
        <p:txBody>
          <a:bodyPr/>
          <a:lstStyle/>
          <a:p>
            <a:r>
              <a:rPr lang="en-GB"/>
              <a:t>Slide </a:t>
            </a:r>
            <a:fld id="{440F5867-744E-4AA6-B0ED-4C44D2DFBB7B}" type="slidenum">
              <a:rPr lang="en-GB" smtClean="0"/>
              <a:pPr/>
              <a:t>13</a:t>
            </a:fld>
            <a:endParaRPr lang="en-GB"/>
          </a:p>
        </p:txBody>
      </p:sp>
      <p:sp>
        <p:nvSpPr>
          <p:cNvPr id="5" name="フッター プレースホルダー 4">
            <a:extLst>
              <a:ext uri="{FF2B5EF4-FFF2-40B4-BE49-F238E27FC236}">
                <a16:creationId xmlns:a16="http://schemas.microsoft.com/office/drawing/2014/main" id="{2487DBA4-AA64-BF9D-C38D-6470EC2E2CBB}"/>
              </a:ext>
            </a:extLst>
          </p:cNvPr>
          <p:cNvSpPr>
            <a:spLocks noGrp="1"/>
          </p:cNvSpPr>
          <p:nvPr>
            <p:ph type="ftr" idx="14"/>
          </p:nvPr>
        </p:nvSpPr>
        <p:spPr/>
        <p:txBody>
          <a:bodyPr/>
          <a:lstStyle/>
          <a:p>
            <a:r>
              <a:rPr lang="it-IT"/>
              <a:t>Ryuichi Hirata(Sony Corporation), et. al.,</a:t>
            </a:r>
            <a:endParaRPr lang="en-GB"/>
          </a:p>
        </p:txBody>
      </p:sp>
      <p:sp>
        <p:nvSpPr>
          <p:cNvPr id="6" name="日付プレースホルダー 5">
            <a:extLst>
              <a:ext uri="{FF2B5EF4-FFF2-40B4-BE49-F238E27FC236}">
                <a16:creationId xmlns:a16="http://schemas.microsoft.com/office/drawing/2014/main" id="{F18CFAC4-122F-9E2E-9390-6E057F44CABC}"/>
              </a:ext>
            </a:extLst>
          </p:cNvPr>
          <p:cNvSpPr>
            <a:spLocks noGrp="1"/>
          </p:cNvSpPr>
          <p:nvPr>
            <p:ph type="dt" idx="15"/>
          </p:nvPr>
        </p:nvSpPr>
        <p:spPr/>
        <p:txBody>
          <a:bodyPr/>
          <a:lstStyle/>
          <a:p>
            <a:r>
              <a:rPr lang="en-US" altLang="ja-JP" dirty="0"/>
              <a:t>September 2024</a:t>
            </a:r>
            <a:endParaRPr lang="en-GB" dirty="0"/>
          </a:p>
        </p:txBody>
      </p:sp>
    </p:spTree>
    <p:extLst>
      <p:ext uri="{BB962C8B-B14F-4D97-AF65-F5344CB8AC3E}">
        <p14:creationId xmlns:p14="http://schemas.microsoft.com/office/powerpoint/2010/main" val="273881781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BEB604B-8799-61AF-5419-CEE55679A767}"/>
              </a:ext>
            </a:extLst>
          </p:cNvPr>
          <p:cNvSpPr>
            <a:spLocks noGrp="1"/>
          </p:cNvSpPr>
          <p:nvPr>
            <p:ph type="title"/>
          </p:nvPr>
        </p:nvSpPr>
        <p:spPr/>
        <p:txBody>
          <a:bodyPr/>
          <a:lstStyle/>
          <a:p>
            <a:r>
              <a:rPr kumimoji="1" lang="en-US" altLang="ja-JP"/>
              <a:t>SP4</a:t>
            </a:r>
            <a:endParaRPr kumimoji="1" lang="ja-JP" altLang="en-US"/>
          </a:p>
        </p:txBody>
      </p:sp>
      <p:sp>
        <p:nvSpPr>
          <p:cNvPr id="3" name="コンテンツ プレースホルダー 2">
            <a:extLst>
              <a:ext uri="{FF2B5EF4-FFF2-40B4-BE49-F238E27FC236}">
                <a16:creationId xmlns:a16="http://schemas.microsoft.com/office/drawing/2014/main" id="{F7199882-3B5E-5D75-3510-1D722C250F84}"/>
              </a:ext>
            </a:extLst>
          </p:cNvPr>
          <p:cNvSpPr>
            <a:spLocks noGrp="1"/>
          </p:cNvSpPr>
          <p:nvPr>
            <p:ph idx="1"/>
          </p:nvPr>
        </p:nvSpPr>
        <p:spPr/>
        <p:txBody>
          <a:bodyPr/>
          <a:lstStyle/>
          <a:p>
            <a:pPr>
              <a:buFont typeface="Arial" panose="020B0604020202020204" pitchFamily="34" charset="0"/>
              <a:buChar char="•"/>
            </a:pPr>
            <a:r>
              <a:rPr lang="en-US" altLang="ja-JP" dirty="0"/>
              <a:t>Do you agree to define a mechanism in 11bn that </a:t>
            </a:r>
            <a:r>
              <a:rPr lang="en-GB" altLang="ja-JP" dirty="0"/>
              <a:t>enables AP MLD to decide candidate target AP MLD(s) to roam based on availability of forwarding data between AP MLDs?</a:t>
            </a:r>
            <a:endParaRPr kumimoji="1" lang="ja-JP" altLang="en-US" dirty="0"/>
          </a:p>
        </p:txBody>
      </p:sp>
      <p:sp>
        <p:nvSpPr>
          <p:cNvPr id="4" name="スライド番号プレースホルダー 3">
            <a:extLst>
              <a:ext uri="{FF2B5EF4-FFF2-40B4-BE49-F238E27FC236}">
                <a16:creationId xmlns:a16="http://schemas.microsoft.com/office/drawing/2014/main" id="{BD1E40FB-7F96-5A23-A81A-57B137A65905}"/>
              </a:ext>
            </a:extLst>
          </p:cNvPr>
          <p:cNvSpPr>
            <a:spLocks noGrp="1"/>
          </p:cNvSpPr>
          <p:nvPr>
            <p:ph type="sldNum" idx="12"/>
          </p:nvPr>
        </p:nvSpPr>
        <p:spPr/>
        <p:txBody>
          <a:bodyPr/>
          <a:lstStyle/>
          <a:p>
            <a:r>
              <a:rPr lang="en-GB"/>
              <a:t>Slide </a:t>
            </a:r>
            <a:fld id="{440F5867-744E-4AA6-B0ED-4C44D2DFBB7B}" type="slidenum">
              <a:rPr lang="en-GB" smtClean="0"/>
              <a:pPr/>
              <a:t>14</a:t>
            </a:fld>
            <a:endParaRPr lang="en-GB"/>
          </a:p>
        </p:txBody>
      </p:sp>
      <p:sp>
        <p:nvSpPr>
          <p:cNvPr id="5" name="フッター プレースホルダー 4">
            <a:extLst>
              <a:ext uri="{FF2B5EF4-FFF2-40B4-BE49-F238E27FC236}">
                <a16:creationId xmlns:a16="http://schemas.microsoft.com/office/drawing/2014/main" id="{641E6F9E-6DDE-D0B0-DFFE-677058382066}"/>
              </a:ext>
            </a:extLst>
          </p:cNvPr>
          <p:cNvSpPr>
            <a:spLocks noGrp="1"/>
          </p:cNvSpPr>
          <p:nvPr>
            <p:ph type="ftr" idx="14"/>
          </p:nvPr>
        </p:nvSpPr>
        <p:spPr/>
        <p:txBody>
          <a:bodyPr/>
          <a:lstStyle/>
          <a:p>
            <a:r>
              <a:rPr lang="it-IT"/>
              <a:t>Ryuichi Hirata(Sony Corporation), et. al.,</a:t>
            </a:r>
            <a:endParaRPr lang="en-GB"/>
          </a:p>
        </p:txBody>
      </p:sp>
      <p:sp>
        <p:nvSpPr>
          <p:cNvPr id="6" name="日付プレースホルダー 5">
            <a:extLst>
              <a:ext uri="{FF2B5EF4-FFF2-40B4-BE49-F238E27FC236}">
                <a16:creationId xmlns:a16="http://schemas.microsoft.com/office/drawing/2014/main" id="{A27B5028-0F07-7873-A1B0-0416AF6C9242}"/>
              </a:ext>
            </a:extLst>
          </p:cNvPr>
          <p:cNvSpPr>
            <a:spLocks noGrp="1"/>
          </p:cNvSpPr>
          <p:nvPr>
            <p:ph type="dt" idx="15"/>
          </p:nvPr>
        </p:nvSpPr>
        <p:spPr/>
        <p:txBody>
          <a:bodyPr/>
          <a:lstStyle/>
          <a:p>
            <a:r>
              <a:rPr lang="en-US" altLang="ja-JP" dirty="0"/>
              <a:t>September 2024</a:t>
            </a:r>
            <a:endParaRPr lang="en-GB" dirty="0"/>
          </a:p>
        </p:txBody>
      </p:sp>
    </p:spTree>
    <p:extLst>
      <p:ext uri="{BB962C8B-B14F-4D97-AF65-F5344CB8AC3E}">
        <p14:creationId xmlns:p14="http://schemas.microsoft.com/office/powerpoint/2010/main" val="346709286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689BB65-FB58-A7D5-EA98-8DF6B4EA8730}"/>
              </a:ext>
            </a:extLst>
          </p:cNvPr>
          <p:cNvSpPr>
            <a:spLocks noGrp="1"/>
          </p:cNvSpPr>
          <p:nvPr>
            <p:ph type="title"/>
          </p:nvPr>
        </p:nvSpPr>
        <p:spPr/>
        <p:txBody>
          <a:bodyPr/>
          <a:lstStyle/>
          <a:p>
            <a:r>
              <a:rPr kumimoji="1" lang="en-US" altLang="ja-JP"/>
              <a:t>References</a:t>
            </a:r>
            <a:endParaRPr kumimoji="1" lang="ja-JP" altLang="en-US"/>
          </a:p>
        </p:txBody>
      </p:sp>
      <p:sp>
        <p:nvSpPr>
          <p:cNvPr id="3" name="コンテンツ プレースホルダー 2">
            <a:extLst>
              <a:ext uri="{FF2B5EF4-FFF2-40B4-BE49-F238E27FC236}">
                <a16:creationId xmlns:a16="http://schemas.microsoft.com/office/drawing/2014/main" id="{7A78E9B4-27AA-7A60-700F-2CAA946D59C6}"/>
              </a:ext>
            </a:extLst>
          </p:cNvPr>
          <p:cNvSpPr>
            <a:spLocks noGrp="1"/>
          </p:cNvSpPr>
          <p:nvPr>
            <p:ph idx="1"/>
          </p:nvPr>
        </p:nvSpPr>
        <p:spPr/>
        <p:txBody>
          <a:bodyPr/>
          <a:lstStyle/>
          <a:p>
            <a:pPr marL="0" indent="0"/>
            <a:r>
              <a:rPr kumimoji="1" lang="en-US" altLang="ja-JP" sz="1800" dirty="0"/>
              <a:t>[1] 24/0209r4, “Specification Framework for </a:t>
            </a:r>
            <a:r>
              <a:rPr kumimoji="1" lang="en-US" altLang="ja-JP" sz="1800" dirty="0" err="1"/>
              <a:t>TGbn</a:t>
            </a:r>
            <a:r>
              <a:rPr kumimoji="1" lang="en-US" altLang="ja-JP" sz="1800" dirty="0"/>
              <a:t>”</a:t>
            </a:r>
          </a:p>
          <a:p>
            <a:pPr marL="0" indent="0"/>
            <a:r>
              <a:rPr kumimoji="1" lang="en-US" altLang="ja-JP" sz="1800" dirty="0"/>
              <a:t>[2] 24/1086r0, “Data forwarding for seamless roaming	,” </a:t>
            </a:r>
            <a:r>
              <a:rPr lang="en-US" altLang="ja-JP" sz="1800" dirty="0"/>
              <a:t>Ryuichi Hirata</a:t>
            </a:r>
            <a:r>
              <a:rPr kumimoji="1" lang="en-US" altLang="ja-JP" sz="1800" dirty="0"/>
              <a:t> (Sony Corporation)</a:t>
            </a:r>
          </a:p>
          <a:p>
            <a:pPr marL="0" indent="0"/>
            <a:r>
              <a:rPr lang="en-US" altLang="ja-JP" sz="1800" dirty="0"/>
              <a:t>[3]</a:t>
            </a:r>
            <a:r>
              <a:rPr kumimoji="1" lang="en-US" altLang="ja-JP" sz="1800" dirty="0"/>
              <a:t> 24/0830r1, “Improve roaming between MLDs follow up,” Po-Kai Huang (Intel)</a:t>
            </a:r>
          </a:p>
          <a:p>
            <a:pPr marL="0" indent="0"/>
            <a:r>
              <a:rPr kumimoji="1" lang="en-US" altLang="ja-JP" sz="1800" dirty="0"/>
              <a:t>[4] 23/2157r2, “Seamless roaming within a mobility domain,” Binita Gupta (Cisco Systems)</a:t>
            </a:r>
          </a:p>
          <a:p>
            <a:pPr marL="0" indent="0"/>
            <a:r>
              <a:rPr lang="en-US" altLang="ja-JP" sz="1800" dirty="0"/>
              <a:t>[5] 24/0679r1, “Thoughts on Functionality and Security Architecture for UHR Seamless Roaming,” Thomas Derham (Broadcom)</a:t>
            </a:r>
          </a:p>
          <a:p>
            <a:pPr marL="0" indent="0"/>
            <a:r>
              <a:rPr lang="en-US" altLang="ja-JP" sz="1800" dirty="0"/>
              <a:t>[6] 24/0398r0, “Coordinated Roaming through Target AP MLD,” </a:t>
            </a:r>
            <a:r>
              <a:rPr kumimoji="1" lang="en-US" altLang="ja-JP" sz="1800" dirty="0"/>
              <a:t>Binita Gupta (Cisco Systems)</a:t>
            </a:r>
          </a:p>
          <a:p>
            <a:pPr marL="0" indent="0"/>
            <a:endParaRPr lang="en-US" altLang="ja-JP" sz="1800" dirty="0"/>
          </a:p>
          <a:p>
            <a:pPr marL="0" indent="0"/>
            <a:endParaRPr lang="en-US" altLang="ja-JP" sz="1800" dirty="0"/>
          </a:p>
          <a:p>
            <a:pPr marL="0" indent="0"/>
            <a:endParaRPr kumimoji="1" lang="ja-JP" altLang="en-US" sz="1800" dirty="0"/>
          </a:p>
        </p:txBody>
      </p:sp>
      <p:sp>
        <p:nvSpPr>
          <p:cNvPr id="4" name="スライド番号プレースホルダー 3">
            <a:extLst>
              <a:ext uri="{FF2B5EF4-FFF2-40B4-BE49-F238E27FC236}">
                <a16:creationId xmlns:a16="http://schemas.microsoft.com/office/drawing/2014/main" id="{8276F37A-BE89-B375-B839-0D3BCC13843D}"/>
              </a:ext>
            </a:extLst>
          </p:cNvPr>
          <p:cNvSpPr>
            <a:spLocks noGrp="1"/>
          </p:cNvSpPr>
          <p:nvPr>
            <p:ph type="sldNum" idx="12"/>
          </p:nvPr>
        </p:nvSpPr>
        <p:spPr/>
        <p:txBody>
          <a:bodyPr/>
          <a:lstStyle/>
          <a:p>
            <a:r>
              <a:rPr lang="en-GB"/>
              <a:t>Slide </a:t>
            </a:r>
            <a:fld id="{440F5867-744E-4AA6-B0ED-4C44D2DFBB7B}" type="slidenum">
              <a:rPr lang="en-GB" smtClean="0"/>
              <a:pPr/>
              <a:t>15</a:t>
            </a:fld>
            <a:endParaRPr lang="en-GB"/>
          </a:p>
        </p:txBody>
      </p:sp>
      <p:sp>
        <p:nvSpPr>
          <p:cNvPr id="5" name="フッター プレースホルダー 4">
            <a:extLst>
              <a:ext uri="{FF2B5EF4-FFF2-40B4-BE49-F238E27FC236}">
                <a16:creationId xmlns:a16="http://schemas.microsoft.com/office/drawing/2014/main" id="{79AD4C2C-55DF-629F-F01E-47720436580D}"/>
              </a:ext>
            </a:extLst>
          </p:cNvPr>
          <p:cNvSpPr>
            <a:spLocks noGrp="1"/>
          </p:cNvSpPr>
          <p:nvPr>
            <p:ph type="ftr" idx="14"/>
          </p:nvPr>
        </p:nvSpPr>
        <p:spPr/>
        <p:txBody>
          <a:bodyPr/>
          <a:lstStyle/>
          <a:p>
            <a:r>
              <a:rPr lang="it-IT"/>
              <a:t>Ryuichi Hirata(Sony Corporation), et. al.,</a:t>
            </a:r>
            <a:endParaRPr lang="en-GB"/>
          </a:p>
        </p:txBody>
      </p:sp>
      <p:sp>
        <p:nvSpPr>
          <p:cNvPr id="6" name="日付プレースホルダー 5">
            <a:extLst>
              <a:ext uri="{FF2B5EF4-FFF2-40B4-BE49-F238E27FC236}">
                <a16:creationId xmlns:a16="http://schemas.microsoft.com/office/drawing/2014/main" id="{8F78866E-53B9-6873-B796-47CA96FA2D3C}"/>
              </a:ext>
            </a:extLst>
          </p:cNvPr>
          <p:cNvSpPr>
            <a:spLocks noGrp="1"/>
          </p:cNvSpPr>
          <p:nvPr>
            <p:ph type="dt" idx="15"/>
          </p:nvPr>
        </p:nvSpPr>
        <p:spPr/>
        <p:txBody>
          <a:bodyPr/>
          <a:lstStyle/>
          <a:p>
            <a:r>
              <a:rPr lang="en-GB" altLang="ja-JP" dirty="0"/>
              <a:t>September 2024</a:t>
            </a:r>
          </a:p>
        </p:txBody>
      </p:sp>
    </p:spTree>
    <p:extLst>
      <p:ext uri="{BB962C8B-B14F-4D97-AF65-F5344CB8AC3E}">
        <p14:creationId xmlns:p14="http://schemas.microsoft.com/office/powerpoint/2010/main" val="38655068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3D229B4-C8B5-CE99-4CAC-1E54AD3AA942}"/>
              </a:ext>
            </a:extLst>
          </p:cNvPr>
          <p:cNvSpPr>
            <a:spLocks noGrp="1"/>
          </p:cNvSpPr>
          <p:nvPr>
            <p:ph type="title"/>
          </p:nvPr>
        </p:nvSpPr>
        <p:spPr/>
        <p:txBody>
          <a:bodyPr/>
          <a:lstStyle/>
          <a:p>
            <a:r>
              <a:rPr kumimoji="1" lang="en-US" altLang="ja-JP"/>
              <a:t>Introduction</a:t>
            </a:r>
            <a:endParaRPr kumimoji="1" lang="ja-JP" altLang="en-US"/>
          </a:p>
        </p:txBody>
      </p:sp>
      <p:sp>
        <p:nvSpPr>
          <p:cNvPr id="3" name="コンテンツ プレースホルダー 2">
            <a:extLst>
              <a:ext uri="{FF2B5EF4-FFF2-40B4-BE49-F238E27FC236}">
                <a16:creationId xmlns:a16="http://schemas.microsoft.com/office/drawing/2014/main" id="{C4CD8149-BA2E-8747-1443-E5FCA4187A07}"/>
              </a:ext>
            </a:extLst>
          </p:cNvPr>
          <p:cNvSpPr>
            <a:spLocks noGrp="1"/>
          </p:cNvSpPr>
          <p:nvPr>
            <p:ph idx="1"/>
          </p:nvPr>
        </p:nvSpPr>
        <p:spPr/>
        <p:txBody>
          <a:bodyPr/>
          <a:lstStyle/>
          <a:p>
            <a:pPr>
              <a:buFont typeface="Arial" panose="020B0604020202020204" pitchFamily="34" charset="0"/>
              <a:buChar char="•"/>
            </a:pPr>
            <a:r>
              <a:rPr kumimoji="1" lang="en-US" altLang="ja-JP" sz="2000" dirty="0" err="1"/>
              <a:t>TGbn</a:t>
            </a:r>
            <a:r>
              <a:rPr kumimoji="1" lang="en-US" altLang="ja-JP" sz="2000" dirty="0"/>
              <a:t> agreed that the current AP MLD may forward DL data to the target AP MLD </a:t>
            </a:r>
            <a:r>
              <a:rPr lang="en-GB" altLang="ja-JP" sz="2000" dirty="0">
                <a:effectLst/>
                <a:latin typeface="Times New Roman" panose="02020603050405020304" pitchFamily="18" charset="0"/>
                <a:ea typeface="SimSun" panose="02010600030101010101" pitchFamily="2" charset="-122"/>
              </a:rPr>
              <a:t>[1].</a:t>
            </a:r>
            <a:endParaRPr kumimoji="1" lang="en-US" altLang="ja-JP" sz="2000" dirty="0"/>
          </a:p>
          <a:p>
            <a:pPr>
              <a:buFont typeface="Arial" panose="020B0604020202020204" pitchFamily="34" charset="0"/>
              <a:buChar char="•"/>
            </a:pPr>
            <a:endParaRPr lang="en-US" altLang="ja-JP" sz="2000" dirty="0"/>
          </a:p>
          <a:p>
            <a:pPr>
              <a:buFont typeface="Arial" panose="020B0604020202020204" pitchFamily="34" charset="0"/>
              <a:buChar char="•"/>
            </a:pPr>
            <a:r>
              <a:rPr kumimoji="1" lang="en-US" altLang="ja-JP" sz="2000" dirty="0"/>
              <a:t>As we showed in a previous contribution[2], DL data forwarding is important to minimize the UL suspension duration during roaming.</a:t>
            </a:r>
          </a:p>
          <a:p>
            <a:pPr>
              <a:buFont typeface="Arial" panose="020B0604020202020204" pitchFamily="34" charset="0"/>
              <a:buChar char="•"/>
            </a:pPr>
            <a:endParaRPr lang="en-US" altLang="ja-JP" sz="2000" dirty="0"/>
          </a:p>
          <a:p>
            <a:pPr>
              <a:buFont typeface="Arial" panose="020B0604020202020204" pitchFamily="34" charset="0"/>
              <a:buChar char="•"/>
            </a:pPr>
            <a:r>
              <a:rPr lang="en-US" altLang="ja-JP" sz="2000" dirty="0"/>
              <a:t>In this contribution, we see some factors need to consider in DL data forwarding.</a:t>
            </a:r>
            <a:endParaRPr kumimoji="1" lang="ja-JP" altLang="en-US" sz="2000" dirty="0"/>
          </a:p>
        </p:txBody>
      </p:sp>
      <p:sp>
        <p:nvSpPr>
          <p:cNvPr id="4" name="スライド番号プレースホルダー 3">
            <a:extLst>
              <a:ext uri="{FF2B5EF4-FFF2-40B4-BE49-F238E27FC236}">
                <a16:creationId xmlns:a16="http://schemas.microsoft.com/office/drawing/2014/main" id="{57E421EA-7BE6-9B58-57A8-C07F2FB2C6C5}"/>
              </a:ext>
            </a:extLst>
          </p:cNvPr>
          <p:cNvSpPr>
            <a:spLocks noGrp="1"/>
          </p:cNvSpPr>
          <p:nvPr>
            <p:ph type="sldNum" idx="12"/>
          </p:nvPr>
        </p:nvSpPr>
        <p:spPr/>
        <p:txBody>
          <a:bodyPr/>
          <a:lstStyle/>
          <a:p>
            <a:r>
              <a:rPr lang="en-GB"/>
              <a:t>Slide </a:t>
            </a:r>
            <a:fld id="{440F5867-744E-4AA6-B0ED-4C44D2DFBB7B}" type="slidenum">
              <a:rPr lang="en-GB" smtClean="0"/>
              <a:pPr/>
              <a:t>2</a:t>
            </a:fld>
            <a:endParaRPr lang="en-GB"/>
          </a:p>
        </p:txBody>
      </p:sp>
      <p:sp>
        <p:nvSpPr>
          <p:cNvPr id="5" name="フッター プレースホルダー 4">
            <a:extLst>
              <a:ext uri="{FF2B5EF4-FFF2-40B4-BE49-F238E27FC236}">
                <a16:creationId xmlns:a16="http://schemas.microsoft.com/office/drawing/2014/main" id="{B538EB41-D1A7-209F-CC74-451B55AA6130}"/>
              </a:ext>
            </a:extLst>
          </p:cNvPr>
          <p:cNvSpPr>
            <a:spLocks noGrp="1"/>
          </p:cNvSpPr>
          <p:nvPr>
            <p:ph type="ftr" idx="14"/>
          </p:nvPr>
        </p:nvSpPr>
        <p:spPr/>
        <p:txBody>
          <a:bodyPr/>
          <a:lstStyle/>
          <a:p>
            <a:r>
              <a:rPr lang="it-IT"/>
              <a:t>Ryuichi Hirata(Sony Corporation), et. al.,</a:t>
            </a:r>
            <a:endParaRPr lang="en-GB"/>
          </a:p>
        </p:txBody>
      </p:sp>
      <p:sp>
        <p:nvSpPr>
          <p:cNvPr id="6" name="日付プレースホルダー 5">
            <a:extLst>
              <a:ext uri="{FF2B5EF4-FFF2-40B4-BE49-F238E27FC236}">
                <a16:creationId xmlns:a16="http://schemas.microsoft.com/office/drawing/2014/main" id="{DFAF4BAC-59E0-452F-B540-FA25026E4D05}"/>
              </a:ext>
            </a:extLst>
          </p:cNvPr>
          <p:cNvSpPr>
            <a:spLocks noGrp="1"/>
          </p:cNvSpPr>
          <p:nvPr>
            <p:ph type="dt" idx="15"/>
          </p:nvPr>
        </p:nvSpPr>
        <p:spPr/>
        <p:txBody>
          <a:bodyPr/>
          <a:lstStyle/>
          <a:p>
            <a:r>
              <a:rPr lang="en-GB" altLang="ja-JP" dirty="0"/>
              <a:t>September 2024</a:t>
            </a:r>
          </a:p>
        </p:txBody>
      </p:sp>
    </p:spTree>
    <p:extLst>
      <p:ext uri="{BB962C8B-B14F-4D97-AF65-F5344CB8AC3E}">
        <p14:creationId xmlns:p14="http://schemas.microsoft.com/office/powerpoint/2010/main" val="31083194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2CA06BD-0B44-6D73-4371-5E88AEC56585}"/>
              </a:ext>
            </a:extLst>
          </p:cNvPr>
          <p:cNvSpPr>
            <a:spLocks noGrp="1"/>
          </p:cNvSpPr>
          <p:nvPr>
            <p:ph type="title"/>
          </p:nvPr>
        </p:nvSpPr>
        <p:spPr/>
        <p:txBody>
          <a:bodyPr/>
          <a:lstStyle/>
          <a:p>
            <a:r>
              <a:rPr kumimoji="1" lang="en-US" altLang="ja-JP"/>
              <a:t>Recap : Roaming procedure </a:t>
            </a:r>
            <a:br>
              <a:rPr kumimoji="1" lang="en-US" altLang="ja-JP"/>
            </a:br>
            <a:r>
              <a:rPr kumimoji="1" lang="en-US" altLang="ja-JP"/>
              <a:t>with </a:t>
            </a:r>
            <a:r>
              <a:rPr lang="en-US" altLang="ja-JP"/>
              <a:t>single link</a:t>
            </a:r>
            <a:endParaRPr kumimoji="1" lang="ja-JP" altLang="en-US"/>
          </a:p>
        </p:txBody>
      </p:sp>
      <p:sp>
        <p:nvSpPr>
          <p:cNvPr id="3" name="コンテンツ プレースホルダー 2">
            <a:extLst>
              <a:ext uri="{FF2B5EF4-FFF2-40B4-BE49-F238E27FC236}">
                <a16:creationId xmlns:a16="http://schemas.microsoft.com/office/drawing/2014/main" id="{20130CDA-583B-DAC1-5B82-B30EF34094CE}"/>
              </a:ext>
            </a:extLst>
          </p:cNvPr>
          <p:cNvSpPr>
            <a:spLocks noGrp="1"/>
          </p:cNvSpPr>
          <p:nvPr>
            <p:ph idx="1"/>
          </p:nvPr>
        </p:nvSpPr>
        <p:spPr>
          <a:xfrm>
            <a:off x="685800" y="1981200"/>
            <a:ext cx="3702427" cy="4113213"/>
          </a:xfrm>
        </p:spPr>
        <p:txBody>
          <a:bodyPr/>
          <a:lstStyle/>
          <a:p>
            <a:pPr>
              <a:buFont typeface="Arial" panose="020B0604020202020204" pitchFamily="34" charset="0"/>
              <a:buChar char="•"/>
            </a:pPr>
            <a:r>
              <a:rPr lang="en-US" altLang="ja-JP" sz="1600" dirty="0"/>
              <a:t>In single link case, STA should not transmit UL to the target AP while receiving DL from the current AP.</a:t>
            </a:r>
          </a:p>
          <a:p>
            <a:pPr lvl="1">
              <a:buFont typeface="Arial" panose="020B0604020202020204" pitchFamily="34" charset="0"/>
              <a:buChar char="•"/>
            </a:pPr>
            <a:r>
              <a:rPr lang="en-US" altLang="ja-JP" sz="1200" dirty="0"/>
              <a:t>STA can transmit UL to the target AP and may switch back to receive DL from the current AP. However, this may</a:t>
            </a:r>
            <a:r>
              <a:rPr lang="ja-JP" altLang="en-US" sz="1200" dirty="0"/>
              <a:t> </a:t>
            </a:r>
            <a:r>
              <a:rPr lang="en-US" altLang="ja-JP" sz="1200" dirty="0"/>
              <a:t>cause DL data loss if the current AP transmits DL while STA is transmitting UL.</a:t>
            </a:r>
          </a:p>
          <a:p>
            <a:pPr lvl="1">
              <a:buFont typeface="Arial" panose="020B0604020202020204" pitchFamily="34" charset="0"/>
              <a:buChar char="•"/>
            </a:pPr>
            <a:r>
              <a:rPr lang="en-US" altLang="ja-JP" sz="1200" dirty="0"/>
              <a:t>In dual link case, STA can transmit UL to the target AP while receiving DL from the current AP.</a:t>
            </a:r>
          </a:p>
          <a:p>
            <a:pPr>
              <a:buFont typeface="Arial" panose="020B0604020202020204" pitchFamily="34" charset="0"/>
              <a:buChar char="•"/>
            </a:pPr>
            <a:r>
              <a:rPr lang="en-US" altLang="ja-JP" sz="1600" dirty="0"/>
              <a:t>After the current AP completes buffered DL transmission, STA can start transmitting UL to the target AP.</a:t>
            </a:r>
            <a:endParaRPr lang="en-US" altLang="ja-JP" sz="1200" dirty="0"/>
          </a:p>
          <a:p>
            <a:pPr>
              <a:buFont typeface="Arial" panose="020B0604020202020204" pitchFamily="34" charset="0"/>
              <a:buChar char="•"/>
            </a:pPr>
            <a:r>
              <a:rPr lang="en-US" altLang="ja-JP" sz="1600" dirty="0"/>
              <a:t>This causes longer UL suspension.</a:t>
            </a:r>
          </a:p>
          <a:p>
            <a:pPr lvl="1">
              <a:buFont typeface="Arial" panose="020B0604020202020204" pitchFamily="34" charset="0"/>
              <a:buChar char="•"/>
            </a:pPr>
            <a:r>
              <a:rPr lang="en-US" altLang="ja-JP" sz="1200" dirty="0"/>
              <a:t>Dropping buffered DL at the current AP could reduce this, but this causes DL data loss.</a:t>
            </a:r>
          </a:p>
        </p:txBody>
      </p:sp>
      <p:sp>
        <p:nvSpPr>
          <p:cNvPr id="4" name="スライド番号プレースホルダー 3">
            <a:extLst>
              <a:ext uri="{FF2B5EF4-FFF2-40B4-BE49-F238E27FC236}">
                <a16:creationId xmlns:a16="http://schemas.microsoft.com/office/drawing/2014/main" id="{C67635BE-CE9A-4A99-A9B8-597C9D27E2F9}"/>
              </a:ext>
            </a:extLst>
          </p:cNvPr>
          <p:cNvSpPr>
            <a:spLocks noGrp="1"/>
          </p:cNvSpPr>
          <p:nvPr>
            <p:ph type="sldNum" idx="12"/>
          </p:nvPr>
        </p:nvSpPr>
        <p:spPr/>
        <p:txBody>
          <a:bodyPr/>
          <a:lstStyle/>
          <a:p>
            <a:r>
              <a:rPr lang="en-GB"/>
              <a:t>Slide </a:t>
            </a:r>
            <a:fld id="{440F5867-744E-4AA6-B0ED-4C44D2DFBB7B}" type="slidenum">
              <a:rPr lang="en-GB" smtClean="0"/>
              <a:pPr/>
              <a:t>3</a:t>
            </a:fld>
            <a:endParaRPr lang="en-GB"/>
          </a:p>
        </p:txBody>
      </p:sp>
      <p:sp>
        <p:nvSpPr>
          <p:cNvPr id="5" name="フッター プレースホルダー 4">
            <a:extLst>
              <a:ext uri="{FF2B5EF4-FFF2-40B4-BE49-F238E27FC236}">
                <a16:creationId xmlns:a16="http://schemas.microsoft.com/office/drawing/2014/main" id="{F5FC1050-897D-0D3D-6DB1-6995160D6D69}"/>
              </a:ext>
            </a:extLst>
          </p:cNvPr>
          <p:cNvSpPr>
            <a:spLocks noGrp="1"/>
          </p:cNvSpPr>
          <p:nvPr>
            <p:ph type="ftr" idx="14"/>
          </p:nvPr>
        </p:nvSpPr>
        <p:spPr/>
        <p:txBody>
          <a:bodyPr/>
          <a:lstStyle/>
          <a:p>
            <a:r>
              <a:rPr lang="it-IT"/>
              <a:t>Ryuichi Hirata(Sony Corporation), et. al.,</a:t>
            </a:r>
            <a:endParaRPr lang="en-GB"/>
          </a:p>
        </p:txBody>
      </p:sp>
      <p:sp>
        <p:nvSpPr>
          <p:cNvPr id="6" name="日付プレースホルダー 5">
            <a:extLst>
              <a:ext uri="{FF2B5EF4-FFF2-40B4-BE49-F238E27FC236}">
                <a16:creationId xmlns:a16="http://schemas.microsoft.com/office/drawing/2014/main" id="{7BA7A096-7557-F365-A6CD-09E07F3FCE76}"/>
              </a:ext>
            </a:extLst>
          </p:cNvPr>
          <p:cNvSpPr>
            <a:spLocks noGrp="1"/>
          </p:cNvSpPr>
          <p:nvPr>
            <p:ph type="dt" idx="15"/>
          </p:nvPr>
        </p:nvSpPr>
        <p:spPr/>
        <p:txBody>
          <a:bodyPr/>
          <a:lstStyle/>
          <a:p>
            <a:r>
              <a:rPr lang="en-GB" altLang="ja-JP" dirty="0"/>
              <a:t>September 2024</a:t>
            </a:r>
          </a:p>
        </p:txBody>
      </p:sp>
      <p:cxnSp>
        <p:nvCxnSpPr>
          <p:cNvPr id="9" name="直線コネクタ 8">
            <a:extLst>
              <a:ext uri="{FF2B5EF4-FFF2-40B4-BE49-F238E27FC236}">
                <a16:creationId xmlns:a16="http://schemas.microsoft.com/office/drawing/2014/main" id="{64BFE755-D95F-F52C-69E4-48F588C31A21}"/>
              </a:ext>
            </a:extLst>
          </p:cNvPr>
          <p:cNvCxnSpPr>
            <a:cxnSpLocks/>
          </p:cNvCxnSpPr>
          <p:nvPr/>
        </p:nvCxnSpPr>
        <p:spPr bwMode="auto">
          <a:xfrm>
            <a:off x="5652120" y="2545083"/>
            <a:ext cx="0" cy="381600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10" name="直線コネクタ 9">
            <a:extLst>
              <a:ext uri="{FF2B5EF4-FFF2-40B4-BE49-F238E27FC236}">
                <a16:creationId xmlns:a16="http://schemas.microsoft.com/office/drawing/2014/main" id="{C1E43927-1411-4423-29FD-3C31683C54B4}"/>
              </a:ext>
            </a:extLst>
          </p:cNvPr>
          <p:cNvCxnSpPr>
            <a:cxnSpLocks/>
          </p:cNvCxnSpPr>
          <p:nvPr/>
        </p:nvCxnSpPr>
        <p:spPr bwMode="auto">
          <a:xfrm>
            <a:off x="7524328" y="2545083"/>
            <a:ext cx="0" cy="381600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11" name="直線コネクタ 10">
            <a:extLst>
              <a:ext uri="{FF2B5EF4-FFF2-40B4-BE49-F238E27FC236}">
                <a16:creationId xmlns:a16="http://schemas.microsoft.com/office/drawing/2014/main" id="{65765AED-1A0A-7815-1467-FF0A76E2DB0A}"/>
              </a:ext>
            </a:extLst>
          </p:cNvPr>
          <p:cNvCxnSpPr>
            <a:cxnSpLocks/>
          </p:cNvCxnSpPr>
          <p:nvPr/>
        </p:nvCxnSpPr>
        <p:spPr bwMode="auto">
          <a:xfrm>
            <a:off x="8676456" y="2545083"/>
            <a:ext cx="0" cy="381600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12" name="正方形/長方形 11">
            <a:extLst>
              <a:ext uri="{FF2B5EF4-FFF2-40B4-BE49-F238E27FC236}">
                <a16:creationId xmlns:a16="http://schemas.microsoft.com/office/drawing/2014/main" id="{A1614AFD-FB1A-9B54-03F1-082F42FA4239}"/>
              </a:ext>
            </a:extLst>
          </p:cNvPr>
          <p:cNvSpPr/>
          <p:nvPr/>
        </p:nvSpPr>
        <p:spPr bwMode="auto">
          <a:xfrm>
            <a:off x="7056276" y="2204864"/>
            <a:ext cx="936104" cy="345777"/>
          </a:xfrm>
          <a:prstGeom prst="rect">
            <a:avLst/>
          </a:prstGeom>
          <a:ln w="12700">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ja-JP" sz="1050" b="0" i="0" u="none" strike="noStrike" cap="none" normalizeH="0" baseline="0">
                <a:ln>
                  <a:noFill/>
                </a:ln>
                <a:solidFill>
                  <a:schemeClr val="tx1"/>
                </a:solidFill>
                <a:effectLst/>
                <a:latin typeface="Times New Roman" pitchFamily="16" charset="0"/>
                <a:ea typeface="MS Gothic" charset="-128"/>
              </a:rPr>
              <a:t>Current AP</a:t>
            </a:r>
            <a:endParaRPr kumimoji="0" lang="ja-JP" altLang="en-US" sz="1050" b="0" i="0" u="none" strike="noStrike" cap="none" normalizeH="0" baseline="0">
              <a:ln>
                <a:noFill/>
              </a:ln>
              <a:solidFill>
                <a:schemeClr val="tx1"/>
              </a:solidFill>
              <a:effectLst/>
              <a:latin typeface="Times New Roman" pitchFamily="16" charset="0"/>
              <a:ea typeface="MS Gothic" charset="-128"/>
            </a:endParaRPr>
          </a:p>
        </p:txBody>
      </p:sp>
      <p:sp>
        <p:nvSpPr>
          <p:cNvPr id="13" name="正方形/長方形 12">
            <a:extLst>
              <a:ext uri="{FF2B5EF4-FFF2-40B4-BE49-F238E27FC236}">
                <a16:creationId xmlns:a16="http://schemas.microsoft.com/office/drawing/2014/main" id="{0FAA85DC-5859-40A6-2898-1AFC250F17DA}"/>
              </a:ext>
            </a:extLst>
          </p:cNvPr>
          <p:cNvSpPr/>
          <p:nvPr/>
        </p:nvSpPr>
        <p:spPr bwMode="auto">
          <a:xfrm>
            <a:off x="8172400" y="2204864"/>
            <a:ext cx="936104" cy="345777"/>
          </a:xfrm>
          <a:prstGeom prst="rect">
            <a:avLst/>
          </a:prstGeom>
          <a:ln w="12700">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ja-JP" sz="1050" b="0" i="0" u="none" strike="noStrike" cap="none" normalizeH="0" baseline="0">
                <a:ln>
                  <a:noFill/>
                </a:ln>
                <a:solidFill>
                  <a:schemeClr val="tx1"/>
                </a:solidFill>
                <a:effectLst/>
                <a:latin typeface="Times New Roman" pitchFamily="16" charset="0"/>
                <a:ea typeface="MS Gothic" charset="-128"/>
              </a:rPr>
              <a:t>Target AP</a:t>
            </a:r>
            <a:endParaRPr kumimoji="0" lang="ja-JP" altLang="en-US" sz="1050" b="0" i="0" u="none" strike="noStrike" cap="none" normalizeH="0" baseline="0">
              <a:ln>
                <a:noFill/>
              </a:ln>
              <a:solidFill>
                <a:schemeClr val="tx1"/>
              </a:solidFill>
              <a:effectLst/>
              <a:latin typeface="Times New Roman" pitchFamily="16" charset="0"/>
              <a:ea typeface="MS Gothic" charset="-128"/>
            </a:endParaRPr>
          </a:p>
        </p:txBody>
      </p:sp>
      <p:sp>
        <p:nvSpPr>
          <p:cNvPr id="14" name="正方形/長方形 13">
            <a:extLst>
              <a:ext uri="{FF2B5EF4-FFF2-40B4-BE49-F238E27FC236}">
                <a16:creationId xmlns:a16="http://schemas.microsoft.com/office/drawing/2014/main" id="{2DDC3FDA-1765-378A-6B10-954D05A0C125}"/>
              </a:ext>
            </a:extLst>
          </p:cNvPr>
          <p:cNvSpPr/>
          <p:nvPr/>
        </p:nvSpPr>
        <p:spPr bwMode="auto">
          <a:xfrm>
            <a:off x="5177798" y="2204864"/>
            <a:ext cx="936104" cy="345777"/>
          </a:xfrm>
          <a:prstGeom prst="rect">
            <a:avLst/>
          </a:prstGeom>
          <a:ln w="12700">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ja-JP" sz="1050" b="0" i="0" u="none" strike="noStrike" cap="none" normalizeH="0" baseline="0">
                <a:ln>
                  <a:noFill/>
                </a:ln>
                <a:solidFill>
                  <a:schemeClr val="tx1"/>
                </a:solidFill>
                <a:effectLst/>
                <a:latin typeface="Times New Roman" pitchFamily="16" charset="0"/>
                <a:ea typeface="MS Gothic" charset="-128"/>
              </a:rPr>
              <a:t>STA</a:t>
            </a:r>
            <a:endParaRPr kumimoji="0" lang="ja-JP" altLang="en-US" sz="1050" b="0" i="0" u="none" strike="noStrike" cap="none" normalizeH="0" baseline="0">
              <a:ln>
                <a:noFill/>
              </a:ln>
              <a:solidFill>
                <a:schemeClr val="tx1"/>
              </a:solidFill>
              <a:effectLst/>
              <a:latin typeface="Times New Roman" pitchFamily="16" charset="0"/>
              <a:ea typeface="MS Gothic" charset="-128"/>
            </a:endParaRPr>
          </a:p>
        </p:txBody>
      </p:sp>
      <p:cxnSp>
        <p:nvCxnSpPr>
          <p:cNvPr id="18" name="直線矢印コネクタ 17">
            <a:extLst>
              <a:ext uri="{FF2B5EF4-FFF2-40B4-BE49-F238E27FC236}">
                <a16:creationId xmlns:a16="http://schemas.microsoft.com/office/drawing/2014/main" id="{D95AB6DA-523E-A43A-1172-14A83999CFB2}"/>
              </a:ext>
            </a:extLst>
          </p:cNvPr>
          <p:cNvCxnSpPr>
            <a:cxnSpLocks/>
          </p:cNvCxnSpPr>
          <p:nvPr/>
        </p:nvCxnSpPr>
        <p:spPr bwMode="auto">
          <a:xfrm>
            <a:off x="5645850" y="3392860"/>
            <a:ext cx="1878478"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19" name="テキスト ボックス 18">
            <a:extLst>
              <a:ext uri="{FF2B5EF4-FFF2-40B4-BE49-F238E27FC236}">
                <a16:creationId xmlns:a16="http://schemas.microsoft.com/office/drawing/2014/main" id="{59B0EAF8-F3C9-B1DA-4066-2AF51014827A}"/>
              </a:ext>
            </a:extLst>
          </p:cNvPr>
          <p:cNvSpPr txBox="1"/>
          <p:nvPr/>
        </p:nvSpPr>
        <p:spPr>
          <a:xfrm>
            <a:off x="6033978" y="3173218"/>
            <a:ext cx="1058303" cy="246221"/>
          </a:xfrm>
          <a:prstGeom prst="rect">
            <a:avLst/>
          </a:prstGeom>
          <a:noFill/>
        </p:spPr>
        <p:txBody>
          <a:bodyPr wrap="none" rtlCol="0">
            <a:spAutoFit/>
          </a:bodyPr>
          <a:lstStyle/>
          <a:p>
            <a:pPr algn="l"/>
            <a:r>
              <a:rPr kumimoji="1" lang="en-US" altLang="ja-JP" sz="1000">
                <a:solidFill>
                  <a:schemeClr val="tx1"/>
                </a:solidFill>
              </a:rPr>
              <a:t>Roaming request</a:t>
            </a:r>
            <a:endParaRPr kumimoji="1" lang="ja-JP" altLang="en-US" sz="1000">
              <a:solidFill>
                <a:schemeClr val="tx1"/>
              </a:solidFill>
            </a:endParaRPr>
          </a:p>
        </p:txBody>
      </p:sp>
      <p:sp>
        <p:nvSpPr>
          <p:cNvPr id="21" name="正方形/長方形 20">
            <a:extLst>
              <a:ext uri="{FF2B5EF4-FFF2-40B4-BE49-F238E27FC236}">
                <a16:creationId xmlns:a16="http://schemas.microsoft.com/office/drawing/2014/main" id="{74C8B6E8-023C-D1FC-E894-C6FBE77FCDE1}"/>
              </a:ext>
            </a:extLst>
          </p:cNvPr>
          <p:cNvSpPr/>
          <p:nvPr/>
        </p:nvSpPr>
        <p:spPr bwMode="auto">
          <a:xfrm>
            <a:off x="7416316" y="3866807"/>
            <a:ext cx="1419172" cy="345777"/>
          </a:xfrm>
          <a:prstGeom prst="rect">
            <a:avLst/>
          </a:prstGeom>
          <a:ln w="12700">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ja-JP" sz="1050" b="0" i="0" u="none" strike="noStrike" cap="none" normalizeH="0" baseline="0">
                <a:ln>
                  <a:noFill/>
                </a:ln>
                <a:solidFill>
                  <a:schemeClr val="tx1"/>
                </a:solidFill>
                <a:effectLst/>
                <a:latin typeface="Times New Roman" pitchFamily="16" charset="0"/>
                <a:ea typeface="MS Gothic" charset="-128"/>
              </a:rPr>
              <a:t>Context transfer</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ja-JP" sz="1050">
                <a:solidFill>
                  <a:schemeClr val="tx1"/>
                </a:solidFill>
                <a:latin typeface="Times New Roman" pitchFamily="16" charset="0"/>
                <a:ea typeface="MS Gothic" charset="-128"/>
              </a:rPr>
              <a:t>DS mapping change</a:t>
            </a:r>
            <a:endParaRPr kumimoji="0" lang="ja-JP" altLang="en-US" sz="1050" b="0" i="0" u="none" strike="noStrike" cap="none" normalizeH="0" baseline="0">
              <a:ln>
                <a:noFill/>
              </a:ln>
              <a:solidFill>
                <a:schemeClr val="tx1"/>
              </a:solidFill>
              <a:effectLst/>
              <a:latin typeface="Times New Roman" pitchFamily="16" charset="0"/>
              <a:ea typeface="MS Gothic" charset="-128"/>
            </a:endParaRPr>
          </a:p>
        </p:txBody>
      </p:sp>
      <p:cxnSp>
        <p:nvCxnSpPr>
          <p:cNvPr id="23" name="直線矢印コネクタ 22">
            <a:extLst>
              <a:ext uri="{FF2B5EF4-FFF2-40B4-BE49-F238E27FC236}">
                <a16:creationId xmlns:a16="http://schemas.microsoft.com/office/drawing/2014/main" id="{7E1AEED5-6E1E-25EA-DFEA-2D71ED02A827}"/>
              </a:ext>
            </a:extLst>
          </p:cNvPr>
          <p:cNvCxnSpPr>
            <a:cxnSpLocks/>
          </p:cNvCxnSpPr>
          <p:nvPr/>
        </p:nvCxnSpPr>
        <p:spPr bwMode="auto">
          <a:xfrm flipH="1">
            <a:off x="5645850" y="3608884"/>
            <a:ext cx="1878478" cy="0"/>
          </a:xfrm>
          <a:prstGeom prst="straightConnector1">
            <a:avLst/>
          </a:prstGeom>
          <a:solidFill>
            <a:srgbClr val="00B8FF"/>
          </a:solidFill>
          <a:ln w="9525" cap="flat" cmpd="sng" algn="ctr">
            <a:solidFill>
              <a:schemeClr val="tx1"/>
            </a:solidFill>
            <a:prstDash val="dash"/>
            <a:round/>
            <a:headEnd type="none" w="med" len="med"/>
            <a:tailEnd type="triangle"/>
          </a:ln>
          <a:effectLst/>
        </p:spPr>
      </p:cxnSp>
      <p:sp>
        <p:nvSpPr>
          <p:cNvPr id="24" name="テキスト ボックス 23">
            <a:extLst>
              <a:ext uri="{FF2B5EF4-FFF2-40B4-BE49-F238E27FC236}">
                <a16:creationId xmlns:a16="http://schemas.microsoft.com/office/drawing/2014/main" id="{3F557A04-8B78-8344-5187-35E238B0FEFA}"/>
              </a:ext>
            </a:extLst>
          </p:cNvPr>
          <p:cNvSpPr txBox="1"/>
          <p:nvPr/>
        </p:nvSpPr>
        <p:spPr>
          <a:xfrm>
            <a:off x="5803804" y="3391051"/>
            <a:ext cx="1654620" cy="246221"/>
          </a:xfrm>
          <a:prstGeom prst="rect">
            <a:avLst/>
          </a:prstGeom>
          <a:noFill/>
        </p:spPr>
        <p:txBody>
          <a:bodyPr wrap="none" rtlCol="0">
            <a:spAutoFit/>
          </a:bodyPr>
          <a:lstStyle/>
          <a:p>
            <a:pPr algn="l"/>
            <a:r>
              <a:rPr kumimoji="1" lang="en-US" altLang="ja-JP" sz="1000">
                <a:solidFill>
                  <a:schemeClr val="tx1"/>
                </a:solidFill>
              </a:rPr>
              <a:t>may ack to Roaming request</a:t>
            </a:r>
            <a:endParaRPr kumimoji="1" lang="ja-JP" altLang="en-US" sz="1000" err="1">
              <a:solidFill>
                <a:schemeClr val="tx1"/>
              </a:solidFill>
            </a:endParaRPr>
          </a:p>
        </p:txBody>
      </p:sp>
      <p:cxnSp>
        <p:nvCxnSpPr>
          <p:cNvPr id="27" name="直線矢印コネクタ 26">
            <a:extLst>
              <a:ext uri="{FF2B5EF4-FFF2-40B4-BE49-F238E27FC236}">
                <a16:creationId xmlns:a16="http://schemas.microsoft.com/office/drawing/2014/main" id="{9D90D69F-F702-A504-06FB-B7E90B197128}"/>
              </a:ext>
            </a:extLst>
          </p:cNvPr>
          <p:cNvCxnSpPr>
            <a:cxnSpLocks/>
          </p:cNvCxnSpPr>
          <p:nvPr/>
        </p:nvCxnSpPr>
        <p:spPr bwMode="auto">
          <a:xfrm flipH="1">
            <a:off x="5658614" y="4626557"/>
            <a:ext cx="1878478"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28" name="テキスト ボックス 27">
            <a:extLst>
              <a:ext uri="{FF2B5EF4-FFF2-40B4-BE49-F238E27FC236}">
                <a16:creationId xmlns:a16="http://schemas.microsoft.com/office/drawing/2014/main" id="{CCC65E78-5384-1092-EE94-2E0B8377C862}"/>
              </a:ext>
            </a:extLst>
          </p:cNvPr>
          <p:cNvSpPr txBox="1"/>
          <p:nvPr/>
        </p:nvSpPr>
        <p:spPr>
          <a:xfrm>
            <a:off x="6046742" y="4406915"/>
            <a:ext cx="1136850" cy="246221"/>
          </a:xfrm>
          <a:prstGeom prst="rect">
            <a:avLst/>
          </a:prstGeom>
          <a:noFill/>
        </p:spPr>
        <p:txBody>
          <a:bodyPr wrap="none" rtlCol="0">
            <a:spAutoFit/>
          </a:bodyPr>
          <a:lstStyle/>
          <a:p>
            <a:pPr algn="l"/>
            <a:r>
              <a:rPr kumimoji="1" lang="en-US" altLang="ja-JP" sz="1000">
                <a:solidFill>
                  <a:schemeClr val="tx1"/>
                </a:solidFill>
              </a:rPr>
              <a:t>Roaming response</a:t>
            </a:r>
            <a:endParaRPr kumimoji="1" lang="ja-JP" altLang="en-US" sz="1000">
              <a:solidFill>
                <a:schemeClr val="tx1"/>
              </a:solidFill>
            </a:endParaRPr>
          </a:p>
        </p:txBody>
      </p:sp>
      <p:sp>
        <p:nvSpPr>
          <p:cNvPr id="34" name="Rectangle 112">
            <a:extLst>
              <a:ext uri="{FF2B5EF4-FFF2-40B4-BE49-F238E27FC236}">
                <a16:creationId xmlns:a16="http://schemas.microsoft.com/office/drawing/2014/main" id="{D7C58E76-DCFA-59B0-586B-3606477D8865}"/>
              </a:ext>
            </a:extLst>
          </p:cNvPr>
          <p:cNvSpPr>
            <a:spLocks noChangeArrowheads="1"/>
          </p:cNvSpPr>
          <p:nvPr/>
        </p:nvSpPr>
        <p:spPr bwMode="auto">
          <a:xfrm>
            <a:off x="4755773" y="2569157"/>
            <a:ext cx="269875" cy="2804059"/>
          </a:xfrm>
          <a:prstGeom prst="rect">
            <a:avLst/>
          </a:prstGeom>
          <a:noFill/>
          <a:ln w="3175">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35" name="Rectangle 113">
            <a:extLst>
              <a:ext uri="{FF2B5EF4-FFF2-40B4-BE49-F238E27FC236}">
                <a16:creationId xmlns:a16="http://schemas.microsoft.com/office/drawing/2014/main" id="{478737B3-B52D-F1B3-54A2-27F5B9A2ACE1}"/>
              </a:ext>
            </a:extLst>
          </p:cNvPr>
          <p:cNvSpPr>
            <a:spLocks noChangeArrowheads="1"/>
          </p:cNvSpPr>
          <p:nvPr/>
        </p:nvSpPr>
        <p:spPr bwMode="auto">
          <a:xfrm>
            <a:off x="4734418" y="3189939"/>
            <a:ext cx="312586"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marL="457200">
              <a:defRPr>
                <a:solidFill>
                  <a:schemeClr val="tx1"/>
                </a:solidFill>
                <a:latin typeface="Arial" panose="020B0604020202020204" pitchFamily="34" charset="0"/>
              </a:defRPr>
            </a:lvl2pPr>
            <a:lvl3pPr marL="914400">
              <a:defRPr>
                <a:solidFill>
                  <a:schemeClr val="tx1"/>
                </a:solidFill>
                <a:latin typeface="Arial" panose="020B0604020202020204" pitchFamily="34" charset="0"/>
              </a:defRPr>
            </a:lvl3pPr>
            <a:lvl4pPr marL="1371600">
              <a:defRPr>
                <a:solidFill>
                  <a:schemeClr val="tx1"/>
                </a:solidFill>
                <a:latin typeface="Arial" panose="020B0604020202020204" pitchFamily="34" charset="0"/>
              </a:defRPr>
            </a:lvl4pPr>
            <a:lvl5pPr marL="182880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lang="en-US" altLang="ja-JP" sz="800">
                <a:solidFill>
                  <a:srgbClr val="000000"/>
                </a:solidFill>
                <a:latin typeface="+mn-lt"/>
              </a:rPr>
              <a:t>Current</a:t>
            </a:r>
            <a:endParaRPr kumimoji="0" lang="en-US" altLang="ja-JP" sz="800" b="0" i="0" u="none" strike="noStrike" cap="none" normalizeH="0" baseline="0">
              <a:ln>
                <a:noFill/>
              </a:ln>
              <a:solidFill>
                <a:srgbClr val="000000"/>
              </a:solidFill>
              <a:effectLst/>
              <a:latin typeface="+mn-l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ja-JP" altLang="ja-JP" sz="800" b="0" i="0" u="none" strike="noStrike" cap="none" normalizeH="0" baseline="0">
                <a:ln>
                  <a:noFill/>
                </a:ln>
                <a:solidFill>
                  <a:srgbClr val="000000"/>
                </a:solidFill>
                <a:effectLst/>
                <a:latin typeface="+mn-lt"/>
              </a:rPr>
              <a:t>AP</a:t>
            </a:r>
            <a:endParaRPr kumimoji="0" lang="ja-JP" altLang="ja-JP" sz="800" b="0" i="0" u="none" strike="noStrike" cap="none" normalizeH="0" baseline="0">
              <a:ln>
                <a:noFill/>
              </a:ln>
              <a:solidFill>
                <a:schemeClr val="tx1"/>
              </a:solidFill>
              <a:effectLst/>
              <a:latin typeface="+mn-lt"/>
            </a:endParaRPr>
          </a:p>
        </p:txBody>
      </p:sp>
      <p:sp>
        <p:nvSpPr>
          <p:cNvPr id="42" name="Rectangle 120">
            <a:extLst>
              <a:ext uri="{FF2B5EF4-FFF2-40B4-BE49-F238E27FC236}">
                <a16:creationId xmlns:a16="http://schemas.microsoft.com/office/drawing/2014/main" id="{74171665-B2FA-4D43-F189-9FE34C6149FC}"/>
              </a:ext>
            </a:extLst>
          </p:cNvPr>
          <p:cNvSpPr>
            <a:spLocks noChangeArrowheads="1"/>
          </p:cNvSpPr>
          <p:nvPr/>
        </p:nvSpPr>
        <p:spPr bwMode="auto">
          <a:xfrm>
            <a:off x="4755773" y="5373215"/>
            <a:ext cx="269875" cy="1008113"/>
          </a:xfrm>
          <a:prstGeom prst="rect">
            <a:avLst/>
          </a:prstGeom>
          <a:noFill/>
          <a:ln w="3175">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44" name="Rectangle 122">
            <a:extLst>
              <a:ext uri="{FF2B5EF4-FFF2-40B4-BE49-F238E27FC236}">
                <a16:creationId xmlns:a16="http://schemas.microsoft.com/office/drawing/2014/main" id="{E4847D44-EF1A-059B-0C70-72EF36E19BCD}"/>
              </a:ext>
            </a:extLst>
          </p:cNvPr>
          <p:cNvSpPr>
            <a:spLocks noChangeArrowheads="1"/>
          </p:cNvSpPr>
          <p:nvPr/>
        </p:nvSpPr>
        <p:spPr bwMode="auto">
          <a:xfrm>
            <a:off x="4818575" y="2356408"/>
            <a:ext cx="144270" cy="1384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marL="457200">
              <a:defRPr>
                <a:solidFill>
                  <a:schemeClr val="tx1"/>
                </a:solidFill>
                <a:latin typeface="Arial" panose="020B0604020202020204" pitchFamily="34" charset="0"/>
              </a:defRPr>
            </a:lvl2pPr>
            <a:lvl3pPr marL="914400">
              <a:defRPr>
                <a:solidFill>
                  <a:schemeClr val="tx1"/>
                </a:solidFill>
                <a:latin typeface="Arial" panose="020B0604020202020204" pitchFamily="34" charset="0"/>
              </a:defRPr>
            </a:lvl3pPr>
            <a:lvl4pPr marL="1371600">
              <a:defRPr>
                <a:solidFill>
                  <a:schemeClr val="tx1"/>
                </a:solidFill>
                <a:latin typeface="Arial" panose="020B0604020202020204" pitchFamily="34" charset="0"/>
              </a:defRPr>
            </a:lvl4pPr>
            <a:lvl5pPr marL="182880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lang="en-US" altLang="ja-JP" sz="900">
                <a:solidFill>
                  <a:srgbClr val="000000"/>
                </a:solidFill>
                <a:latin typeface="Calibri" panose="020F0502020204030204" pitchFamily="34" charset="0"/>
              </a:rPr>
              <a:t>D</a:t>
            </a:r>
            <a:r>
              <a:rPr kumimoji="0" lang="ja-JP" altLang="ja-JP" sz="900" b="0" i="0" u="none" strike="noStrike" cap="none" normalizeH="0" baseline="0">
                <a:ln>
                  <a:noFill/>
                </a:ln>
                <a:solidFill>
                  <a:srgbClr val="000000"/>
                </a:solidFill>
                <a:effectLst/>
                <a:latin typeface="Calibri" panose="020F0502020204030204" pitchFamily="34" charset="0"/>
              </a:rPr>
              <a:t>L </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52" name="Rectangle 113">
            <a:extLst>
              <a:ext uri="{FF2B5EF4-FFF2-40B4-BE49-F238E27FC236}">
                <a16:creationId xmlns:a16="http://schemas.microsoft.com/office/drawing/2014/main" id="{ED90FED9-3DD5-5706-5D95-0774E2A92564}"/>
              </a:ext>
            </a:extLst>
          </p:cNvPr>
          <p:cNvSpPr>
            <a:spLocks noChangeArrowheads="1"/>
          </p:cNvSpPr>
          <p:nvPr/>
        </p:nvSpPr>
        <p:spPr bwMode="auto">
          <a:xfrm>
            <a:off x="4757660" y="5567375"/>
            <a:ext cx="266099"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marL="457200">
              <a:defRPr>
                <a:solidFill>
                  <a:schemeClr val="tx1"/>
                </a:solidFill>
                <a:latin typeface="Arial" panose="020B0604020202020204" pitchFamily="34" charset="0"/>
              </a:defRPr>
            </a:lvl2pPr>
            <a:lvl3pPr marL="914400">
              <a:defRPr>
                <a:solidFill>
                  <a:schemeClr val="tx1"/>
                </a:solidFill>
                <a:latin typeface="Arial" panose="020B0604020202020204" pitchFamily="34" charset="0"/>
              </a:defRPr>
            </a:lvl3pPr>
            <a:lvl4pPr marL="1371600">
              <a:defRPr>
                <a:solidFill>
                  <a:schemeClr val="tx1"/>
                </a:solidFill>
                <a:latin typeface="Arial" panose="020B0604020202020204" pitchFamily="34" charset="0"/>
              </a:defRPr>
            </a:lvl4pPr>
            <a:lvl5pPr marL="182880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lang="en-US" altLang="ja-JP" sz="800">
                <a:solidFill>
                  <a:srgbClr val="000000"/>
                </a:solidFill>
                <a:latin typeface="+mn-lt"/>
              </a:rPr>
              <a:t>Target</a:t>
            </a:r>
            <a:endParaRPr kumimoji="0" lang="en-US" altLang="ja-JP" sz="800" b="0" i="0" u="none" strike="noStrike" cap="none" normalizeH="0" baseline="0">
              <a:ln>
                <a:noFill/>
              </a:ln>
              <a:solidFill>
                <a:srgbClr val="000000"/>
              </a:solidFill>
              <a:effectLst/>
              <a:latin typeface="+mn-l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ja-JP" altLang="ja-JP" sz="800" b="0" i="0" u="none" strike="noStrike" cap="none" normalizeH="0" baseline="0">
                <a:ln>
                  <a:noFill/>
                </a:ln>
                <a:solidFill>
                  <a:srgbClr val="000000"/>
                </a:solidFill>
                <a:effectLst/>
                <a:latin typeface="+mn-lt"/>
              </a:rPr>
              <a:t>AP</a:t>
            </a:r>
            <a:endParaRPr kumimoji="0" lang="ja-JP" altLang="ja-JP" sz="800" b="0" i="0" u="none" strike="noStrike" cap="none" normalizeH="0" baseline="0">
              <a:ln>
                <a:noFill/>
              </a:ln>
              <a:solidFill>
                <a:schemeClr val="tx1"/>
              </a:solidFill>
              <a:effectLst/>
              <a:latin typeface="+mn-lt"/>
            </a:endParaRPr>
          </a:p>
        </p:txBody>
      </p:sp>
      <p:sp>
        <p:nvSpPr>
          <p:cNvPr id="54" name="Rectangle 112">
            <a:extLst>
              <a:ext uri="{FF2B5EF4-FFF2-40B4-BE49-F238E27FC236}">
                <a16:creationId xmlns:a16="http://schemas.microsoft.com/office/drawing/2014/main" id="{64F6D229-7F00-4B77-9E4A-FCE88D939CDC}"/>
              </a:ext>
            </a:extLst>
          </p:cNvPr>
          <p:cNvSpPr>
            <a:spLocks noChangeArrowheads="1"/>
          </p:cNvSpPr>
          <p:nvPr/>
        </p:nvSpPr>
        <p:spPr bwMode="auto">
          <a:xfrm>
            <a:off x="4401139" y="2569157"/>
            <a:ext cx="269875" cy="1037642"/>
          </a:xfrm>
          <a:prstGeom prst="rect">
            <a:avLst/>
          </a:prstGeom>
          <a:noFill/>
          <a:ln w="3175">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r>
              <a:rPr lang="en-US" altLang="ja-JP"/>
              <a:t>z</a:t>
            </a:r>
            <a:endParaRPr lang="ja-JP" altLang="en-US"/>
          </a:p>
        </p:txBody>
      </p:sp>
      <p:sp>
        <p:nvSpPr>
          <p:cNvPr id="55" name="Rectangle 113">
            <a:extLst>
              <a:ext uri="{FF2B5EF4-FFF2-40B4-BE49-F238E27FC236}">
                <a16:creationId xmlns:a16="http://schemas.microsoft.com/office/drawing/2014/main" id="{0ED54DDC-A2A1-2FE3-9A1F-AFBDA84F237F}"/>
              </a:ext>
            </a:extLst>
          </p:cNvPr>
          <p:cNvSpPr>
            <a:spLocks noChangeArrowheads="1"/>
          </p:cNvSpPr>
          <p:nvPr/>
        </p:nvSpPr>
        <p:spPr bwMode="auto">
          <a:xfrm>
            <a:off x="4379784" y="3189939"/>
            <a:ext cx="312586"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marL="457200">
              <a:defRPr>
                <a:solidFill>
                  <a:schemeClr val="tx1"/>
                </a:solidFill>
                <a:latin typeface="Arial" panose="020B0604020202020204" pitchFamily="34" charset="0"/>
              </a:defRPr>
            </a:lvl2pPr>
            <a:lvl3pPr marL="914400">
              <a:defRPr>
                <a:solidFill>
                  <a:schemeClr val="tx1"/>
                </a:solidFill>
                <a:latin typeface="Arial" panose="020B0604020202020204" pitchFamily="34" charset="0"/>
              </a:defRPr>
            </a:lvl3pPr>
            <a:lvl4pPr marL="1371600">
              <a:defRPr>
                <a:solidFill>
                  <a:schemeClr val="tx1"/>
                </a:solidFill>
                <a:latin typeface="Arial" panose="020B0604020202020204" pitchFamily="34" charset="0"/>
              </a:defRPr>
            </a:lvl4pPr>
            <a:lvl5pPr marL="182880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lang="en-US" altLang="ja-JP" sz="800">
                <a:solidFill>
                  <a:srgbClr val="000000"/>
                </a:solidFill>
                <a:latin typeface="+mn-lt"/>
              </a:rPr>
              <a:t>Current</a:t>
            </a:r>
            <a:endParaRPr kumimoji="0" lang="en-US" altLang="ja-JP" sz="800" b="0" i="0" u="none" strike="noStrike" cap="none" normalizeH="0" baseline="0">
              <a:ln>
                <a:noFill/>
              </a:ln>
              <a:solidFill>
                <a:srgbClr val="000000"/>
              </a:solidFill>
              <a:effectLst/>
              <a:latin typeface="+mn-l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ja-JP" altLang="ja-JP" sz="800" b="0" i="0" u="none" strike="noStrike" cap="none" normalizeH="0" baseline="0">
                <a:ln>
                  <a:noFill/>
                </a:ln>
                <a:solidFill>
                  <a:srgbClr val="000000"/>
                </a:solidFill>
                <a:effectLst/>
                <a:latin typeface="+mn-lt"/>
              </a:rPr>
              <a:t>AP</a:t>
            </a:r>
            <a:endParaRPr kumimoji="0" lang="ja-JP" altLang="ja-JP" sz="800" b="0" i="0" u="none" strike="noStrike" cap="none" normalizeH="0" baseline="0">
              <a:ln>
                <a:noFill/>
              </a:ln>
              <a:solidFill>
                <a:schemeClr val="tx1"/>
              </a:solidFill>
              <a:effectLst/>
              <a:latin typeface="+mn-lt"/>
            </a:endParaRPr>
          </a:p>
        </p:txBody>
      </p:sp>
      <p:sp>
        <p:nvSpPr>
          <p:cNvPr id="56" name="Rectangle 115">
            <a:extLst>
              <a:ext uri="{FF2B5EF4-FFF2-40B4-BE49-F238E27FC236}">
                <a16:creationId xmlns:a16="http://schemas.microsoft.com/office/drawing/2014/main" id="{4690D2C0-F5ED-A364-B13A-C6E472216365}"/>
              </a:ext>
            </a:extLst>
          </p:cNvPr>
          <p:cNvSpPr>
            <a:spLocks noChangeArrowheads="1"/>
          </p:cNvSpPr>
          <p:nvPr/>
        </p:nvSpPr>
        <p:spPr bwMode="auto">
          <a:xfrm>
            <a:off x="4401139" y="4626556"/>
            <a:ext cx="269875" cy="746657"/>
          </a:xfrm>
          <a:prstGeom prst="rect">
            <a:avLst/>
          </a:prstGeom>
          <a:noFill/>
          <a:ln w="3175">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57" name="Rectangle 120">
            <a:extLst>
              <a:ext uri="{FF2B5EF4-FFF2-40B4-BE49-F238E27FC236}">
                <a16:creationId xmlns:a16="http://schemas.microsoft.com/office/drawing/2014/main" id="{58B58203-03DC-8BB2-4E87-DBD7B05C708C}"/>
              </a:ext>
            </a:extLst>
          </p:cNvPr>
          <p:cNvSpPr>
            <a:spLocks noChangeArrowheads="1"/>
          </p:cNvSpPr>
          <p:nvPr/>
        </p:nvSpPr>
        <p:spPr bwMode="auto">
          <a:xfrm>
            <a:off x="4401139" y="5373215"/>
            <a:ext cx="269875" cy="1008113"/>
          </a:xfrm>
          <a:prstGeom prst="rect">
            <a:avLst/>
          </a:prstGeom>
          <a:noFill/>
          <a:ln w="3175">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58" name="Rectangle 122">
            <a:extLst>
              <a:ext uri="{FF2B5EF4-FFF2-40B4-BE49-F238E27FC236}">
                <a16:creationId xmlns:a16="http://schemas.microsoft.com/office/drawing/2014/main" id="{386BE1C2-FE1C-3CB7-4E1D-99F3EC024346}"/>
              </a:ext>
            </a:extLst>
          </p:cNvPr>
          <p:cNvSpPr>
            <a:spLocks noChangeArrowheads="1"/>
          </p:cNvSpPr>
          <p:nvPr/>
        </p:nvSpPr>
        <p:spPr bwMode="auto">
          <a:xfrm>
            <a:off x="4462338" y="2356408"/>
            <a:ext cx="147476" cy="1384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marL="457200">
              <a:defRPr>
                <a:solidFill>
                  <a:schemeClr val="tx1"/>
                </a:solidFill>
                <a:latin typeface="Arial" panose="020B0604020202020204" pitchFamily="34" charset="0"/>
              </a:defRPr>
            </a:lvl2pPr>
            <a:lvl3pPr marL="914400">
              <a:defRPr>
                <a:solidFill>
                  <a:schemeClr val="tx1"/>
                </a:solidFill>
                <a:latin typeface="Arial" panose="020B0604020202020204" pitchFamily="34" charset="0"/>
              </a:defRPr>
            </a:lvl3pPr>
            <a:lvl4pPr marL="1371600">
              <a:defRPr>
                <a:solidFill>
                  <a:schemeClr val="tx1"/>
                </a:solidFill>
                <a:latin typeface="Arial" panose="020B0604020202020204" pitchFamily="34" charset="0"/>
              </a:defRPr>
            </a:lvl4pPr>
            <a:lvl5pPr marL="182880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900" b="0" i="0" u="none" strike="noStrike" cap="none" normalizeH="0" baseline="0">
                <a:ln>
                  <a:noFill/>
                </a:ln>
                <a:solidFill>
                  <a:srgbClr val="000000"/>
                </a:solidFill>
                <a:effectLst/>
                <a:latin typeface="Calibri" panose="020F0502020204030204" pitchFamily="34" charset="0"/>
              </a:rPr>
              <a:t>UL </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59" name="Rectangle 113">
            <a:extLst>
              <a:ext uri="{FF2B5EF4-FFF2-40B4-BE49-F238E27FC236}">
                <a16:creationId xmlns:a16="http://schemas.microsoft.com/office/drawing/2014/main" id="{1EAFAF56-80A6-1ADA-B9EE-8718024FA8B7}"/>
              </a:ext>
            </a:extLst>
          </p:cNvPr>
          <p:cNvSpPr>
            <a:spLocks noChangeArrowheads="1"/>
          </p:cNvSpPr>
          <p:nvPr/>
        </p:nvSpPr>
        <p:spPr bwMode="auto">
          <a:xfrm>
            <a:off x="4310854" y="4128746"/>
            <a:ext cx="450444" cy="123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marL="457200">
              <a:defRPr>
                <a:solidFill>
                  <a:schemeClr val="tx1"/>
                </a:solidFill>
                <a:latin typeface="Arial" panose="020B0604020202020204" pitchFamily="34" charset="0"/>
              </a:defRPr>
            </a:lvl2pPr>
            <a:lvl3pPr marL="914400">
              <a:defRPr>
                <a:solidFill>
                  <a:schemeClr val="tx1"/>
                </a:solidFill>
                <a:latin typeface="Arial" panose="020B0604020202020204" pitchFamily="34" charset="0"/>
              </a:defRPr>
            </a:lvl3pPr>
            <a:lvl4pPr marL="1371600">
              <a:defRPr>
                <a:solidFill>
                  <a:schemeClr val="tx1"/>
                </a:solidFill>
                <a:latin typeface="Arial" panose="020B0604020202020204" pitchFamily="34" charset="0"/>
              </a:defRPr>
            </a:lvl4pPr>
            <a:lvl5pPr marL="182880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ja-JP" sz="800" b="0" i="0" u="none" strike="noStrike" cap="none" normalizeH="0" baseline="0">
                <a:ln>
                  <a:noFill/>
                </a:ln>
                <a:solidFill>
                  <a:schemeClr val="tx1"/>
                </a:solidFill>
                <a:effectLst/>
                <a:latin typeface="+mn-lt"/>
              </a:rPr>
              <a:t>suspension</a:t>
            </a:r>
            <a:endParaRPr kumimoji="0" lang="ja-JP" altLang="ja-JP" sz="800" b="0" i="0" u="none" strike="noStrike" cap="none" normalizeH="0" baseline="0">
              <a:ln>
                <a:noFill/>
              </a:ln>
              <a:solidFill>
                <a:schemeClr val="tx1"/>
              </a:solidFill>
              <a:effectLst/>
              <a:latin typeface="+mn-lt"/>
            </a:endParaRPr>
          </a:p>
        </p:txBody>
      </p:sp>
      <p:sp>
        <p:nvSpPr>
          <p:cNvPr id="60" name="Rectangle 113">
            <a:extLst>
              <a:ext uri="{FF2B5EF4-FFF2-40B4-BE49-F238E27FC236}">
                <a16:creationId xmlns:a16="http://schemas.microsoft.com/office/drawing/2014/main" id="{9BB3A040-9BDF-0D9A-5B56-0319456A6C77}"/>
              </a:ext>
            </a:extLst>
          </p:cNvPr>
          <p:cNvSpPr>
            <a:spLocks noChangeArrowheads="1"/>
          </p:cNvSpPr>
          <p:nvPr/>
        </p:nvSpPr>
        <p:spPr bwMode="auto">
          <a:xfrm>
            <a:off x="4403027" y="5567375"/>
            <a:ext cx="266099"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marL="457200">
              <a:defRPr>
                <a:solidFill>
                  <a:schemeClr val="tx1"/>
                </a:solidFill>
                <a:latin typeface="Arial" panose="020B0604020202020204" pitchFamily="34" charset="0"/>
              </a:defRPr>
            </a:lvl2pPr>
            <a:lvl3pPr marL="914400">
              <a:defRPr>
                <a:solidFill>
                  <a:schemeClr val="tx1"/>
                </a:solidFill>
                <a:latin typeface="Arial" panose="020B0604020202020204" pitchFamily="34" charset="0"/>
              </a:defRPr>
            </a:lvl3pPr>
            <a:lvl4pPr marL="1371600">
              <a:defRPr>
                <a:solidFill>
                  <a:schemeClr val="tx1"/>
                </a:solidFill>
                <a:latin typeface="Arial" panose="020B0604020202020204" pitchFamily="34" charset="0"/>
              </a:defRPr>
            </a:lvl4pPr>
            <a:lvl5pPr marL="182880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lang="en-US" altLang="ja-JP" sz="800">
                <a:solidFill>
                  <a:srgbClr val="000000"/>
                </a:solidFill>
                <a:latin typeface="+mn-lt"/>
              </a:rPr>
              <a:t>Target</a:t>
            </a:r>
            <a:endParaRPr kumimoji="0" lang="en-US" altLang="ja-JP" sz="800" b="0" i="0" u="none" strike="noStrike" cap="none" normalizeH="0" baseline="0">
              <a:ln>
                <a:noFill/>
              </a:ln>
              <a:solidFill>
                <a:srgbClr val="000000"/>
              </a:solidFill>
              <a:effectLst/>
              <a:latin typeface="+mn-l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ja-JP" altLang="ja-JP" sz="800" b="0" i="0" u="none" strike="noStrike" cap="none" normalizeH="0" baseline="0">
                <a:ln>
                  <a:noFill/>
                </a:ln>
                <a:solidFill>
                  <a:srgbClr val="000000"/>
                </a:solidFill>
                <a:effectLst/>
                <a:latin typeface="+mn-lt"/>
              </a:rPr>
              <a:t>AP</a:t>
            </a:r>
            <a:endParaRPr kumimoji="0" lang="ja-JP" altLang="ja-JP" sz="800" b="0" i="0" u="none" strike="noStrike" cap="none" normalizeH="0" baseline="0">
              <a:ln>
                <a:noFill/>
              </a:ln>
              <a:solidFill>
                <a:schemeClr val="tx1"/>
              </a:solidFill>
              <a:effectLst/>
              <a:latin typeface="+mn-lt"/>
            </a:endParaRPr>
          </a:p>
        </p:txBody>
      </p:sp>
      <p:sp>
        <p:nvSpPr>
          <p:cNvPr id="7" name="矢印: 上下 6">
            <a:extLst>
              <a:ext uri="{FF2B5EF4-FFF2-40B4-BE49-F238E27FC236}">
                <a16:creationId xmlns:a16="http://schemas.microsoft.com/office/drawing/2014/main" id="{8C159DA8-4E61-A5C6-0017-0E482C1439FB}"/>
              </a:ext>
            </a:extLst>
          </p:cNvPr>
          <p:cNvSpPr/>
          <p:nvPr/>
        </p:nvSpPr>
        <p:spPr bwMode="auto">
          <a:xfrm>
            <a:off x="4401139" y="4654368"/>
            <a:ext cx="269875" cy="701564"/>
          </a:xfrm>
          <a:prstGeom prst="upDownArrow">
            <a:avLst/>
          </a:prstGeom>
          <a:solidFill>
            <a:srgbClr val="FF0000"/>
          </a:solidFill>
          <a:ln>
            <a:solidFill>
              <a:srgbClr val="FF0000"/>
            </a:solidFill>
            <a:headEnd type="none" w="med" len="med"/>
            <a:tailEnd type="none" w="med" len="med"/>
          </a:ln>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1050" b="0" i="0" u="none" strike="noStrike" cap="none" normalizeH="0" baseline="0">
              <a:ln>
                <a:noFill/>
              </a:ln>
              <a:solidFill>
                <a:schemeClr val="tx1"/>
              </a:solidFill>
              <a:effectLst/>
              <a:latin typeface="Times New Roman" pitchFamily="16" charset="0"/>
              <a:ea typeface="MS Gothic" charset="-128"/>
            </a:endParaRPr>
          </a:p>
        </p:txBody>
      </p:sp>
      <p:cxnSp>
        <p:nvCxnSpPr>
          <p:cNvPr id="16" name="直線コネクタ 15">
            <a:extLst>
              <a:ext uri="{FF2B5EF4-FFF2-40B4-BE49-F238E27FC236}">
                <a16:creationId xmlns:a16="http://schemas.microsoft.com/office/drawing/2014/main" id="{A516ED9B-33AE-B5EC-A755-DA2E5B72323B}"/>
              </a:ext>
            </a:extLst>
          </p:cNvPr>
          <p:cNvCxnSpPr>
            <a:cxnSpLocks/>
          </p:cNvCxnSpPr>
          <p:nvPr/>
        </p:nvCxnSpPr>
        <p:spPr bwMode="auto">
          <a:xfrm>
            <a:off x="4676974" y="4626557"/>
            <a:ext cx="1411196" cy="0"/>
          </a:xfrm>
          <a:prstGeom prst="line">
            <a:avLst/>
          </a:prstGeom>
          <a:solidFill>
            <a:srgbClr val="00B8FF"/>
          </a:solidFill>
          <a:ln w="9525" cap="flat" cmpd="sng" algn="ctr">
            <a:solidFill>
              <a:schemeClr val="tx1"/>
            </a:solidFill>
            <a:prstDash val="dash"/>
            <a:round/>
            <a:headEnd type="none" w="med" len="med"/>
            <a:tailEnd type="none" w="med" len="med"/>
          </a:ln>
          <a:effectLst/>
        </p:spPr>
      </p:cxnSp>
      <p:sp>
        <p:nvSpPr>
          <p:cNvPr id="17" name="正方形/長方形 16">
            <a:extLst>
              <a:ext uri="{FF2B5EF4-FFF2-40B4-BE49-F238E27FC236}">
                <a16:creationId xmlns:a16="http://schemas.microsoft.com/office/drawing/2014/main" id="{48E4852D-C5E0-8C12-FA88-CC3A4444F103}"/>
              </a:ext>
            </a:extLst>
          </p:cNvPr>
          <p:cNvSpPr/>
          <p:nvPr/>
        </p:nvSpPr>
        <p:spPr bwMode="auto">
          <a:xfrm>
            <a:off x="6791485" y="4943921"/>
            <a:ext cx="1419172" cy="345777"/>
          </a:xfrm>
          <a:prstGeom prst="rect">
            <a:avLst/>
          </a:prstGeom>
          <a:ln w="12700">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ja-JP" sz="1050" b="0" i="0" u="none" strike="noStrike" cap="none" normalizeH="0" baseline="0">
                <a:ln>
                  <a:noFill/>
                </a:ln>
                <a:solidFill>
                  <a:schemeClr val="tx1"/>
                </a:solidFill>
                <a:effectLst/>
                <a:latin typeface="Times New Roman" pitchFamily="16" charset="0"/>
                <a:ea typeface="MS Gothic" charset="-128"/>
              </a:rPr>
              <a:t>Complete buffered DL transmission</a:t>
            </a:r>
            <a:endParaRPr kumimoji="0" lang="ja-JP" altLang="en-US" sz="1050" b="0" i="0" u="none" strike="noStrike" cap="none" normalizeH="0" baseline="0">
              <a:ln>
                <a:noFill/>
              </a:ln>
              <a:solidFill>
                <a:schemeClr val="tx1"/>
              </a:solidFill>
              <a:effectLst/>
              <a:latin typeface="Times New Roman" pitchFamily="16" charset="0"/>
              <a:ea typeface="MS Gothic" charset="-128"/>
            </a:endParaRPr>
          </a:p>
        </p:txBody>
      </p:sp>
      <p:cxnSp>
        <p:nvCxnSpPr>
          <p:cNvPr id="20" name="直線コネクタ 19">
            <a:extLst>
              <a:ext uri="{FF2B5EF4-FFF2-40B4-BE49-F238E27FC236}">
                <a16:creationId xmlns:a16="http://schemas.microsoft.com/office/drawing/2014/main" id="{B51960D8-A115-DB34-75F0-A4A551F78743}"/>
              </a:ext>
            </a:extLst>
          </p:cNvPr>
          <p:cNvCxnSpPr>
            <a:cxnSpLocks/>
          </p:cNvCxnSpPr>
          <p:nvPr/>
        </p:nvCxnSpPr>
        <p:spPr bwMode="auto">
          <a:xfrm>
            <a:off x="5006437" y="5373215"/>
            <a:ext cx="1122537" cy="0"/>
          </a:xfrm>
          <a:prstGeom prst="line">
            <a:avLst/>
          </a:prstGeom>
          <a:solidFill>
            <a:srgbClr val="00B8FF"/>
          </a:solidFill>
          <a:ln w="9525" cap="flat" cmpd="sng" algn="ctr">
            <a:solidFill>
              <a:schemeClr val="tx1"/>
            </a:solidFill>
            <a:prstDash val="dash"/>
            <a:round/>
            <a:headEnd type="none" w="med" len="med"/>
            <a:tailEnd type="none" w="med" len="med"/>
          </a:ln>
          <a:effectLst/>
        </p:spPr>
      </p:cxnSp>
      <p:cxnSp>
        <p:nvCxnSpPr>
          <p:cNvPr id="30" name="直線矢印コネクタ 29">
            <a:extLst>
              <a:ext uri="{FF2B5EF4-FFF2-40B4-BE49-F238E27FC236}">
                <a16:creationId xmlns:a16="http://schemas.microsoft.com/office/drawing/2014/main" id="{D3217D63-AD63-5033-1D91-B2B8B4603F4C}"/>
              </a:ext>
            </a:extLst>
          </p:cNvPr>
          <p:cNvCxnSpPr>
            <a:cxnSpLocks/>
          </p:cNvCxnSpPr>
          <p:nvPr/>
        </p:nvCxnSpPr>
        <p:spPr bwMode="auto">
          <a:xfrm flipH="1">
            <a:off x="5658614" y="5375958"/>
            <a:ext cx="1878478"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31" name="テキスト ボックス 30">
            <a:extLst>
              <a:ext uri="{FF2B5EF4-FFF2-40B4-BE49-F238E27FC236}">
                <a16:creationId xmlns:a16="http://schemas.microsoft.com/office/drawing/2014/main" id="{210BEA22-DD18-4F48-2F84-031337D8AA62}"/>
              </a:ext>
            </a:extLst>
          </p:cNvPr>
          <p:cNvSpPr txBox="1"/>
          <p:nvPr/>
        </p:nvSpPr>
        <p:spPr>
          <a:xfrm>
            <a:off x="6080322" y="5157807"/>
            <a:ext cx="752129" cy="246221"/>
          </a:xfrm>
          <a:prstGeom prst="rect">
            <a:avLst/>
          </a:prstGeom>
          <a:noFill/>
        </p:spPr>
        <p:txBody>
          <a:bodyPr wrap="none" rtlCol="0">
            <a:spAutoFit/>
          </a:bodyPr>
          <a:lstStyle/>
          <a:p>
            <a:pPr algn="l"/>
            <a:r>
              <a:rPr kumimoji="1" lang="en-US" altLang="ja-JP" sz="1000">
                <a:solidFill>
                  <a:schemeClr val="tx1"/>
                </a:solidFill>
              </a:rPr>
              <a:t>Delete link</a:t>
            </a:r>
            <a:endParaRPr kumimoji="1" lang="ja-JP" altLang="en-US" sz="1000">
              <a:solidFill>
                <a:schemeClr val="tx1"/>
              </a:solidFill>
            </a:endParaRPr>
          </a:p>
        </p:txBody>
      </p:sp>
      <p:sp>
        <p:nvSpPr>
          <p:cNvPr id="32" name="Rectangle 115">
            <a:extLst>
              <a:ext uri="{FF2B5EF4-FFF2-40B4-BE49-F238E27FC236}">
                <a16:creationId xmlns:a16="http://schemas.microsoft.com/office/drawing/2014/main" id="{0926B87D-3651-5D14-BE4A-253D024408B5}"/>
              </a:ext>
            </a:extLst>
          </p:cNvPr>
          <p:cNvSpPr>
            <a:spLocks noChangeArrowheads="1"/>
          </p:cNvSpPr>
          <p:nvPr/>
        </p:nvSpPr>
        <p:spPr bwMode="auto">
          <a:xfrm>
            <a:off x="4401139" y="3606800"/>
            <a:ext cx="269875" cy="1019758"/>
          </a:xfrm>
          <a:prstGeom prst="rect">
            <a:avLst/>
          </a:prstGeom>
          <a:noFill/>
          <a:ln w="3175">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33" name="テキスト ボックス 32">
            <a:extLst>
              <a:ext uri="{FF2B5EF4-FFF2-40B4-BE49-F238E27FC236}">
                <a16:creationId xmlns:a16="http://schemas.microsoft.com/office/drawing/2014/main" id="{CC8C8043-14B4-DD51-78CC-DEB2A2CCC254}"/>
              </a:ext>
            </a:extLst>
          </p:cNvPr>
          <p:cNvSpPr txBox="1"/>
          <p:nvPr/>
        </p:nvSpPr>
        <p:spPr>
          <a:xfrm>
            <a:off x="4083731" y="4830277"/>
            <a:ext cx="950901" cy="400110"/>
          </a:xfrm>
          <a:prstGeom prst="rect">
            <a:avLst/>
          </a:prstGeom>
          <a:noFill/>
        </p:spPr>
        <p:txBody>
          <a:bodyPr wrap="none" rtlCol="0">
            <a:spAutoFit/>
          </a:bodyPr>
          <a:lstStyle/>
          <a:p>
            <a:pPr algn="ctr"/>
            <a:r>
              <a:rPr kumimoji="1" lang="en-US" altLang="ja-JP" sz="1000">
                <a:solidFill>
                  <a:schemeClr val="tx1"/>
                </a:solidFill>
              </a:rPr>
              <a:t>Additional </a:t>
            </a:r>
          </a:p>
          <a:p>
            <a:pPr algn="ctr"/>
            <a:r>
              <a:rPr kumimoji="1" lang="en-US" altLang="ja-JP" sz="1000">
                <a:solidFill>
                  <a:schemeClr val="tx1"/>
                </a:solidFill>
              </a:rPr>
              <a:t>UL suspension</a:t>
            </a:r>
            <a:endParaRPr kumimoji="1" lang="ja-JP" altLang="en-US" sz="1000" err="1">
              <a:solidFill>
                <a:schemeClr val="tx1"/>
              </a:solidFill>
            </a:endParaRPr>
          </a:p>
        </p:txBody>
      </p:sp>
      <p:cxnSp>
        <p:nvCxnSpPr>
          <p:cNvPr id="15" name="直線矢印コネクタ 14">
            <a:extLst>
              <a:ext uri="{FF2B5EF4-FFF2-40B4-BE49-F238E27FC236}">
                <a16:creationId xmlns:a16="http://schemas.microsoft.com/office/drawing/2014/main" id="{F666379E-9911-F697-C43B-FA519AE0C916}"/>
              </a:ext>
            </a:extLst>
          </p:cNvPr>
          <p:cNvCxnSpPr>
            <a:cxnSpLocks/>
          </p:cNvCxnSpPr>
          <p:nvPr/>
        </p:nvCxnSpPr>
        <p:spPr bwMode="auto">
          <a:xfrm>
            <a:off x="5652120" y="3011009"/>
            <a:ext cx="1872208"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22" name="テキスト ボックス 21">
            <a:extLst>
              <a:ext uri="{FF2B5EF4-FFF2-40B4-BE49-F238E27FC236}">
                <a16:creationId xmlns:a16="http://schemas.microsoft.com/office/drawing/2014/main" id="{AE8459EA-2E39-81FB-04B4-9ED8E71C7E98}"/>
              </a:ext>
            </a:extLst>
          </p:cNvPr>
          <p:cNvSpPr txBox="1"/>
          <p:nvPr/>
        </p:nvSpPr>
        <p:spPr>
          <a:xfrm>
            <a:off x="5907712" y="2793708"/>
            <a:ext cx="1606530" cy="246221"/>
          </a:xfrm>
          <a:prstGeom prst="rect">
            <a:avLst/>
          </a:prstGeom>
          <a:noFill/>
        </p:spPr>
        <p:txBody>
          <a:bodyPr wrap="none" rtlCol="0">
            <a:spAutoFit/>
          </a:bodyPr>
          <a:lstStyle/>
          <a:p>
            <a:pPr algn="l"/>
            <a:r>
              <a:rPr kumimoji="1" lang="en-US" altLang="ja-JP" sz="1000" dirty="0">
                <a:solidFill>
                  <a:schemeClr val="tx1"/>
                </a:solidFill>
              </a:rPr>
              <a:t>Add link with the target AP</a:t>
            </a:r>
            <a:endParaRPr kumimoji="1" lang="ja-JP" altLang="en-US" sz="1000" dirty="0">
              <a:solidFill>
                <a:schemeClr val="tx1"/>
              </a:solidFill>
            </a:endParaRPr>
          </a:p>
        </p:txBody>
      </p:sp>
    </p:spTree>
    <p:extLst>
      <p:ext uri="{BB962C8B-B14F-4D97-AF65-F5344CB8AC3E}">
        <p14:creationId xmlns:p14="http://schemas.microsoft.com/office/powerpoint/2010/main" val="36350098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2CA06BD-0B44-6D73-4371-5E88AEC56585}"/>
              </a:ext>
            </a:extLst>
          </p:cNvPr>
          <p:cNvSpPr>
            <a:spLocks noGrp="1"/>
          </p:cNvSpPr>
          <p:nvPr>
            <p:ph type="title"/>
          </p:nvPr>
        </p:nvSpPr>
        <p:spPr/>
        <p:txBody>
          <a:bodyPr/>
          <a:lstStyle/>
          <a:p>
            <a:r>
              <a:rPr kumimoji="1" lang="en-US" altLang="ja-JP"/>
              <a:t>Recap : Roaming procedure </a:t>
            </a:r>
            <a:br>
              <a:rPr kumimoji="1" lang="en-US" altLang="ja-JP"/>
            </a:br>
            <a:r>
              <a:rPr kumimoji="1" lang="en-US" altLang="ja-JP"/>
              <a:t>with</a:t>
            </a:r>
            <a:r>
              <a:rPr lang="en-US" altLang="ja-JP"/>
              <a:t> single link with DL data forwarding</a:t>
            </a:r>
            <a:endParaRPr kumimoji="1" lang="ja-JP" altLang="en-US"/>
          </a:p>
        </p:txBody>
      </p:sp>
      <p:sp>
        <p:nvSpPr>
          <p:cNvPr id="3" name="コンテンツ プレースホルダー 2">
            <a:extLst>
              <a:ext uri="{FF2B5EF4-FFF2-40B4-BE49-F238E27FC236}">
                <a16:creationId xmlns:a16="http://schemas.microsoft.com/office/drawing/2014/main" id="{20130CDA-583B-DAC1-5B82-B30EF34094CE}"/>
              </a:ext>
            </a:extLst>
          </p:cNvPr>
          <p:cNvSpPr>
            <a:spLocks noGrp="1"/>
          </p:cNvSpPr>
          <p:nvPr>
            <p:ph idx="1"/>
          </p:nvPr>
        </p:nvSpPr>
        <p:spPr>
          <a:xfrm>
            <a:off x="685801" y="1981200"/>
            <a:ext cx="3576882" cy="4113213"/>
          </a:xfrm>
        </p:spPr>
        <p:txBody>
          <a:bodyPr/>
          <a:lstStyle/>
          <a:p>
            <a:pPr>
              <a:buFont typeface="Arial" panose="020B0604020202020204" pitchFamily="34" charset="0"/>
              <a:buChar char="•"/>
            </a:pPr>
            <a:r>
              <a:rPr kumimoji="1" lang="en-US" altLang="ja-JP" sz="1600" dirty="0"/>
              <a:t>With buffered DL data forwarding from the current AP to the target AP, STA does not need to wait for DL from the c</a:t>
            </a:r>
            <a:r>
              <a:rPr lang="en-US" altLang="ja-JP" sz="1600" dirty="0"/>
              <a:t>urrent</a:t>
            </a:r>
            <a:r>
              <a:rPr kumimoji="1" lang="en-US" altLang="ja-JP" sz="1600" dirty="0"/>
              <a:t> AP and can start transmitting UL after a link </a:t>
            </a:r>
            <a:r>
              <a:rPr lang="en-US" altLang="ja-JP" sz="1600" dirty="0"/>
              <a:t>with the t</a:t>
            </a:r>
            <a:r>
              <a:rPr kumimoji="1" lang="en-US" altLang="ja-JP" sz="1600" dirty="0"/>
              <a:t>arget AP becomes enabled.</a:t>
            </a:r>
          </a:p>
          <a:p>
            <a:pPr lvl="1">
              <a:buFont typeface="Arial" panose="020B0604020202020204" pitchFamily="34" charset="0"/>
              <a:buChar char="•"/>
            </a:pPr>
            <a:r>
              <a:rPr lang="en-US" altLang="ja-JP" sz="1200" dirty="0"/>
              <a:t>In some cases, the current AP cannot forward all buffered data due to amount of buffered data, backhaul condition, etc. In such cases, selective DL data forwarding may be needed.</a:t>
            </a:r>
          </a:p>
          <a:p>
            <a:pPr>
              <a:buFont typeface="Arial" panose="020B0604020202020204" pitchFamily="34" charset="0"/>
              <a:buChar char="•"/>
            </a:pPr>
            <a:r>
              <a:rPr lang="en-US" altLang="ja-JP" sz="1600" dirty="0"/>
              <a:t>The current AP can delete link with STA immediately after completing context transfer and DS mapping change.</a:t>
            </a:r>
          </a:p>
        </p:txBody>
      </p:sp>
      <p:sp>
        <p:nvSpPr>
          <p:cNvPr id="4" name="スライド番号プレースホルダー 3">
            <a:extLst>
              <a:ext uri="{FF2B5EF4-FFF2-40B4-BE49-F238E27FC236}">
                <a16:creationId xmlns:a16="http://schemas.microsoft.com/office/drawing/2014/main" id="{C67635BE-CE9A-4A99-A9B8-597C9D27E2F9}"/>
              </a:ext>
            </a:extLst>
          </p:cNvPr>
          <p:cNvSpPr>
            <a:spLocks noGrp="1"/>
          </p:cNvSpPr>
          <p:nvPr>
            <p:ph type="sldNum" idx="12"/>
          </p:nvPr>
        </p:nvSpPr>
        <p:spPr/>
        <p:txBody>
          <a:bodyPr/>
          <a:lstStyle/>
          <a:p>
            <a:r>
              <a:rPr lang="en-GB"/>
              <a:t>Slide </a:t>
            </a:r>
            <a:fld id="{440F5867-744E-4AA6-B0ED-4C44D2DFBB7B}" type="slidenum">
              <a:rPr lang="en-GB" smtClean="0"/>
              <a:pPr/>
              <a:t>4</a:t>
            </a:fld>
            <a:endParaRPr lang="en-GB"/>
          </a:p>
        </p:txBody>
      </p:sp>
      <p:sp>
        <p:nvSpPr>
          <p:cNvPr id="5" name="フッター プレースホルダー 4">
            <a:extLst>
              <a:ext uri="{FF2B5EF4-FFF2-40B4-BE49-F238E27FC236}">
                <a16:creationId xmlns:a16="http://schemas.microsoft.com/office/drawing/2014/main" id="{F5FC1050-897D-0D3D-6DB1-6995160D6D69}"/>
              </a:ext>
            </a:extLst>
          </p:cNvPr>
          <p:cNvSpPr>
            <a:spLocks noGrp="1"/>
          </p:cNvSpPr>
          <p:nvPr>
            <p:ph type="ftr" idx="14"/>
          </p:nvPr>
        </p:nvSpPr>
        <p:spPr/>
        <p:txBody>
          <a:bodyPr/>
          <a:lstStyle/>
          <a:p>
            <a:r>
              <a:rPr lang="it-IT"/>
              <a:t>Ryuichi Hirata(Sony Corporation), et. al.,</a:t>
            </a:r>
            <a:endParaRPr lang="en-GB"/>
          </a:p>
        </p:txBody>
      </p:sp>
      <p:sp>
        <p:nvSpPr>
          <p:cNvPr id="6" name="日付プレースホルダー 5">
            <a:extLst>
              <a:ext uri="{FF2B5EF4-FFF2-40B4-BE49-F238E27FC236}">
                <a16:creationId xmlns:a16="http://schemas.microsoft.com/office/drawing/2014/main" id="{7BA7A096-7557-F365-A6CD-09E07F3FCE76}"/>
              </a:ext>
            </a:extLst>
          </p:cNvPr>
          <p:cNvSpPr>
            <a:spLocks noGrp="1"/>
          </p:cNvSpPr>
          <p:nvPr>
            <p:ph type="dt" idx="15"/>
          </p:nvPr>
        </p:nvSpPr>
        <p:spPr/>
        <p:txBody>
          <a:bodyPr/>
          <a:lstStyle/>
          <a:p>
            <a:r>
              <a:rPr lang="en-GB" altLang="ja-JP" dirty="0"/>
              <a:t>September 2024</a:t>
            </a:r>
          </a:p>
        </p:txBody>
      </p:sp>
      <p:cxnSp>
        <p:nvCxnSpPr>
          <p:cNvPr id="9" name="直線コネクタ 8">
            <a:extLst>
              <a:ext uri="{FF2B5EF4-FFF2-40B4-BE49-F238E27FC236}">
                <a16:creationId xmlns:a16="http://schemas.microsoft.com/office/drawing/2014/main" id="{64BFE755-D95F-F52C-69E4-48F588C31A21}"/>
              </a:ext>
            </a:extLst>
          </p:cNvPr>
          <p:cNvCxnSpPr>
            <a:cxnSpLocks/>
          </p:cNvCxnSpPr>
          <p:nvPr/>
        </p:nvCxnSpPr>
        <p:spPr bwMode="auto">
          <a:xfrm>
            <a:off x="5652120" y="2545083"/>
            <a:ext cx="0" cy="3456384"/>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10" name="直線コネクタ 9">
            <a:extLst>
              <a:ext uri="{FF2B5EF4-FFF2-40B4-BE49-F238E27FC236}">
                <a16:creationId xmlns:a16="http://schemas.microsoft.com/office/drawing/2014/main" id="{C1E43927-1411-4423-29FD-3C31683C54B4}"/>
              </a:ext>
            </a:extLst>
          </p:cNvPr>
          <p:cNvCxnSpPr>
            <a:cxnSpLocks/>
          </p:cNvCxnSpPr>
          <p:nvPr/>
        </p:nvCxnSpPr>
        <p:spPr bwMode="auto">
          <a:xfrm>
            <a:off x="7524328" y="2545083"/>
            <a:ext cx="0" cy="3456384"/>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11" name="直線コネクタ 10">
            <a:extLst>
              <a:ext uri="{FF2B5EF4-FFF2-40B4-BE49-F238E27FC236}">
                <a16:creationId xmlns:a16="http://schemas.microsoft.com/office/drawing/2014/main" id="{65765AED-1A0A-7815-1467-FF0A76E2DB0A}"/>
              </a:ext>
            </a:extLst>
          </p:cNvPr>
          <p:cNvCxnSpPr>
            <a:cxnSpLocks/>
          </p:cNvCxnSpPr>
          <p:nvPr/>
        </p:nvCxnSpPr>
        <p:spPr bwMode="auto">
          <a:xfrm>
            <a:off x="8676456" y="2545083"/>
            <a:ext cx="0" cy="3456384"/>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12" name="正方形/長方形 11">
            <a:extLst>
              <a:ext uri="{FF2B5EF4-FFF2-40B4-BE49-F238E27FC236}">
                <a16:creationId xmlns:a16="http://schemas.microsoft.com/office/drawing/2014/main" id="{A1614AFD-FB1A-9B54-03F1-082F42FA4239}"/>
              </a:ext>
            </a:extLst>
          </p:cNvPr>
          <p:cNvSpPr/>
          <p:nvPr/>
        </p:nvSpPr>
        <p:spPr bwMode="auto">
          <a:xfrm>
            <a:off x="7056276" y="2204864"/>
            <a:ext cx="936104" cy="345777"/>
          </a:xfrm>
          <a:prstGeom prst="rect">
            <a:avLst/>
          </a:prstGeom>
          <a:ln w="12700">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ja-JP" sz="1050" b="0" i="0" u="none" strike="noStrike" cap="none" normalizeH="0" baseline="0">
                <a:ln>
                  <a:noFill/>
                </a:ln>
                <a:solidFill>
                  <a:schemeClr val="tx1"/>
                </a:solidFill>
                <a:effectLst/>
                <a:latin typeface="Times New Roman" pitchFamily="16" charset="0"/>
                <a:ea typeface="MS Gothic" charset="-128"/>
              </a:rPr>
              <a:t>Current AP</a:t>
            </a:r>
            <a:endParaRPr kumimoji="0" lang="ja-JP" altLang="en-US" sz="1050" b="0" i="0" u="none" strike="noStrike" cap="none" normalizeH="0" baseline="0">
              <a:ln>
                <a:noFill/>
              </a:ln>
              <a:solidFill>
                <a:schemeClr val="tx1"/>
              </a:solidFill>
              <a:effectLst/>
              <a:latin typeface="Times New Roman" pitchFamily="16" charset="0"/>
              <a:ea typeface="MS Gothic" charset="-128"/>
            </a:endParaRPr>
          </a:p>
        </p:txBody>
      </p:sp>
      <p:sp>
        <p:nvSpPr>
          <p:cNvPr id="13" name="正方形/長方形 12">
            <a:extLst>
              <a:ext uri="{FF2B5EF4-FFF2-40B4-BE49-F238E27FC236}">
                <a16:creationId xmlns:a16="http://schemas.microsoft.com/office/drawing/2014/main" id="{0FAA85DC-5859-40A6-2898-1AFC250F17DA}"/>
              </a:ext>
            </a:extLst>
          </p:cNvPr>
          <p:cNvSpPr/>
          <p:nvPr/>
        </p:nvSpPr>
        <p:spPr bwMode="auto">
          <a:xfrm>
            <a:off x="8172400" y="2204864"/>
            <a:ext cx="936104" cy="345777"/>
          </a:xfrm>
          <a:prstGeom prst="rect">
            <a:avLst/>
          </a:prstGeom>
          <a:ln w="12700">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ja-JP" sz="1050" b="0" i="0" u="none" strike="noStrike" cap="none" normalizeH="0" baseline="0">
                <a:ln>
                  <a:noFill/>
                </a:ln>
                <a:solidFill>
                  <a:schemeClr val="tx1"/>
                </a:solidFill>
                <a:effectLst/>
                <a:latin typeface="Times New Roman" pitchFamily="16" charset="0"/>
                <a:ea typeface="MS Gothic" charset="-128"/>
              </a:rPr>
              <a:t>Target AP</a:t>
            </a:r>
            <a:endParaRPr kumimoji="0" lang="ja-JP" altLang="en-US" sz="1050" b="0" i="0" u="none" strike="noStrike" cap="none" normalizeH="0" baseline="0">
              <a:ln>
                <a:noFill/>
              </a:ln>
              <a:solidFill>
                <a:schemeClr val="tx1"/>
              </a:solidFill>
              <a:effectLst/>
              <a:latin typeface="Times New Roman" pitchFamily="16" charset="0"/>
              <a:ea typeface="MS Gothic" charset="-128"/>
            </a:endParaRPr>
          </a:p>
        </p:txBody>
      </p:sp>
      <p:sp>
        <p:nvSpPr>
          <p:cNvPr id="14" name="正方形/長方形 13">
            <a:extLst>
              <a:ext uri="{FF2B5EF4-FFF2-40B4-BE49-F238E27FC236}">
                <a16:creationId xmlns:a16="http://schemas.microsoft.com/office/drawing/2014/main" id="{2DDC3FDA-1765-378A-6B10-954D05A0C125}"/>
              </a:ext>
            </a:extLst>
          </p:cNvPr>
          <p:cNvSpPr/>
          <p:nvPr/>
        </p:nvSpPr>
        <p:spPr bwMode="auto">
          <a:xfrm>
            <a:off x="5177798" y="2204864"/>
            <a:ext cx="936104" cy="345777"/>
          </a:xfrm>
          <a:prstGeom prst="rect">
            <a:avLst/>
          </a:prstGeom>
          <a:ln w="12700">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ja-JP" sz="1050" b="0" i="0" u="none" strike="noStrike" cap="none" normalizeH="0" baseline="0">
                <a:ln>
                  <a:noFill/>
                </a:ln>
                <a:solidFill>
                  <a:schemeClr val="tx1"/>
                </a:solidFill>
                <a:effectLst/>
                <a:latin typeface="Times New Roman" pitchFamily="16" charset="0"/>
                <a:ea typeface="MS Gothic" charset="-128"/>
              </a:rPr>
              <a:t>STA</a:t>
            </a:r>
            <a:endParaRPr kumimoji="0" lang="ja-JP" altLang="en-US" sz="1050" b="0" i="0" u="none" strike="noStrike" cap="none" normalizeH="0" baseline="0">
              <a:ln>
                <a:noFill/>
              </a:ln>
              <a:solidFill>
                <a:schemeClr val="tx1"/>
              </a:solidFill>
              <a:effectLst/>
              <a:latin typeface="Times New Roman" pitchFamily="16" charset="0"/>
              <a:ea typeface="MS Gothic" charset="-128"/>
            </a:endParaRPr>
          </a:p>
        </p:txBody>
      </p:sp>
      <p:cxnSp>
        <p:nvCxnSpPr>
          <p:cNvPr id="18" name="直線矢印コネクタ 17">
            <a:extLst>
              <a:ext uri="{FF2B5EF4-FFF2-40B4-BE49-F238E27FC236}">
                <a16:creationId xmlns:a16="http://schemas.microsoft.com/office/drawing/2014/main" id="{D95AB6DA-523E-A43A-1172-14A83999CFB2}"/>
              </a:ext>
            </a:extLst>
          </p:cNvPr>
          <p:cNvCxnSpPr>
            <a:cxnSpLocks/>
          </p:cNvCxnSpPr>
          <p:nvPr/>
        </p:nvCxnSpPr>
        <p:spPr bwMode="auto">
          <a:xfrm>
            <a:off x="5645850" y="3392860"/>
            <a:ext cx="1878478"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19" name="テキスト ボックス 18">
            <a:extLst>
              <a:ext uri="{FF2B5EF4-FFF2-40B4-BE49-F238E27FC236}">
                <a16:creationId xmlns:a16="http://schemas.microsoft.com/office/drawing/2014/main" id="{59B0EAF8-F3C9-B1DA-4066-2AF51014827A}"/>
              </a:ext>
            </a:extLst>
          </p:cNvPr>
          <p:cNvSpPr txBox="1"/>
          <p:nvPr/>
        </p:nvSpPr>
        <p:spPr>
          <a:xfrm>
            <a:off x="6033978" y="3173218"/>
            <a:ext cx="1058303" cy="246221"/>
          </a:xfrm>
          <a:prstGeom prst="rect">
            <a:avLst/>
          </a:prstGeom>
          <a:noFill/>
        </p:spPr>
        <p:txBody>
          <a:bodyPr wrap="none" rtlCol="0">
            <a:spAutoFit/>
          </a:bodyPr>
          <a:lstStyle/>
          <a:p>
            <a:pPr algn="l"/>
            <a:r>
              <a:rPr kumimoji="1" lang="en-US" altLang="ja-JP" sz="1000">
                <a:solidFill>
                  <a:schemeClr val="tx1"/>
                </a:solidFill>
              </a:rPr>
              <a:t>Roaming request</a:t>
            </a:r>
            <a:endParaRPr kumimoji="1" lang="ja-JP" altLang="en-US" sz="1000" err="1">
              <a:solidFill>
                <a:schemeClr val="tx1"/>
              </a:solidFill>
            </a:endParaRPr>
          </a:p>
        </p:txBody>
      </p:sp>
      <p:sp>
        <p:nvSpPr>
          <p:cNvPr id="21" name="正方形/長方形 20">
            <a:extLst>
              <a:ext uri="{FF2B5EF4-FFF2-40B4-BE49-F238E27FC236}">
                <a16:creationId xmlns:a16="http://schemas.microsoft.com/office/drawing/2014/main" id="{74C8B6E8-023C-D1FC-E894-C6FBE77FCDE1}"/>
              </a:ext>
            </a:extLst>
          </p:cNvPr>
          <p:cNvSpPr/>
          <p:nvPr/>
        </p:nvSpPr>
        <p:spPr bwMode="auto">
          <a:xfrm>
            <a:off x="7390807" y="3689714"/>
            <a:ext cx="1419172" cy="345777"/>
          </a:xfrm>
          <a:prstGeom prst="rect">
            <a:avLst/>
          </a:prstGeom>
          <a:ln w="12700">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ja-JP" sz="1050" b="0" i="0" u="none" strike="noStrike" cap="none" normalizeH="0" baseline="0">
                <a:ln>
                  <a:noFill/>
                </a:ln>
                <a:solidFill>
                  <a:schemeClr val="tx1"/>
                </a:solidFill>
                <a:effectLst/>
                <a:latin typeface="Times New Roman" pitchFamily="16" charset="0"/>
                <a:ea typeface="MS Gothic" charset="-128"/>
              </a:rPr>
              <a:t>Context transfer</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ja-JP" sz="1050">
                <a:solidFill>
                  <a:schemeClr val="tx1"/>
                </a:solidFill>
                <a:latin typeface="Times New Roman" pitchFamily="16" charset="0"/>
                <a:ea typeface="MS Gothic" charset="-128"/>
              </a:rPr>
              <a:t>DS mapping change</a:t>
            </a:r>
            <a:endParaRPr kumimoji="0" lang="ja-JP" altLang="en-US" sz="1050" b="0" i="0" u="none" strike="noStrike" cap="none" normalizeH="0" baseline="0">
              <a:ln>
                <a:noFill/>
              </a:ln>
              <a:solidFill>
                <a:schemeClr val="tx1"/>
              </a:solidFill>
              <a:effectLst/>
              <a:latin typeface="Times New Roman" pitchFamily="16" charset="0"/>
              <a:ea typeface="MS Gothic" charset="-128"/>
            </a:endParaRPr>
          </a:p>
        </p:txBody>
      </p:sp>
      <p:cxnSp>
        <p:nvCxnSpPr>
          <p:cNvPr id="23" name="直線矢印コネクタ 22">
            <a:extLst>
              <a:ext uri="{FF2B5EF4-FFF2-40B4-BE49-F238E27FC236}">
                <a16:creationId xmlns:a16="http://schemas.microsoft.com/office/drawing/2014/main" id="{7E1AEED5-6E1E-25EA-DFEA-2D71ED02A827}"/>
              </a:ext>
            </a:extLst>
          </p:cNvPr>
          <p:cNvCxnSpPr>
            <a:cxnSpLocks/>
          </p:cNvCxnSpPr>
          <p:nvPr/>
        </p:nvCxnSpPr>
        <p:spPr bwMode="auto">
          <a:xfrm flipH="1">
            <a:off x="5645850" y="3608884"/>
            <a:ext cx="1878478" cy="0"/>
          </a:xfrm>
          <a:prstGeom prst="straightConnector1">
            <a:avLst/>
          </a:prstGeom>
          <a:solidFill>
            <a:srgbClr val="00B8FF"/>
          </a:solidFill>
          <a:ln w="9525" cap="flat" cmpd="sng" algn="ctr">
            <a:solidFill>
              <a:schemeClr val="tx1"/>
            </a:solidFill>
            <a:prstDash val="dash"/>
            <a:round/>
            <a:headEnd type="none" w="med" len="med"/>
            <a:tailEnd type="triangle"/>
          </a:ln>
          <a:effectLst/>
        </p:spPr>
      </p:cxnSp>
      <p:sp>
        <p:nvSpPr>
          <p:cNvPr id="24" name="テキスト ボックス 23">
            <a:extLst>
              <a:ext uri="{FF2B5EF4-FFF2-40B4-BE49-F238E27FC236}">
                <a16:creationId xmlns:a16="http://schemas.microsoft.com/office/drawing/2014/main" id="{3F557A04-8B78-8344-5187-35E238B0FEFA}"/>
              </a:ext>
            </a:extLst>
          </p:cNvPr>
          <p:cNvSpPr txBox="1"/>
          <p:nvPr/>
        </p:nvSpPr>
        <p:spPr>
          <a:xfrm>
            <a:off x="5803804" y="3391051"/>
            <a:ext cx="1654620" cy="246221"/>
          </a:xfrm>
          <a:prstGeom prst="rect">
            <a:avLst/>
          </a:prstGeom>
          <a:noFill/>
        </p:spPr>
        <p:txBody>
          <a:bodyPr wrap="none" rtlCol="0">
            <a:spAutoFit/>
          </a:bodyPr>
          <a:lstStyle/>
          <a:p>
            <a:pPr algn="l"/>
            <a:r>
              <a:rPr kumimoji="1" lang="en-US" altLang="ja-JP" sz="1000">
                <a:solidFill>
                  <a:schemeClr val="tx1"/>
                </a:solidFill>
              </a:rPr>
              <a:t>may ack to Roaming request</a:t>
            </a:r>
            <a:endParaRPr kumimoji="1" lang="ja-JP" altLang="en-US" sz="1000" err="1">
              <a:solidFill>
                <a:schemeClr val="tx1"/>
              </a:solidFill>
            </a:endParaRPr>
          </a:p>
        </p:txBody>
      </p:sp>
      <p:cxnSp>
        <p:nvCxnSpPr>
          <p:cNvPr id="27" name="直線矢印コネクタ 26">
            <a:extLst>
              <a:ext uri="{FF2B5EF4-FFF2-40B4-BE49-F238E27FC236}">
                <a16:creationId xmlns:a16="http://schemas.microsoft.com/office/drawing/2014/main" id="{9D90D69F-F702-A504-06FB-B7E90B197128}"/>
              </a:ext>
            </a:extLst>
          </p:cNvPr>
          <p:cNvCxnSpPr>
            <a:cxnSpLocks/>
          </p:cNvCxnSpPr>
          <p:nvPr/>
        </p:nvCxnSpPr>
        <p:spPr bwMode="auto">
          <a:xfrm flipH="1">
            <a:off x="5658614" y="4626557"/>
            <a:ext cx="1878478"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28" name="テキスト ボックス 27">
            <a:extLst>
              <a:ext uri="{FF2B5EF4-FFF2-40B4-BE49-F238E27FC236}">
                <a16:creationId xmlns:a16="http://schemas.microsoft.com/office/drawing/2014/main" id="{CCC65E78-5384-1092-EE94-2E0B8377C862}"/>
              </a:ext>
            </a:extLst>
          </p:cNvPr>
          <p:cNvSpPr txBox="1"/>
          <p:nvPr/>
        </p:nvSpPr>
        <p:spPr>
          <a:xfrm>
            <a:off x="6046742" y="4406915"/>
            <a:ext cx="1136850" cy="246221"/>
          </a:xfrm>
          <a:prstGeom prst="rect">
            <a:avLst/>
          </a:prstGeom>
          <a:noFill/>
        </p:spPr>
        <p:txBody>
          <a:bodyPr wrap="none" rtlCol="0">
            <a:spAutoFit/>
          </a:bodyPr>
          <a:lstStyle/>
          <a:p>
            <a:pPr algn="l"/>
            <a:r>
              <a:rPr kumimoji="1" lang="en-US" altLang="ja-JP" sz="1000">
                <a:solidFill>
                  <a:schemeClr val="tx1"/>
                </a:solidFill>
              </a:rPr>
              <a:t>Roaming response</a:t>
            </a:r>
            <a:endParaRPr kumimoji="1" lang="ja-JP" altLang="en-US" sz="1000">
              <a:solidFill>
                <a:schemeClr val="tx1"/>
              </a:solidFill>
            </a:endParaRPr>
          </a:p>
        </p:txBody>
      </p:sp>
      <p:sp>
        <p:nvSpPr>
          <p:cNvPr id="7" name="正方形/長方形 6">
            <a:extLst>
              <a:ext uri="{FF2B5EF4-FFF2-40B4-BE49-F238E27FC236}">
                <a16:creationId xmlns:a16="http://schemas.microsoft.com/office/drawing/2014/main" id="{286D54CA-BE0E-146E-EDF9-4F4A827CF0B1}"/>
              </a:ext>
            </a:extLst>
          </p:cNvPr>
          <p:cNvSpPr/>
          <p:nvPr/>
        </p:nvSpPr>
        <p:spPr bwMode="auto">
          <a:xfrm>
            <a:off x="7390806" y="4137269"/>
            <a:ext cx="1419171" cy="610689"/>
          </a:xfrm>
          <a:prstGeom prst="rect">
            <a:avLst/>
          </a:prstGeom>
          <a:ln w="12700">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ja-JP" sz="1050" b="0" i="0" u="none" strike="noStrike" cap="none" normalizeH="0" baseline="0">
                <a:ln>
                  <a:noFill/>
                </a:ln>
                <a:solidFill>
                  <a:schemeClr val="tx1"/>
                </a:solidFill>
                <a:effectLst/>
                <a:latin typeface="Times New Roman" pitchFamily="16" charset="0"/>
                <a:ea typeface="MS Gothic" charset="-128"/>
              </a:rPr>
              <a:t>Buffered data forwarding</a:t>
            </a:r>
            <a:endParaRPr kumimoji="0" lang="ja-JP" altLang="en-US" sz="1050" b="0" i="0" u="none" strike="noStrike" cap="none" normalizeH="0" baseline="0">
              <a:ln>
                <a:noFill/>
              </a:ln>
              <a:solidFill>
                <a:schemeClr val="tx1"/>
              </a:solidFill>
              <a:effectLst/>
              <a:latin typeface="Times New Roman" pitchFamily="16" charset="0"/>
              <a:ea typeface="MS Gothic" charset="-128"/>
            </a:endParaRPr>
          </a:p>
        </p:txBody>
      </p:sp>
      <p:cxnSp>
        <p:nvCxnSpPr>
          <p:cNvPr id="8" name="直線矢印コネクタ 7">
            <a:extLst>
              <a:ext uri="{FF2B5EF4-FFF2-40B4-BE49-F238E27FC236}">
                <a16:creationId xmlns:a16="http://schemas.microsoft.com/office/drawing/2014/main" id="{A2494A63-68EE-0436-060B-4851B1D8D05E}"/>
              </a:ext>
            </a:extLst>
          </p:cNvPr>
          <p:cNvCxnSpPr>
            <a:cxnSpLocks/>
          </p:cNvCxnSpPr>
          <p:nvPr/>
        </p:nvCxnSpPr>
        <p:spPr bwMode="auto">
          <a:xfrm>
            <a:off x="5652120" y="3011009"/>
            <a:ext cx="1872208"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15" name="テキスト ボックス 14">
            <a:extLst>
              <a:ext uri="{FF2B5EF4-FFF2-40B4-BE49-F238E27FC236}">
                <a16:creationId xmlns:a16="http://schemas.microsoft.com/office/drawing/2014/main" id="{EB949F77-C13D-3C9F-C35D-012A5814FB22}"/>
              </a:ext>
            </a:extLst>
          </p:cNvPr>
          <p:cNvSpPr txBox="1"/>
          <p:nvPr/>
        </p:nvSpPr>
        <p:spPr>
          <a:xfrm>
            <a:off x="5907712" y="2793708"/>
            <a:ext cx="1606530" cy="246221"/>
          </a:xfrm>
          <a:prstGeom prst="rect">
            <a:avLst/>
          </a:prstGeom>
          <a:noFill/>
        </p:spPr>
        <p:txBody>
          <a:bodyPr wrap="none" rtlCol="0">
            <a:spAutoFit/>
          </a:bodyPr>
          <a:lstStyle/>
          <a:p>
            <a:pPr algn="l"/>
            <a:r>
              <a:rPr kumimoji="1" lang="en-US" altLang="ja-JP" sz="1000" dirty="0">
                <a:solidFill>
                  <a:schemeClr val="tx1"/>
                </a:solidFill>
              </a:rPr>
              <a:t>Add link with the target AP</a:t>
            </a:r>
            <a:endParaRPr kumimoji="1" lang="ja-JP" altLang="en-US" sz="1000" dirty="0">
              <a:solidFill>
                <a:schemeClr val="tx1"/>
              </a:solidFill>
            </a:endParaRPr>
          </a:p>
        </p:txBody>
      </p:sp>
      <p:sp>
        <p:nvSpPr>
          <p:cNvPr id="17" name="テキスト ボックス 16">
            <a:extLst>
              <a:ext uri="{FF2B5EF4-FFF2-40B4-BE49-F238E27FC236}">
                <a16:creationId xmlns:a16="http://schemas.microsoft.com/office/drawing/2014/main" id="{94335557-087A-E3A6-CAAE-3ED12B2D8003}"/>
              </a:ext>
            </a:extLst>
          </p:cNvPr>
          <p:cNvSpPr txBox="1"/>
          <p:nvPr/>
        </p:nvSpPr>
        <p:spPr>
          <a:xfrm>
            <a:off x="6221788" y="4564806"/>
            <a:ext cx="752129" cy="246221"/>
          </a:xfrm>
          <a:prstGeom prst="rect">
            <a:avLst/>
          </a:prstGeom>
          <a:noFill/>
        </p:spPr>
        <p:txBody>
          <a:bodyPr wrap="none" rtlCol="0">
            <a:spAutoFit/>
          </a:bodyPr>
          <a:lstStyle/>
          <a:p>
            <a:pPr algn="l"/>
            <a:r>
              <a:rPr kumimoji="1" lang="en-US" altLang="ja-JP" sz="1000">
                <a:solidFill>
                  <a:schemeClr val="tx1"/>
                </a:solidFill>
              </a:rPr>
              <a:t>Delete link</a:t>
            </a:r>
            <a:endParaRPr kumimoji="1" lang="ja-JP" altLang="en-US" sz="1000">
              <a:solidFill>
                <a:schemeClr val="tx1"/>
              </a:solidFill>
            </a:endParaRPr>
          </a:p>
        </p:txBody>
      </p:sp>
      <p:sp>
        <p:nvSpPr>
          <p:cNvPr id="16" name="Rectangle 112">
            <a:extLst>
              <a:ext uri="{FF2B5EF4-FFF2-40B4-BE49-F238E27FC236}">
                <a16:creationId xmlns:a16="http://schemas.microsoft.com/office/drawing/2014/main" id="{5E53E8B4-38F0-FF1D-04D5-66CB95732D19}"/>
              </a:ext>
            </a:extLst>
          </p:cNvPr>
          <p:cNvSpPr>
            <a:spLocks noChangeArrowheads="1"/>
          </p:cNvSpPr>
          <p:nvPr/>
        </p:nvSpPr>
        <p:spPr bwMode="auto">
          <a:xfrm>
            <a:off x="4755773" y="2569158"/>
            <a:ext cx="269875" cy="2057400"/>
          </a:xfrm>
          <a:prstGeom prst="rect">
            <a:avLst/>
          </a:prstGeom>
          <a:noFill/>
          <a:ln w="3175">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20" name="Rectangle 113">
            <a:extLst>
              <a:ext uri="{FF2B5EF4-FFF2-40B4-BE49-F238E27FC236}">
                <a16:creationId xmlns:a16="http://schemas.microsoft.com/office/drawing/2014/main" id="{DA318CB0-B92F-5F70-AE71-560974285F33}"/>
              </a:ext>
            </a:extLst>
          </p:cNvPr>
          <p:cNvSpPr>
            <a:spLocks noChangeArrowheads="1"/>
          </p:cNvSpPr>
          <p:nvPr/>
        </p:nvSpPr>
        <p:spPr bwMode="auto">
          <a:xfrm>
            <a:off x="4734418" y="3189939"/>
            <a:ext cx="312586"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marL="457200">
              <a:defRPr>
                <a:solidFill>
                  <a:schemeClr val="tx1"/>
                </a:solidFill>
                <a:latin typeface="Arial" panose="020B0604020202020204" pitchFamily="34" charset="0"/>
              </a:defRPr>
            </a:lvl2pPr>
            <a:lvl3pPr marL="914400">
              <a:defRPr>
                <a:solidFill>
                  <a:schemeClr val="tx1"/>
                </a:solidFill>
                <a:latin typeface="Arial" panose="020B0604020202020204" pitchFamily="34" charset="0"/>
              </a:defRPr>
            </a:lvl3pPr>
            <a:lvl4pPr marL="1371600">
              <a:defRPr>
                <a:solidFill>
                  <a:schemeClr val="tx1"/>
                </a:solidFill>
                <a:latin typeface="Arial" panose="020B0604020202020204" pitchFamily="34" charset="0"/>
              </a:defRPr>
            </a:lvl4pPr>
            <a:lvl5pPr marL="182880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lang="en-US" altLang="ja-JP" sz="800">
                <a:solidFill>
                  <a:srgbClr val="000000"/>
                </a:solidFill>
                <a:latin typeface="+mn-lt"/>
              </a:rPr>
              <a:t>Current</a:t>
            </a:r>
            <a:endParaRPr kumimoji="0" lang="en-US" altLang="ja-JP" sz="800" b="0" i="0" u="none" strike="noStrike" cap="none" normalizeH="0" baseline="0">
              <a:ln>
                <a:noFill/>
              </a:ln>
              <a:solidFill>
                <a:srgbClr val="000000"/>
              </a:solidFill>
              <a:effectLst/>
              <a:latin typeface="+mn-l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ja-JP" altLang="ja-JP" sz="800" b="0" i="0" u="none" strike="noStrike" cap="none" normalizeH="0" baseline="0">
                <a:ln>
                  <a:noFill/>
                </a:ln>
                <a:solidFill>
                  <a:srgbClr val="000000"/>
                </a:solidFill>
                <a:effectLst/>
                <a:latin typeface="+mn-lt"/>
              </a:rPr>
              <a:t>AP</a:t>
            </a:r>
            <a:endParaRPr kumimoji="0" lang="ja-JP" altLang="ja-JP" sz="800" b="0" i="0" u="none" strike="noStrike" cap="none" normalizeH="0" baseline="0">
              <a:ln>
                <a:noFill/>
              </a:ln>
              <a:solidFill>
                <a:schemeClr val="tx1"/>
              </a:solidFill>
              <a:effectLst/>
              <a:latin typeface="+mn-lt"/>
            </a:endParaRPr>
          </a:p>
        </p:txBody>
      </p:sp>
      <p:sp>
        <p:nvSpPr>
          <p:cNvPr id="22" name="Rectangle 120">
            <a:extLst>
              <a:ext uri="{FF2B5EF4-FFF2-40B4-BE49-F238E27FC236}">
                <a16:creationId xmlns:a16="http://schemas.microsoft.com/office/drawing/2014/main" id="{369AC10B-BDD4-1DD0-0A7D-830BF7D8448C}"/>
              </a:ext>
            </a:extLst>
          </p:cNvPr>
          <p:cNvSpPr>
            <a:spLocks noChangeArrowheads="1"/>
          </p:cNvSpPr>
          <p:nvPr/>
        </p:nvSpPr>
        <p:spPr bwMode="auto">
          <a:xfrm>
            <a:off x="4755773" y="4626557"/>
            <a:ext cx="269875" cy="1008113"/>
          </a:xfrm>
          <a:prstGeom prst="rect">
            <a:avLst/>
          </a:prstGeom>
          <a:noFill/>
          <a:ln w="3175">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25" name="Rectangle 122">
            <a:extLst>
              <a:ext uri="{FF2B5EF4-FFF2-40B4-BE49-F238E27FC236}">
                <a16:creationId xmlns:a16="http://schemas.microsoft.com/office/drawing/2014/main" id="{70A13888-0982-B40A-6E33-7E4B9948CEB6}"/>
              </a:ext>
            </a:extLst>
          </p:cNvPr>
          <p:cNvSpPr>
            <a:spLocks noChangeArrowheads="1"/>
          </p:cNvSpPr>
          <p:nvPr/>
        </p:nvSpPr>
        <p:spPr bwMode="auto">
          <a:xfrm>
            <a:off x="4818575" y="2356408"/>
            <a:ext cx="144270" cy="1384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marL="457200">
              <a:defRPr>
                <a:solidFill>
                  <a:schemeClr val="tx1"/>
                </a:solidFill>
                <a:latin typeface="Arial" panose="020B0604020202020204" pitchFamily="34" charset="0"/>
              </a:defRPr>
            </a:lvl2pPr>
            <a:lvl3pPr marL="914400">
              <a:defRPr>
                <a:solidFill>
                  <a:schemeClr val="tx1"/>
                </a:solidFill>
                <a:latin typeface="Arial" panose="020B0604020202020204" pitchFamily="34" charset="0"/>
              </a:defRPr>
            </a:lvl3pPr>
            <a:lvl4pPr marL="1371600">
              <a:defRPr>
                <a:solidFill>
                  <a:schemeClr val="tx1"/>
                </a:solidFill>
                <a:latin typeface="Arial" panose="020B0604020202020204" pitchFamily="34" charset="0"/>
              </a:defRPr>
            </a:lvl4pPr>
            <a:lvl5pPr marL="182880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lang="en-US" altLang="ja-JP" sz="900">
                <a:solidFill>
                  <a:srgbClr val="000000"/>
                </a:solidFill>
                <a:latin typeface="Calibri" panose="020F0502020204030204" pitchFamily="34" charset="0"/>
              </a:rPr>
              <a:t>D</a:t>
            </a:r>
            <a:r>
              <a:rPr kumimoji="0" lang="ja-JP" altLang="ja-JP" sz="900" b="0" i="0" u="none" strike="noStrike" cap="none" normalizeH="0" baseline="0">
                <a:ln>
                  <a:noFill/>
                </a:ln>
                <a:solidFill>
                  <a:srgbClr val="000000"/>
                </a:solidFill>
                <a:effectLst/>
                <a:latin typeface="Calibri" panose="020F0502020204030204" pitchFamily="34" charset="0"/>
              </a:rPr>
              <a:t>L </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26" name="Rectangle 113">
            <a:extLst>
              <a:ext uri="{FF2B5EF4-FFF2-40B4-BE49-F238E27FC236}">
                <a16:creationId xmlns:a16="http://schemas.microsoft.com/office/drawing/2014/main" id="{7066C70D-5132-E46E-9DC4-6791DA46E138}"/>
              </a:ext>
            </a:extLst>
          </p:cNvPr>
          <p:cNvSpPr>
            <a:spLocks noChangeArrowheads="1"/>
          </p:cNvSpPr>
          <p:nvPr/>
        </p:nvSpPr>
        <p:spPr bwMode="auto">
          <a:xfrm>
            <a:off x="4757660" y="5005604"/>
            <a:ext cx="266099"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marL="457200">
              <a:defRPr>
                <a:solidFill>
                  <a:schemeClr val="tx1"/>
                </a:solidFill>
                <a:latin typeface="Arial" panose="020B0604020202020204" pitchFamily="34" charset="0"/>
              </a:defRPr>
            </a:lvl2pPr>
            <a:lvl3pPr marL="914400">
              <a:defRPr>
                <a:solidFill>
                  <a:schemeClr val="tx1"/>
                </a:solidFill>
                <a:latin typeface="Arial" panose="020B0604020202020204" pitchFamily="34" charset="0"/>
              </a:defRPr>
            </a:lvl3pPr>
            <a:lvl4pPr marL="1371600">
              <a:defRPr>
                <a:solidFill>
                  <a:schemeClr val="tx1"/>
                </a:solidFill>
                <a:latin typeface="Arial" panose="020B0604020202020204" pitchFamily="34" charset="0"/>
              </a:defRPr>
            </a:lvl4pPr>
            <a:lvl5pPr marL="182880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lang="en-US" altLang="ja-JP" sz="800">
                <a:solidFill>
                  <a:srgbClr val="000000"/>
                </a:solidFill>
                <a:latin typeface="+mn-lt"/>
              </a:rPr>
              <a:t>Target</a:t>
            </a:r>
            <a:endParaRPr kumimoji="0" lang="en-US" altLang="ja-JP" sz="800" b="0" i="0" u="none" strike="noStrike" cap="none" normalizeH="0" baseline="0">
              <a:ln>
                <a:noFill/>
              </a:ln>
              <a:solidFill>
                <a:srgbClr val="000000"/>
              </a:solidFill>
              <a:effectLst/>
              <a:latin typeface="+mn-l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ja-JP" altLang="ja-JP" sz="800" b="0" i="0" u="none" strike="noStrike" cap="none" normalizeH="0" baseline="0">
                <a:ln>
                  <a:noFill/>
                </a:ln>
                <a:solidFill>
                  <a:srgbClr val="000000"/>
                </a:solidFill>
                <a:effectLst/>
                <a:latin typeface="+mn-lt"/>
              </a:rPr>
              <a:t>AP</a:t>
            </a:r>
            <a:endParaRPr kumimoji="0" lang="ja-JP" altLang="ja-JP" sz="800" b="0" i="0" u="none" strike="noStrike" cap="none" normalizeH="0" baseline="0">
              <a:ln>
                <a:noFill/>
              </a:ln>
              <a:solidFill>
                <a:schemeClr val="tx1"/>
              </a:solidFill>
              <a:effectLst/>
              <a:latin typeface="+mn-lt"/>
            </a:endParaRPr>
          </a:p>
        </p:txBody>
      </p:sp>
      <p:sp>
        <p:nvSpPr>
          <p:cNvPr id="29" name="Rectangle 112">
            <a:extLst>
              <a:ext uri="{FF2B5EF4-FFF2-40B4-BE49-F238E27FC236}">
                <a16:creationId xmlns:a16="http://schemas.microsoft.com/office/drawing/2014/main" id="{E09516B6-47C8-D6D6-DBE7-3C8847068CEC}"/>
              </a:ext>
            </a:extLst>
          </p:cNvPr>
          <p:cNvSpPr>
            <a:spLocks noChangeArrowheads="1"/>
          </p:cNvSpPr>
          <p:nvPr/>
        </p:nvSpPr>
        <p:spPr bwMode="auto">
          <a:xfrm>
            <a:off x="4401139" y="2569157"/>
            <a:ext cx="269875" cy="1037642"/>
          </a:xfrm>
          <a:prstGeom prst="rect">
            <a:avLst/>
          </a:prstGeom>
          <a:noFill/>
          <a:ln w="3175">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r>
              <a:rPr lang="en-US" altLang="ja-JP"/>
              <a:t>z</a:t>
            </a:r>
            <a:endParaRPr lang="ja-JP" altLang="en-US"/>
          </a:p>
        </p:txBody>
      </p:sp>
      <p:sp>
        <p:nvSpPr>
          <p:cNvPr id="30" name="Rectangle 113">
            <a:extLst>
              <a:ext uri="{FF2B5EF4-FFF2-40B4-BE49-F238E27FC236}">
                <a16:creationId xmlns:a16="http://schemas.microsoft.com/office/drawing/2014/main" id="{2BA9F252-F2CF-A995-4F27-36AFA8E75B5D}"/>
              </a:ext>
            </a:extLst>
          </p:cNvPr>
          <p:cNvSpPr>
            <a:spLocks noChangeArrowheads="1"/>
          </p:cNvSpPr>
          <p:nvPr/>
        </p:nvSpPr>
        <p:spPr bwMode="auto">
          <a:xfrm>
            <a:off x="4379784" y="3189939"/>
            <a:ext cx="312586"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marL="457200">
              <a:defRPr>
                <a:solidFill>
                  <a:schemeClr val="tx1"/>
                </a:solidFill>
                <a:latin typeface="Arial" panose="020B0604020202020204" pitchFamily="34" charset="0"/>
              </a:defRPr>
            </a:lvl2pPr>
            <a:lvl3pPr marL="914400">
              <a:defRPr>
                <a:solidFill>
                  <a:schemeClr val="tx1"/>
                </a:solidFill>
                <a:latin typeface="Arial" panose="020B0604020202020204" pitchFamily="34" charset="0"/>
              </a:defRPr>
            </a:lvl3pPr>
            <a:lvl4pPr marL="1371600">
              <a:defRPr>
                <a:solidFill>
                  <a:schemeClr val="tx1"/>
                </a:solidFill>
                <a:latin typeface="Arial" panose="020B0604020202020204" pitchFamily="34" charset="0"/>
              </a:defRPr>
            </a:lvl4pPr>
            <a:lvl5pPr marL="182880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lang="en-US" altLang="ja-JP" sz="800">
                <a:solidFill>
                  <a:srgbClr val="000000"/>
                </a:solidFill>
                <a:latin typeface="+mn-lt"/>
              </a:rPr>
              <a:t>Current</a:t>
            </a:r>
            <a:endParaRPr kumimoji="0" lang="en-US" altLang="ja-JP" sz="800" b="0" i="0" u="none" strike="noStrike" cap="none" normalizeH="0" baseline="0">
              <a:ln>
                <a:noFill/>
              </a:ln>
              <a:solidFill>
                <a:srgbClr val="000000"/>
              </a:solidFill>
              <a:effectLst/>
              <a:latin typeface="+mn-l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ja-JP" altLang="ja-JP" sz="800" b="0" i="0" u="none" strike="noStrike" cap="none" normalizeH="0" baseline="0">
                <a:ln>
                  <a:noFill/>
                </a:ln>
                <a:solidFill>
                  <a:srgbClr val="000000"/>
                </a:solidFill>
                <a:effectLst/>
                <a:latin typeface="+mn-lt"/>
              </a:rPr>
              <a:t>AP</a:t>
            </a:r>
            <a:endParaRPr kumimoji="0" lang="ja-JP" altLang="ja-JP" sz="800" b="0" i="0" u="none" strike="noStrike" cap="none" normalizeH="0" baseline="0">
              <a:ln>
                <a:noFill/>
              </a:ln>
              <a:solidFill>
                <a:schemeClr val="tx1"/>
              </a:solidFill>
              <a:effectLst/>
              <a:latin typeface="+mn-lt"/>
            </a:endParaRPr>
          </a:p>
        </p:txBody>
      </p:sp>
      <p:sp>
        <p:nvSpPr>
          <p:cNvPr id="32" name="Rectangle 120">
            <a:extLst>
              <a:ext uri="{FF2B5EF4-FFF2-40B4-BE49-F238E27FC236}">
                <a16:creationId xmlns:a16="http://schemas.microsoft.com/office/drawing/2014/main" id="{0EAAA9CC-ABD3-F22E-39C0-C7499277A831}"/>
              </a:ext>
            </a:extLst>
          </p:cNvPr>
          <p:cNvSpPr>
            <a:spLocks noChangeArrowheads="1"/>
          </p:cNvSpPr>
          <p:nvPr/>
        </p:nvSpPr>
        <p:spPr bwMode="auto">
          <a:xfrm>
            <a:off x="4401139" y="4626557"/>
            <a:ext cx="269875" cy="1008113"/>
          </a:xfrm>
          <a:prstGeom prst="rect">
            <a:avLst/>
          </a:prstGeom>
          <a:noFill/>
          <a:ln w="3175">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33" name="Rectangle 122">
            <a:extLst>
              <a:ext uri="{FF2B5EF4-FFF2-40B4-BE49-F238E27FC236}">
                <a16:creationId xmlns:a16="http://schemas.microsoft.com/office/drawing/2014/main" id="{34E5B230-CD36-5CE8-3424-06D327466EAD}"/>
              </a:ext>
            </a:extLst>
          </p:cNvPr>
          <p:cNvSpPr>
            <a:spLocks noChangeArrowheads="1"/>
          </p:cNvSpPr>
          <p:nvPr/>
        </p:nvSpPr>
        <p:spPr bwMode="auto">
          <a:xfrm>
            <a:off x="4462338" y="2356408"/>
            <a:ext cx="147476" cy="1384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marL="457200">
              <a:defRPr>
                <a:solidFill>
                  <a:schemeClr val="tx1"/>
                </a:solidFill>
                <a:latin typeface="Arial" panose="020B0604020202020204" pitchFamily="34" charset="0"/>
              </a:defRPr>
            </a:lvl2pPr>
            <a:lvl3pPr marL="914400">
              <a:defRPr>
                <a:solidFill>
                  <a:schemeClr val="tx1"/>
                </a:solidFill>
                <a:latin typeface="Arial" panose="020B0604020202020204" pitchFamily="34" charset="0"/>
              </a:defRPr>
            </a:lvl3pPr>
            <a:lvl4pPr marL="1371600">
              <a:defRPr>
                <a:solidFill>
                  <a:schemeClr val="tx1"/>
                </a:solidFill>
                <a:latin typeface="Arial" panose="020B0604020202020204" pitchFamily="34" charset="0"/>
              </a:defRPr>
            </a:lvl4pPr>
            <a:lvl5pPr marL="182880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900" b="0" i="0" u="none" strike="noStrike" cap="none" normalizeH="0" baseline="0">
                <a:ln>
                  <a:noFill/>
                </a:ln>
                <a:solidFill>
                  <a:srgbClr val="000000"/>
                </a:solidFill>
                <a:effectLst/>
                <a:latin typeface="Calibri" panose="020F0502020204030204" pitchFamily="34" charset="0"/>
              </a:rPr>
              <a:t>UL </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36" name="Rectangle 113">
            <a:extLst>
              <a:ext uri="{FF2B5EF4-FFF2-40B4-BE49-F238E27FC236}">
                <a16:creationId xmlns:a16="http://schemas.microsoft.com/office/drawing/2014/main" id="{307D88A1-51B1-74FC-5A7F-090920628647}"/>
              </a:ext>
            </a:extLst>
          </p:cNvPr>
          <p:cNvSpPr>
            <a:spLocks noChangeArrowheads="1"/>
          </p:cNvSpPr>
          <p:nvPr/>
        </p:nvSpPr>
        <p:spPr bwMode="auto">
          <a:xfrm>
            <a:off x="4403027" y="5005604"/>
            <a:ext cx="266099"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marL="457200">
              <a:defRPr>
                <a:solidFill>
                  <a:schemeClr val="tx1"/>
                </a:solidFill>
                <a:latin typeface="Arial" panose="020B0604020202020204" pitchFamily="34" charset="0"/>
              </a:defRPr>
            </a:lvl2pPr>
            <a:lvl3pPr marL="914400">
              <a:defRPr>
                <a:solidFill>
                  <a:schemeClr val="tx1"/>
                </a:solidFill>
                <a:latin typeface="Arial" panose="020B0604020202020204" pitchFamily="34" charset="0"/>
              </a:defRPr>
            </a:lvl3pPr>
            <a:lvl4pPr marL="1371600">
              <a:defRPr>
                <a:solidFill>
                  <a:schemeClr val="tx1"/>
                </a:solidFill>
                <a:latin typeface="Arial" panose="020B0604020202020204" pitchFamily="34" charset="0"/>
              </a:defRPr>
            </a:lvl4pPr>
            <a:lvl5pPr marL="182880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lang="en-US" altLang="ja-JP" sz="800">
                <a:solidFill>
                  <a:srgbClr val="000000"/>
                </a:solidFill>
                <a:latin typeface="+mn-lt"/>
              </a:rPr>
              <a:t>Target</a:t>
            </a:r>
            <a:endParaRPr kumimoji="0" lang="en-US" altLang="ja-JP" sz="800" b="0" i="0" u="none" strike="noStrike" cap="none" normalizeH="0" baseline="0">
              <a:ln>
                <a:noFill/>
              </a:ln>
              <a:solidFill>
                <a:srgbClr val="000000"/>
              </a:solidFill>
              <a:effectLst/>
              <a:latin typeface="+mn-l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ja-JP" altLang="ja-JP" sz="800" b="0" i="0" u="none" strike="noStrike" cap="none" normalizeH="0" baseline="0">
                <a:ln>
                  <a:noFill/>
                </a:ln>
                <a:solidFill>
                  <a:srgbClr val="000000"/>
                </a:solidFill>
                <a:effectLst/>
                <a:latin typeface="+mn-lt"/>
              </a:rPr>
              <a:t>AP</a:t>
            </a:r>
            <a:endParaRPr kumimoji="0" lang="ja-JP" altLang="ja-JP" sz="800" b="0" i="0" u="none" strike="noStrike" cap="none" normalizeH="0" baseline="0">
              <a:ln>
                <a:noFill/>
              </a:ln>
              <a:solidFill>
                <a:schemeClr val="tx1"/>
              </a:solidFill>
              <a:effectLst/>
              <a:latin typeface="+mn-lt"/>
            </a:endParaRPr>
          </a:p>
        </p:txBody>
      </p:sp>
      <p:sp>
        <p:nvSpPr>
          <p:cNvPr id="38" name="Rectangle 115">
            <a:extLst>
              <a:ext uri="{FF2B5EF4-FFF2-40B4-BE49-F238E27FC236}">
                <a16:creationId xmlns:a16="http://schemas.microsoft.com/office/drawing/2014/main" id="{5E0FCC44-1E2A-71B2-E0DA-AAA6DE943EE4}"/>
              </a:ext>
            </a:extLst>
          </p:cNvPr>
          <p:cNvSpPr>
            <a:spLocks noChangeArrowheads="1"/>
          </p:cNvSpPr>
          <p:nvPr/>
        </p:nvSpPr>
        <p:spPr bwMode="auto">
          <a:xfrm>
            <a:off x="4401139" y="3606800"/>
            <a:ext cx="269875" cy="1019758"/>
          </a:xfrm>
          <a:prstGeom prst="rect">
            <a:avLst/>
          </a:prstGeom>
          <a:noFill/>
          <a:ln w="3175">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39" name="Rectangle 113">
            <a:extLst>
              <a:ext uri="{FF2B5EF4-FFF2-40B4-BE49-F238E27FC236}">
                <a16:creationId xmlns:a16="http://schemas.microsoft.com/office/drawing/2014/main" id="{5C5EDD75-9A54-8587-4D3F-42C1C059CF33}"/>
              </a:ext>
            </a:extLst>
          </p:cNvPr>
          <p:cNvSpPr>
            <a:spLocks noChangeArrowheads="1"/>
          </p:cNvSpPr>
          <p:nvPr/>
        </p:nvSpPr>
        <p:spPr bwMode="auto">
          <a:xfrm>
            <a:off x="4310854" y="4128746"/>
            <a:ext cx="450444" cy="123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marL="457200">
              <a:defRPr>
                <a:solidFill>
                  <a:schemeClr val="tx1"/>
                </a:solidFill>
                <a:latin typeface="Arial" panose="020B0604020202020204" pitchFamily="34" charset="0"/>
              </a:defRPr>
            </a:lvl2pPr>
            <a:lvl3pPr marL="914400">
              <a:defRPr>
                <a:solidFill>
                  <a:schemeClr val="tx1"/>
                </a:solidFill>
                <a:latin typeface="Arial" panose="020B0604020202020204" pitchFamily="34" charset="0"/>
              </a:defRPr>
            </a:lvl3pPr>
            <a:lvl4pPr marL="1371600">
              <a:defRPr>
                <a:solidFill>
                  <a:schemeClr val="tx1"/>
                </a:solidFill>
                <a:latin typeface="Arial" panose="020B0604020202020204" pitchFamily="34" charset="0"/>
              </a:defRPr>
            </a:lvl4pPr>
            <a:lvl5pPr marL="182880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ja-JP" sz="800" b="0" i="0" u="none" strike="noStrike" cap="none" normalizeH="0" baseline="0">
                <a:ln>
                  <a:noFill/>
                </a:ln>
                <a:solidFill>
                  <a:schemeClr val="tx1"/>
                </a:solidFill>
                <a:effectLst/>
                <a:latin typeface="+mn-lt"/>
              </a:rPr>
              <a:t>suspension</a:t>
            </a:r>
            <a:endParaRPr kumimoji="0" lang="ja-JP" altLang="ja-JP" sz="800" b="0" i="0" u="none" strike="noStrike" cap="none" normalizeH="0" baseline="0">
              <a:ln>
                <a:noFill/>
              </a:ln>
              <a:solidFill>
                <a:schemeClr val="tx1"/>
              </a:solidFill>
              <a:effectLst/>
              <a:latin typeface="+mn-lt"/>
            </a:endParaRPr>
          </a:p>
        </p:txBody>
      </p:sp>
    </p:spTree>
    <p:extLst>
      <p:ext uri="{BB962C8B-B14F-4D97-AF65-F5344CB8AC3E}">
        <p14:creationId xmlns:p14="http://schemas.microsoft.com/office/powerpoint/2010/main" val="38286590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8467DCA-A853-E09E-BA45-B9A13EF4F407}"/>
              </a:ext>
            </a:extLst>
          </p:cNvPr>
          <p:cNvSpPr>
            <a:spLocks noGrp="1"/>
          </p:cNvSpPr>
          <p:nvPr>
            <p:ph type="title"/>
          </p:nvPr>
        </p:nvSpPr>
        <p:spPr/>
        <p:txBody>
          <a:bodyPr/>
          <a:lstStyle/>
          <a:p>
            <a:r>
              <a:rPr lang="en-US" altLang="ja-JP"/>
              <a:t>Discussion point for data forwarding</a:t>
            </a:r>
            <a:endParaRPr kumimoji="1" lang="ja-JP" altLang="en-US"/>
          </a:p>
        </p:txBody>
      </p:sp>
      <p:sp>
        <p:nvSpPr>
          <p:cNvPr id="3" name="コンテンツ プレースホルダー 2">
            <a:extLst>
              <a:ext uri="{FF2B5EF4-FFF2-40B4-BE49-F238E27FC236}">
                <a16:creationId xmlns:a16="http://schemas.microsoft.com/office/drawing/2014/main" id="{A5E12926-1395-9615-EF2F-5856C47FE7CD}"/>
              </a:ext>
            </a:extLst>
          </p:cNvPr>
          <p:cNvSpPr>
            <a:spLocks noGrp="1"/>
          </p:cNvSpPr>
          <p:nvPr>
            <p:ph idx="1"/>
          </p:nvPr>
        </p:nvSpPr>
        <p:spPr/>
        <p:txBody>
          <a:bodyPr/>
          <a:lstStyle/>
          <a:p>
            <a:pPr marL="285750" indent="-285750">
              <a:buFont typeface="Arial" panose="020B0604020202020204" pitchFamily="34" charset="0"/>
              <a:buChar char="•"/>
            </a:pPr>
            <a:r>
              <a:rPr kumimoji="1" lang="en-US" altLang="ja-JP" sz="1800" dirty="0"/>
              <a:t>Data forwarding availability</a:t>
            </a:r>
            <a:r>
              <a:rPr lang="en-US" altLang="ja-JP" sz="1800" dirty="0"/>
              <a:t> depends on the following factors, and these factors can be static or dynamic.</a:t>
            </a:r>
            <a:endParaRPr kumimoji="1" lang="en-US" altLang="ja-JP" sz="1800" dirty="0"/>
          </a:p>
          <a:p>
            <a:pPr marL="457200" indent="-457200">
              <a:buFont typeface="+mj-lt"/>
              <a:buAutoNum type="arabicPeriod"/>
            </a:pPr>
            <a:r>
              <a:rPr kumimoji="1" lang="en-US" altLang="ja-JP" sz="1800" dirty="0"/>
              <a:t>Backhaul condition(delay) </a:t>
            </a:r>
            <a:r>
              <a:rPr lang="en-US" altLang="ja-JP" sz="1800" dirty="0"/>
              <a:t>which depends on</a:t>
            </a:r>
            <a:endParaRPr kumimoji="1" lang="en-US" altLang="ja-JP" sz="1800" dirty="0"/>
          </a:p>
          <a:p>
            <a:pPr lvl="1">
              <a:buFont typeface="Arial" panose="020B0604020202020204" pitchFamily="34" charset="0"/>
              <a:buChar char="•"/>
            </a:pPr>
            <a:r>
              <a:rPr lang="en-US" altLang="ja-JP" sz="1400" dirty="0"/>
              <a:t>backhaul congestion(dynamic)</a:t>
            </a:r>
            <a:endParaRPr kumimoji="1" lang="en-US" altLang="ja-JP" sz="1400" dirty="0"/>
          </a:p>
          <a:p>
            <a:pPr lvl="1">
              <a:buFont typeface="Arial" panose="020B0604020202020204" pitchFamily="34" charset="0"/>
              <a:buChar char="•"/>
            </a:pPr>
            <a:r>
              <a:rPr kumimoji="1" lang="en-US" altLang="ja-JP" sz="1400" dirty="0"/>
              <a:t>network architecture(static)</a:t>
            </a:r>
          </a:p>
          <a:p>
            <a:pPr lvl="2">
              <a:buFont typeface="Arial" panose="020B0604020202020204" pitchFamily="34" charset="0"/>
              <a:buChar char="•"/>
            </a:pPr>
            <a:r>
              <a:rPr kumimoji="1" lang="en-US" altLang="ja-JP" sz="1200" dirty="0"/>
              <a:t>type of backhaul(wired, wireless)</a:t>
            </a:r>
            <a:endParaRPr lang="en-US" altLang="ja-JP" sz="1200" dirty="0"/>
          </a:p>
          <a:p>
            <a:pPr lvl="2">
              <a:buFont typeface="Arial" panose="020B0604020202020204" pitchFamily="34" charset="0"/>
              <a:buChar char="•"/>
            </a:pPr>
            <a:r>
              <a:rPr lang="en-US" altLang="ja-JP" sz="1200" dirty="0"/>
              <a:t>If data may send via central controller, this may have additional backhaul delay and processing delay[5].</a:t>
            </a:r>
            <a:endParaRPr kumimoji="1" lang="en-US" altLang="ja-JP" sz="1800" dirty="0"/>
          </a:p>
          <a:p>
            <a:pPr marL="457200" indent="-457200">
              <a:buFont typeface="+mj-lt"/>
              <a:buAutoNum type="arabicPeriod"/>
            </a:pPr>
            <a:r>
              <a:rPr kumimoji="1" lang="en-US" altLang="ja-JP" sz="1800" dirty="0"/>
              <a:t>AP MLD may have a huge amount of data in its buffer(dynamic)[3]</a:t>
            </a:r>
          </a:p>
          <a:p>
            <a:pPr marL="457200" indent="-457200">
              <a:buFont typeface="+mj-lt"/>
              <a:buAutoNum type="arabicPeriod"/>
            </a:pPr>
            <a:r>
              <a:rPr lang="en-US" altLang="ja-JP" sz="1800" dirty="0"/>
              <a:t>AP MLD </a:t>
            </a:r>
            <a:r>
              <a:rPr kumimoji="1" lang="en-US" altLang="ja-JP" sz="1800" dirty="0"/>
              <a:t>Capability/implementation(static/dynamic)</a:t>
            </a:r>
          </a:p>
          <a:p>
            <a:pPr marL="857250" lvl="1" indent="-457200">
              <a:buFont typeface="Arial" panose="020B0604020202020204" pitchFamily="34" charset="0"/>
              <a:buChar char="•"/>
            </a:pPr>
            <a:r>
              <a:rPr kumimoji="1" lang="en-US" altLang="ja-JP" sz="1400" dirty="0"/>
              <a:t>AP MLD may buffer </a:t>
            </a:r>
            <a:r>
              <a:rPr lang="en-US" altLang="ja-JP" sz="1400" dirty="0"/>
              <a:t>DL data deep in the hardware.[4, 5]</a:t>
            </a:r>
            <a:endParaRPr kumimoji="1" lang="en-US" altLang="ja-JP" sz="1400" dirty="0"/>
          </a:p>
          <a:p>
            <a:pPr lvl="1">
              <a:buFont typeface="Arial" panose="020B0604020202020204" pitchFamily="34" charset="0"/>
              <a:buChar char="•"/>
            </a:pPr>
            <a:endParaRPr lang="en-US" altLang="ja-JP" sz="1400" dirty="0"/>
          </a:p>
          <a:p>
            <a:pPr>
              <a:buFont typeface="Arial" panose="020B0604020202020204" pitchFamily="34" charset="0"/>
              <a:buChar char="•"/>
            </a:pPr>
            <a:r>
              <a:rPr kumimoji="1" lang="en-US" altLang="ja-JP" sz="1800" dirty="0"/>
              <a:t>Therefore, </a:t>
            </a:r>
            <a:r>
              <a:rPr lang="en-US" altLang="ja-JP" sz="1800" dirty="0"/>
              <a:t>we need to check these factors and decide whether to forward and how to forward.</a:t>
            </a:r>
            <a:endParaRPr kumimoji="1" lang="ja-JP" altLang="en-US" sz="1800" dirty="0"/>
          </a:p>
        </p:txBody>
      </p:sp>
      <p:sp>
        <p:nvSpPr>
          <p:cNvPr id="4" name="スライド番号プレースホルダー 3">
            <a:extLst>
              <a:ext uri="{FF2B5EF4-FFF2-40B4-BE49-F238E27FC236}">
                <a16:creationId xmlns:a16="http://schemas.microsoft.com/office/drawing/2014/main" id="{1371A6AB-7714-C515-2B5E-09F1D88B7534}"/>
              </a:ext>
            </a:extLst>
          </p:cNvPr>
          <p:cNvSpPr>
            <a:spLocks noGrp="1"/>
          </p:cNvSpPr>
          <p:nvPr>
            <p:ph type="sldNum" idx="12"/>
          </p:nvPr>
        </p:nvSpPr>
        <p:spPr/>
        <p:txBody>
          <a:bodyPr/>
          <a:lstStyle/>
          <a:p>
            <a:r>
              <a:rPr lang="en-GB"/>
              <a:t>Slide </a:t>
            </a:r>
            <a:fld id="{440F5867-744E-4AA6-B0ED-4C44D2DFBB7B}" type="slidenum">
              <a:rPr lang="en-GB" smtClean="0"/>
              <a:pPr/>
              <a:t>5</a:t>
            </a:fld>
            <a:endParaRPr lang="en-GB"/>
          </a:p>
        </p:txBody>
      </p:sp>
      <p:sp>
        <p:nvSpPr>
          <p:cNvPr id="5" name="フッター プレースホルダー 4">
            <a:extLst>
              <a:ext uri="{FF2B5EF4-FFF2-40B4-BE49-F238E27FC236}">
                <a16:creationId xmlns:a16="http://schemas.microsoft.com/office/drawing/2014/main" id="{F89A84C3-9B17-7255-8363-67BBB7818684}"/>
              </a:ext>
            </a:extLst>
          </p:cNvPr>
          <p:cNvSpPr>
            <a:spLocks noGrp="1"/>
          </p:cNvSpPr>
          <p:nvPr>
            <p:ph type="ftr" idx="14"/>
          </p:nvPr>
        </p:nvSpPr>
        <p:spPr/>
        <p:txBody>
          <a:bodyPr/>
          <a:lstStyle/>
          <a:p>
            <a:r>
              <a:rPr lang="it-IT"/>
              <a:t>Ryuichi Hirata(Sony Corporation), et. al.,</a:t>
            </a:r>
            <a:endParaRPr lang="en-GB"/>
          </a:p>
        </p:txBody>
      </p:sp>
      <p:sp>
        <p:nvSpPr>
          <p:cNvPr id="6" name="日付プレースホルダー 5">
            <a:extLst>
              <a:ext uri="{FF2B5EF4-FFF2-40B4-BE49-F238E27FC236}">
                <a16:creationId xmlns:a16="http://schemas.microsoft.com/office/drawing/2014/main" id="{8C7CBA85-8CC4-3F44-70EA-E2A4AC1BE460}"/>
              </a:ext>
            </a:extLst>
          </p:cNvPr>
          <p:cNvSpPr>
            <a:spLocks noGrp="1"/>
          </p:cNvSpPr>
          <p:nvPr>
            <p:ph type="dt" idx="15"/>
          </p:nvPr>
        </p:nvSpPr>
        <p:spPr/>
        <p:txBody>
          <a:bodyPr/>
          <a:lstStyle/>
          <a:p>
            <a:r>
              <a:rPr lang="en-US" altLang="ja-JP" dirty="0"/>
              <a:t>September 2024</a:t>
            </a:r>
            <a:endParaRPr lang="en-GB" dirty="0"/>
          </a:p>
        </p:txBody>
      </p:sp>
    </p:spTree>
    <p:extLst>
      <p:ext uri="{BB962C8B-B14F-4D97-AF65-F5344CB8AC3E}">
        <p14:creationId xmlns:p14="http://schemas.microsoft.com/office/powerpoint/2010/main" val="33665173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88D6ACA-DF8A-8078-4F10-6729100F4CD3}"/>
              </a:ext>
            </a:extLst>
          </p:cNvPr>
          <p:cNvSpPr>
            <a:spLocks noGrp="1"/>
          </p:cNvSpPr>
          <p:nvPr>
            <p:ph type="title"/>
          </p:nvPr>
        </p:nvSpPr>
        <p:spPr/>
        <p:txBody>
          <a:bodyPr/>
          <a:lstStyle/>
          <a:p>
            <a:r>
              <a:rPr kumimoji="1" lang="en-US" altLang="ja-JP" dirty="0"/>
              <a:t>DL data forwarding</a:t>
            </a:r>
            <a:br>
              <a:rPr kumimoji="1" lang="en-US" altLang="ja-JP" dirty="0"/>
            </a:br>
            <a:r>
              <a:rPr kumimoji="1" lang="en-US" altLang="ja-JP" dirty="0"/>
              <a:t>preparation phase </a:t>
            </a:r>
            <a:endParaRPr kumimoji="1" lang="ja-JP" altLang="en-US" dirty="0"/>
          </a:p>
        </p:txBody>
      </p:sp>
      <p:sp>
        <p:nvSpPr>
          <p:cNvPr id="3" name="コンテンツ プレースホルダー 2">
            <a:extLst>
              <a:ext uri="{FF2B5EF4-FFF2-40B4-BE49-F238E27FC236}">
                <a16:creationId xmlns:a16="http://schemas.microsoft.com/office/drawing/2014/main" id="{1556ACBB-8348-1285-F3CA-8298311FABAF}"/>
              </a:ext>
            </a:extLst>
          </p:cNvPr>
          <p:cNvSpPr>
            <a:spLocks noGrp="1"/>
          </p:cNvSpPr>
          <p:nvPr>
            <p:ph idx="1"/>
          </p:nvPr>
        </p:nvSpPr>
        <p:spPr>
          <a:xfrm>
            <a:off x="685800" y="1981200"/>
            <a:ext cx="4282323" cy="4113213"/>
          </a:xfrm>
        </p:spPr>
        <p:txBody>
          <a:bodyPr/>
          <a:lstStyle/>
          <a:p>
            <a:pPr>
              <a:buFont typeface="Arial" panose="020B0604020202020204" pitchFamily="34" charset="0"/>
              <a:buChar char="•"/>
            </a:pPr>
            <a:r>
              <a:rPr kumimoji="1" lang="en-US" altLang="ja-JP" sz="1600" dirty="0"/>
              <a:t>Before initiating roaming, APs </a:t>
            </a:r>
            <a:r>
              <a:rPr lang="en-US" altLang="ja-JP" sz="1600" dirty="0"/>
              <a:t>check</a:t>
            </a:r>
            <a:r>
              <a:rPr kumimoji="1" lang="en-US" altLang="ja-JP" sz="1600" dirty="0"/>
              <a:t> the data forwarding availability which depends on static factors.</a:t>
            </a:r>
            <a:endParaRPr kumimoji="1" lang="en-US" altLang="ja-JP" sz="1200" dirty="0"/>
          </a:p>
          <a:p>
            <a:pPr>
              <a:buFont typeface="Arial" panose="020B0604020202020204" pitchFamily="34" charset="0"/>
              <a:buChar char="•"/>
            </a:pPr>
            <a:r>
              <a:rPr lang="en-US" altLang="ja-JP" sz="1600" dirty="0"/>
              <a:t>APs exchange some frames to measure backhaul condition(delay).</a:t>
            </a:r>
          </a:p>
          <a:p>
            <a:pPr lvl="1">
              <a:buFont typeface="Arial" panose="020B0604020202020204" pitchFamily="34" charset="0"/>
              <a:buChar char="•"/>
            </a:pPr>
            <a:r>
              <a:rPr lang="en-US" altLang="ja-JP" sz="1200" dirty="0"/>
              <a:t>For example, Measurement Request/Response frame can be used.</a:t>
            </a:r>
          </a:p>
          <a:p>
            <a:pPr>
              <a:buFont typeface="Arial" panose="020B0604020202020204" pitchFamily="34" charset="0"/>
              <a:buChar char="•"/>
            </a:pPr>
            <a:r>
              <a:rPr lang="en-US" altLang="ja-JP" sz="1600" dirty="0"/>
              <a:t>APs exchange their capability information about network architecture, buffer implementation, etc.</a:t>
            </a:r>
          </a:p>
          <a:p>
            <a:pPr lvl="1">
              <a:buFont typeface="Arial" panose="020B0604020202020204" pitchFamily="34" charset="0"/>
              <a:buChar char="•"/>
            </a:pPr>
            <a:r>
              <a:rPr lang="en-US" altLang="ja-JP" sz="1200" dirty="0"/>
              <a:t>For example, these information can be included in FT Capability and Policy field of the MDE, new Link Reconfiguration element, etc.</a:t>
            </a:r>
          </a:p>
          <a:p>
            <a:pPr>
              <a:buFont typeface="Arial" panose="020B0604020202020204" pitchFamily="34" charset="0"/>
              <a:buChar char="•"/>
            </a:pPr>
            <a:r>
              <a:rPr lang="en-US" altLang="ja-JP" sz="1600" dirty="0"/>
              <a:t>Based on measurement results and capability information, the current AP decides whether to perform data forwarding.</a:t>
            </a:r>
            <a:endParaRPr kumimoji="1" lang="ja-JP" altLang="en-US" sz="1600" dirty="0"/>
          </a:p>
        </p:txBody>
      </p:sp>
      <p:sp>
        <p:nvSpPr>
          <p:cNvPr id="4" name="スライド番号プレースホルダー 3">
            <a:extLst>
              <a:ext uri="{FF2B5EF4-FFF2-40B4-BE49-F238E27FC236}">
                <a16:creationId xmlns:a16="http://schemas.microsoft.com/office/drawing/2014/main" id="{290D1A85-A91F-6A37-3BE6-C5449680D82E}"/>
              </a:ext>
            </a:extLst>
          </p:cNvPr>
          <p:cNvSpPr>
            <a:spLocks noGrp="1"/>
          </p:cNvSpPr>
          <p:nvPr>
            <p:ph type="sldNum" idx="12"/>
          </p:nvPr>
        </p:nvSpPr>
        <p:spPr/>
        <p:txBody>
          <a:bodyPr/>
          <a:lstStyle/>
          <a:p>
            <a:r>
              <a:rPr lang="en-GB"/>
              <a:t>Slide </a:t>
            </a:r>
            <a:fld id="{440F5867-744E-4AA6-B0ED-4C44D2DFBB7B}" type="slidenum">
              <a:rPr lang="en-GB" smtClean="0"/>
              <a:pPr/>
              <a:t>6</a:t>
            </a:fld>
            <a:endParaRPr lang="en-GB"/>
          </a:p>
        </p:txBody>
      </p:sp>
      <p:sp>
        <p:nvSpPr>
          <p:cNvPr id="5" name="フッター プレースホルダー 4">
            <a:extLst>
              <a:ext uri="{FF2B5EF4-FFF2-40B4-BE49-F238E27FC236}">
                <a16:creationId xmlns:a16="http://schemas.microsoft.com/office/drawing/2014/main" id="{3AD3D9A3-72FA-CFD2-73DA-675B8AC72095}"/>
              </a:ext>
            </a:extLst>
          </p:cNvPr>
          <p:cNvSpPr>
            <a:spLocks noGrp="1"/>
          </p:cNvSpPr>
          <p:nvPr>
            <p:ph type="ftr" idx="14"/>
          </p:nvPr>
        </p:nvSpPr>
        <p:spPr/>
        <p:txBody>
          <a:bodyPr/>
          <a:lstStyle/>
          <a:p>
            <a:r>
              <a:rPr lang="it-IT"/>
              <a:t>Ryuichi Hirata(Sony Corporation), et. al.,</a:t>
            </a:r>
            <a:endParaRPr lang="en-GB"/>
          </a:p>
        </p:txBody>
      </p:sp>
      <p:sp>
        <p:nvSpPr>
          <p:cNvPr id="6" name="日付プレースホルダー 5">
            <a:extLst>
              <a:ext uri="{FF2B5EF4-FFF2-40B4-BE49-F238E27FC236}">
                <a16:creationId xmlns:a16="http://schemas.microsoft.com/office/drawing/2014/main" id="{D8F72CBE-D75A-C372-4FAB-92A359CCEE4C}"/>
              </a:ext>
            </a:extLst>
          </p:cNvPr>
          <p:cNvSpPr>
            <a:spLocks noGrp="1"/>
          </p:cNvSpPr>
          <p:nvPr>
            <p:ph type="dt" idx="15"/>
          </p:nvPr>
        </p:nvSpPr>
        <p:spPr/>
        <p:txBody>
          <a:bodyPr/>
          <a:lstStyle/>
          <a:p>
            <a:r>
              <a:rPr lang="en-US" altLang="ja-JP" dirty="0"/>
              <a:t>September 2024</a:t>
            </a:r>
            <a:endParaRPr lang="en-GB" dirty="0"/>
          </a:p>
        </p:txBody>
      </p:sp>
      <p:cxnSp>
        <p:nvCxnSpPr>
          <p:cNvPr id="7" name="直線コネクタ 6">
            <a:extLst>
              <a:ext uri="{FF2B5EF4-FFF2-40B4-BE49-F238E27FC236}">
                <a16:creationId xmlns:a16="http://schemas.microsoft.com/office/drawing/2014/main" id="{2BCF4E8C-5C88-7123-C634-727952F0AEEF}"/>
              </a:ext>
            </a:extLst>
          </p:cNvPr>
          <p:cNvCxnSpPr>
            <a:cxnSpLocks/>
          </p:cNvCxnSpPr>
          <p:nvPr/>
        </p:nvCxnSpPr>
        <p:spPr bwMode="auto">
          <a:xfrm>
            <a:off x="5652120" y="2545083"/>
            <a:ext cx="0" cy="3456384"/>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8" name="直線コネクタ 7">
            <a:extLst>
              <a:ext uri="{FF2B5EF4-FFF2-40B4-BE49-F238E27FC236}">
                <a16:creationId xmlns:a16="http://schemas.microsoft.com/office/drawing/2014/main" id="{1155AA34-D06B-7AF3-5A94-89E5F7193ECE}"/>
              </a:ext>
            </a:extLst>
          </p:cNvPr>
          <p:cNvCxnSpPr>
            <a:cxnSpLocks/>
          </p:cNvCxnSpPr>
          <p:nvPr/>
        </p:nvCxnSpPr>
        <p:spPr bwMode="auto">
          <a:xfrm>
            <a:off x="7524328" y="2545083"/>
            <a:ext cx="0" cy="3456384"/>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9" name="直線コネクタ 8">
            <a:extLst>
              <a:ext uri="{FF2B5EF4-FFF2-40B4-BE49-F238E27FC236}">
                <a16:creationId xmlns:a16="http://schemas.microsoft.com/office/drawing/2014/main" id="{F2BDF87F-6907-B379-930E-04F05CB8E242}"/>
              </a:ext>
            </a:extLst>
          </p:cNvPr>
          <p:cNvCxnSpPr>
            <a:cxnSpLocks/>
          </p:cNvCxnSpPr>
          <p:nvPr/>
        </p:nvCxnSpPr>
        <p:spPr bwMode="auto">
          <a:xfrm>
            <a:off x="8676456" y="2545083"/>
            <a:ext cx="0" cy="3456384"/>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10" name="正方形/長方形 9">
            <a:extLst>
              <a:ext uri="{FF2B5EF4-FFF2-40B4-BE49-F238E27FC236}">
                <a16:creationId xmlns:a16="http://schemas.microsoft.com/office/drawing/2014/main" id="{43B5FA8B-D94D-CCBC-FB47-46B4E2BD3562}"/>
              </a:ext>
            </a:extLst>
          </p:cNvPr>
          <p:cNvSpPr/>
          <p:nvPr/>
        </p:nvSpPr>
        <p:spPr bwMode="auto">
          <a:xfrm>
            <a:off x="7056276" y="2204864"/>
            <a:ext cx="936104" cy="345777"/>
          </a:xfrm>
          <a:prstGeom prst="rect">
            <a:avLst/>
          </a:prstGeom>
          <a:ln w="12700">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ja-JP" sz="1050" b="0" i="0" u="none" strike="noStrike" cap="none" normalizeH="0" baseline="0">
                <a:ln>
                  <a:noFill/>
                </a:ln>
                <a:solidFill>
                  <a:schemeClr val="tx1"/>
                </a:solidFill>
                <a:effectLst/>
                <a:latin typeface="Times New Roman" pitchFamily="16" charset="0"/>
                <a:ea typeface="MS Gothic" charset="-128"/>
              </a:rPr>
              <a:t>Current AP</a:t>
            </a:r>
            <a:endParaRPr kumimoji="0" lang="ja-JP" altLang="en-US" sz="1050" b="0" i="0" u="none" strike="noStrike" cap="none" normalizeH="0" baseline="0">
              <a:ln>
                <a:noFill/>
              </a:ln>
              <a:solidFill>
                <a:schemeClr val="tx1"/>
              </a:solidFill>
              <a:effectLst/>
              <a:latin typeface="Times New Roman" pitchFamily="16" charset="0"/>
              <a:ea typeface="MS Gothic" charset="-128"/>
            </a:endParaRPr>
          </a:p>
        </p:txBody>
      </p:sp>
      <p:sp>
        <p:nvSpPr>
          <p:cNvPr id="11" name="正方形/長方形 10">
            <a:extLst>
              <a:ext uri="{FF2B5EF4-FFF2-40B4-BE49-F238E27FC236}">
                <a16:creationId xmlns:a16="http://schemas.microsoft.com/office/drawing/2014/main" id="{988C985C-0113-8012-AA23-BFC95919857A}"/>
              </a:ext>
            </a:extLst>
          </p:cNvPr>
          <p:cNvSpPr/>
          <p:nvPr/>
        </p:nvSpPr>
        <p:spPr bwMode="auto">
          <a:xfrm>
            <a:off x="8172400" y="2204864"/>
            <a:ext cx="936104" cy="345777"/>
          </a:xfrm>
          <a:prstGeom prst="rect">
            <a:avLst/>
          </a:prstGeom>
          <a:ln w="12700">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ja-JP" sz="1050" b="0" i="0" u="none" strike="noStrike" cap="none" normalizeH="0" baseline="0">
                <a:ln>
                  <a:noFill/>
                </a:ln>
                <a:solidFill>
                  <a:schemeClr val="tx1"/>
                </a:solidFill>
                <a:effectLst/>
                <a:latin typeface="Times New Roman" pitchFamily="16" charset="0"/>
                <a:ea typeface="MS Gothic" charset="-128"/>
              </a:rPr>
              <a:t>Target AP</a:t>
            </a:r>
            <a:endParaRPr kumimoji="0" lang="ja-JP" altLang="en-US" sz="1050" b="0" i="0" u="none" strike="noStrike" cap="none" normalizeH="0" baseline="0">
              <a:ln>
                <a:noFill/>
              </a:ln>
              <a:solidFill>
                <a:schemeClr val="tx1"/>
              </a:solidFill>
              <a:effectLst/>
              <a:latin typeface="Times New Roman" pitchFamily="16" charset="0"/>
              <a:ea typeface="MS Gothic" charset="-128"/>
            </a:endParaRPr>
          </a:p>
        </p:txBody>
      </p:sp>
      <p:sp>
        <p:nvSpPr>
          <p:cNvPr id="12" name="正方形/長方形 11">
            <a:extLst>
              <a:ext uri="{FF2B5EF4-FFF2-40B4-BE49-F238E27FC236}">
                <a16:creationId xmlns:a16="http://schemas.microsoft.com/office/drawing/2014/main" id="{16091F78-C9A6-99AD-2AAF-ABDDEEDA0E65}"/>
              </a:ext>
            </a:extLst>
          </p:cNvPr>
          <p:cNvSpPr/>
          <p:nvPr/>
        </p:nvSpPr>
        <p:spPr bwMode="auto">
          <a:xfrm>
            <a:off x="5177798" y="2204864"/>
            <a:ext cx="936104" cy="345777"/>
          </a:xfrm>
          <a:prstGeom prst="rect">
            <a:avLst/>
          </a:prstGeom>
          <a:ln w="12700">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ja-JP" sz="1050" b="0" i="0" u="none" strike="noStrike" cap="none" normalizeH="0" baseline="0">
                <a:ln>
                  <a:noFill/>
                </a:ln>
                <a:solidFill>
                  <a:schemeClr val="tx1"/>
                </a:solidFill>
                <a:effectLst/>
                <a:latin typeface="Times New Roman" pitchFamily="16" charset="0"/>
                <a:ea typeface="MS Gothic" charset="-128"/>
              </a:rPr>
              <a:t>STA</a:t>
            </a:r>
            <a:endParaRPr kumimoji="0" lang="ja-JP" altLang="en-US" sz="1050" b="0" i="0" u="none" strike="noStrike" cap="none" normalizeH="0" baseline="0">
              <a:ln>
                <a:noFill/>
              </a:ln>
              <a:solidFill>
                <a:schemeClr val="tx1"/>
              </a:solidFill>
              <a:effectLst/>
              <a:latin typeface="Times New Roman" pitchFamily="16" charset="0"/>
              <a:ea typeface="MS Gothic" charset="-128"/>
            </a:endParaRPr>
          </a:p>
        </p:txBody>
      </p:sp>
      <p:cxnSp>
        <p:nvCxnSpPr>
          <p:cNvPr id="13" name="直線矢印コネクタ 12">
            <a:extLst>
              <a:ext uri="{FF2B5EF4-FFF2-40B4-BE49-F238E27FC236}">
                <a16:creationId xmlns:a16="http://schemas.microsoft.com/office/drawing/2014/main" id="{63AD00A2-01B2-C0CB-ADC1-2801D1C1C593}"/>
              </a:ext>
            </a:extLst>
          </p:cNvPr>
          <p:cNvCxnSpPr>
            <a:cxnSpLocks/>
          </p:cNvCxnSpPr>
          <p:nvPr/>
        </p:nvCxnSpPr>
        <p:spPr bwMode="auto">
          <a:xfrm>
            <a:off x="5645850" y="4488016"/>
            <a:ext cx="1878478"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14" name="テキスト ボックス 13">
            <a:extLst>
              <a:ext uri="{FF2B5EF4-FFF2-40B4-BE49-F238E27FC236}">
                <a16:creationId xmlns:a16="http://schemas.microsoft.com/office/drawing/2014/main" id="{0153BBBA-1918-892F-C5D2-C7204EC98FE3}"/>
              </a:ext>
            </a:extLst>
          </p:cNvPr>
          <p:cNvSpPr txBox="1"/>
          <p:nvPr/>
        </p:nvSpPr>
        <p:spPr>
          <a:xfrm>
            <a:off x="6033978" y="4268374"/>
            <a:ext cx="1058303" cy="246221"/>
          </a:xfrm>
          <a:prstGeom prst="rect">
            <a:avLst/>
          </a:prstGeom>
          <a:noFill/>
        </p:spPr>
        <p:txBody>
          <a:bodyPr wrap="none" rtlCol="0">
            <a:spAutoFit/>
          </a:bodyPr>
          <a:lstStyle/>
          <a:p>
            <a:pPr algn="l"/>
            <a:r>
              <a:rPr kumimoji="1" lang="en-US" altLang="ja-JP" sz="1000">
                <a:solidFill>
                  <a:schemeClr val="tx1"/>
                </a:solidFill>
              </a:rPr>
              <a:t>Roaming request</a:t>
            </a:r>
            <a:endParaRPr kumimoji="1" lang="ja-JP" altLang="en-US" sz="1000" err="1">
              <a:solidFill>
                <a:schemeClr val="tx1"/>
              </a:solidFill>
            </a:endParaRPr>
          </a:p>
        </p:txBody>
      </p:sp>
      <p:sp>
        <p:nvSpPr>
          <p:cNvPr id="15" name="正方形/長方形 14">
            <a:extLst>
              <a:ext uri="{FF2B5EF4-FFF2-40B4-BE49-F238E27FC236}">
                <a16:creationId xmlns:a16="http://schemas.microsoft.com/office/drawing/2014/main" id="{325D9EF9-0B7D-D78B-C094-ED5680EE7DA5}"/>
              </a:ext>
            </a:extLst>
          </p:cNvPr>
          <p:cNvSpPr/>
          <p:nvPr/>
        </p:nvSpPr>
        <p:spPr bwMode="auto">
          <a:xfrm>
            <a:off x="7390806" y="2832340"/>
            <a:ext cx="1419172" cy="773828"/>
          </a:xfrm>
          <a:prstGeom prst="rect">
            <a:avLst/>
          </a:prstGeom>
          <a:ln w="12700">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ja-JP" sz="1050" b="0" i="0" u="none" strike="noStrike" cap="none" normalizeH="0" baseline="0" dirty="0">
                <a:ln>
                  <a:noFill/>
                </a:ln>
                <a:solidFill>
                  <a:schemeClr val="tx1"/>
                </a:solidFill>
                <a:effectLst/>
                <a:latin typeface="Times New Roman" pitchFamily="16" charset="0"/>
                <a:ea typeface="MS Gothic" charset="-128"/>
              </a:rPr>
              <a:t>Backhaul </a:t>
            </a:r>
            <a:r>
              <a:rPr lang="en-US" altLang="ja-JP" sz="1050" dirty="0">
                <a:solidFill>
                  <a:schemeClr val="tx1"/>
                </a:solidFill>
                <a:latin typeface="Times New Roman" pitchFamily="16" charset="0"/>
                <a:ea typeface="MS Gothic" charset="-128"/>
              </a:rPr>
              <a:t>measurement and capability exchange</a:t>
            </a:r>
            <a:endParaRPr kumimoji="0" lang="ja-JP" altLang="en-US" sz="1050" b="0" i="0" u="none" strike="noStrike" cap="none" normalizeH="0" baseline="0" dirty="0">
              <a:ln>
                <a:noFill/>
              </a:ln>
              <a:solidFill>
                <a:schemeClr val="tx1"/>
              </a:solidFill>
              <a:effectLst/>
              <a:latin typeface="Times New Roman" pitchFamily="16" charset="0"/>
              <a:ea typeface="MS Gothic" charset="-128"/>
            </a:endParaRPr>
          </a:p>
        </p:txBody>
      </p:sp>
      <p:cxnSp>
        <p:nvCxnSpPr>
          <p:cNvPr id="16" name="直線矢印コネクタ 15">
            <a:extLst>
              <a:ext uri="{FF2B5EF4-FFF2-40B4-BE49-F238E27FC236}">
                <a16:creationId xmlns:a16="http://schemas.microsoft.com/office/drawing/2014/main" id="{36DB8A19-6F90-A2BD-9577-FF7C57413302}"/>
              </a:ext>
            </a:extLst>
          </p:cNvPr>
          <p:cNvCxnSpPr>
            <a:cxnSpLocks/>
          </p:cNvCxnSpPr>
          <p:nvPr/>
        </p:nvCxnSpPr>
        <p:spPr bwMode="auto">
          <a:xfrm flipH="1">
            <a:off x="5645850" y="4704040"/>
            <a:ext cx="1878478" cy="0"/>
          </a:xfrm>
          <a:prstGeom prst="straightConnector1">
            <a:avLst/>
          </a:prstGeom>
          <a:solidFill>
            <a:srgbClr val="00B8FF"/>
          </a:solidFill>
          <a:ln w="9525" cap="flat" cmpd="sng" algn="ctr">
            <a:solidFill>
              <a:schemeClr val="tx1"/>
            </a:solidFill>
            <a:prstDash val="dash"/>
            <a:round/>
            <a:headEnd type="none" w="med" len="med"/>
            <a:tailEnd type="triangle"/>
          </a:ln>
          <a:effectLst/>
        </p:spPr>
      </p:cxnSp>
      <p:sp>
        <p:nvSpPr>
          <p:cNvPr id="17" name="テキスト ボックス 16">
            <a:extLst>
              <a:ext uri="{FF2B5EF4-FFF2-40B4-BE49-F238E27FC236}">
                <a16:creationId xmlns:a16="http://schemas.microsoft.com/office/drawing/2014/main" id="{46872F2E-56D7-01D1-5767-CF067DFD2788}"/>
              </a:ext>
            </a:extLst>
          </p:cNvPr>
          <p:cNvSpPr txBox="1"/>
          <p:nvPr/>
        </p:nvSpPr>
        <p:spPr>
          <a:xfrm>
            <a:off x="5803804" y="4486207"/>
            <a:ext cx="1654620" cy="246221"/>
          </a:xfrm>
          <a:prstGeom prst="rect">
            <a:avLst/>
          </a:prstGeom>
          <a:noFill/>
        </p:spPr>
        <p:txBody>
          <a:bodyPr wrap="none" rtlCol="0">
            <a:spAutoFit/>
          </a:bodyPr>
          <a:lstStyle/>
          <a:p>
            <a:pPr algn="l"/>
            <a:r>
              <a:rPr kumimoji="1" lang="en-US" altLang="ja-JP" sz="1000">
                <a:solidFill>
                  <a:schemeClr val="tx1"/>
                </a:solidFill>
              </a:rPr>
              <a:t>may ack to Roaming request</a:t>
            </a:r>
            <a:endParaRPr kumimoji="1" lang="ja-JP" altLang="en-US" sz="1000" err="1">
              <a:solidFill>
                <a:schemeClr val="tx1"/>
              </a:solidFill>
            </a:endParaRPr>
          </a:p>
        </p:txBody>
      </p:sp>
      <p:cxnSp>
        <p:nvCxnSpPr>
          <p:cNvPr id="18" name="直線矢印コネクタ 17">
            <a:extLst>
              <a:ext uri="{FF2B5EF4-FFF2-40B4-BE49-F238E27FC236}">
                <a16:creationId xmlns:a16="http://schemas.microsoft.com/office/drawing/2014/main" id="{DE593BEF-814A-D449-D6E6-EB47B23BA2DD}"/>
              </a:ext>
            </a:extLst>
          </p:cNvPr>
          <p:cNvCxnSpPr>
            <a:cxnSpLocks/>
          </p:cNvCxnSpPr>
          <p:nvPr/>
        </p:nvCxnSpPr>
        <p:spPr bwMode="auto">
          <a:xfrm flipH="1">
            <a:off x="5658614" y="5721713"/>
            <a:ext cx="1878478"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19" name="テキスト ボックス 18">
            <a:extLst>
              <a:ext uri="{FF2B5EF4-FFF2-40B4-BE49-F238E27FC236}">
                <a16:creationId xmlns:a16="http://schemas.microsoft.com/office/drawing/2014/main" id="{5FD9F0FD-976D-BF8C-9D95-1A5C8B1A8C0A}"/>
              </a:ext>
            </a:extLst>
          </p:cNvPr>
          <p:cNvSpPr txBox="1"/>
          <p:nvPr/>
        </p:nvSpPr>
        <p:spPr>
          <a:xfrm>
            <a:off x="6046742" y="5502071"/>
            <a:ext cx="1136850" cy="246221"/>
          </a:xfrm>
          <a:prstGeom prst="rect">
            <a:avLst/>
          </a:prstGeom>
          <a:noFill/>
        </p:spPr>
        <p:txBody>
          <a:bodyPr wrap="none" rtlCol="0">
            <a:spAutoFit/>
          </a:bodyPr>
          <a:lstStyle/>
          <a:p>
            <a:pPr algn="l"/>
            <a:r>
              <a:rPr kumimoji="1" lang="en-US" altLang="ja-JP" sz="1000">
                <a:solidFill>
                  <a:schemeClr val="tx1"/>
                </a:solidFill>
              </a:rPr>
              <a:t>Roaming response</a:t>
            </a:r>
            <a:endParaRPr kumimoji="1" lang="ja-JP" altLang="en-US" sz="1000">
              <a:solidFill>
                <a:schemeClr val="tx1"/>
              </a:solidFill>
            </a:endParaRPr>
          </a:p>
        </p:txBody>
      </p:sp>
      <p:sp>
        <p:nvSpPr>
          <p:cNvPr id="20" name="正方形/長方形 19">
            <a:extLst>
              <a:ext uri="{FF2B5EF4-FFF2-40B4-BE49-F238E27FC236}">
                <a16:creationId xmlns:a16="http://schemas.microsoft.com/office/drawing/2014/main" id="{56B24A5F-D12B-E46B-6459-2FAF5EF9ED74}"/>
              </a:ext>
            </a:extLst>
          </p:cNvPr>
          <p:cNvSpPr/>
          <p:nvPr/>
        </p:nvSpPr>
        <p:spPr bwMode="auto">
          <a:xfrm>
            <a:off x="7390806" y="5232425"/>
            <a:ext cx="1419171" cy="610689"/>
          </a:xfrm>
          <a:prstGeom prst="rect">
            <a:avLst/>
          </a:prstGeom>
          <a:ln w="12700">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ja-JP" sz="1050" b="0" i="0" u="none" strike="noStrike" cap="none" normalizeH="0" baseline="0">
                <a:ln>
                  <a:noFill/>
                </a:ln>
                <a:solidFill>
                  <a:schemeClr val="tx1"/>
                </a:solidFill>
                <a:effectLst/>
                <a:latin typeface="Times New Roman" pitchFamily="16" charset="0"/>
                <a:ea typeface="MS Gothic" charset="-128"/>
              </a:rPr>
              <a:t>Buffered data forwarding</a:t>
            </a:r>
            <a:endParaRPr kumimoji="0" lang="ja-JP" altLang="en-US" sz="1050" b="0" i="0" u="none" strike="noStrike" cap="none" normalizeH="0" baseline="0">
              <a:ln>
                <a:noFill/>
              </a:ln>
              <a:solidFill>
                <a:schemeClr val="tx1"/>
              </a:solidFill>
              <a:effectLst/>
              <a:latin typeface="Times New Roman" pitchFamily="16" charset="0"/>
              <a:ea typeface="MS Gothic" charset="-128"/>
            </a:endParaRPr>
          </a:p>
        </p:txBody>
      </p:sp>
      <p:cxnSp>
        <p:nvCxnSpPr>
          <p:cNvPr id="21" name="直線矢印コネクタ 20">
            <a:extLst>
              <a:ext uri="{FF2B5EF4-FFF2-40B4-BE49-F238E27FC236}">
                <a16:creationId xmlns:a16="http://schemas.microsoft.com/office/drawing/2014/main" id="{A27A5E3A-2D7F-981A-729D-36CE22A764C9}"/>
              </a:ext>
            </a:extLst>
          </p:cNvPr>
          <p:cNvCxnSpPr>
            <a:cxnSpLocks/>
          </p:cNvCxnSpPr>
          <p:nvPr/>
        </p:nvCxnSpPr>
        <p:spPr bwMode="auto">
          <a:xfrm>
            <a:off x="5652120" y="4106165"/>
            <a:ext cx="1872208"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22" name="テキスト ボックス 21">
            <a:extLst>
              <a:ext uri="{FF2B5EF4-FFF2-40B4-BE49-F238E27FC236}">
                <a16:creationId xmlns:a16="http://schemas.microsoft.com/office/drawing/2014/main" id="{41492A92-F032-E08B-84C6-22A130C56B3F}"/>
              </a:ext>
            </a:extLst>
          </p:cNvPr>
          <p:cNvSpPr txBox="1"/>
          <p:nvPr/>
        </p:nvSpPr>
        <p:spPr>
          <a:xfrm>
            <a:off x="5907712" y="3888864"/>
            <a:ext cx="1606530" cy="246221"/>
          </a:xfrm>
          <a:prstGeom prst="rect">
            <a:avLst/>
          </a:prstGeom>
          <a:noFill/>
        </p:spPr>
        <p:txBody>
          <a:bodyPr wrap="none" rtlCol="0">
            <a:spAutoFit/>
          </a:bodyPr>
          <a:lstStyle/>
          <a:p>
            <a:pPr algn="l"/>
            <a:r>
              <a:rPr kumimoji="1" lang="en-US" altLang="ja-JP" sz="1000" dirty="0">
                <a:solidFill>
                  <a:schemeClr val="tx1"/>
                </a:solidFill>
              </a:rPr>
              <a:t>Add link with the target AP</a:t>
            </a:r>
            <a:endParaRPr kumimoji="1" lang="ja-JP" altLang="en-US" sz="1000" dirty="0">
              <a:solidFill>
                <a:schemeClr val="tx1"/>
              </a:solidFill>
            </a:endParaRPr>
          </a:p>
        </p:txBody>
      </p:sp>
      <p:sp>
        <p:nvSpPr>
          <p:cNvPr id="23" name="テキスト ボックス 22">
            <a:extLst>
              <a:ext uri="{FF2B5EF4-FFF2-40B4-BE49-F238E27FC236}">
                <a16:creationId xmlns:a16="http://schemas.microsoft.com/office/drawing/2014/main" id="{23E0D74D-D9C8-6E3C-6F76-79CCBD3F646F}"/>
              </a:ext>
            </a:extLst>
          </p:cNvPr>
          <p:cNvSpPr txBox="1"/>
          <p:nvPr/>
        </p:nvSpPr>
        <p:spPr>
          <a:xfrm>
            <a:off x="6221788" y="5659962"/>
            <a:ext cx="752129" cy="246221"/>
          </a:xfrm>
          <a:prstGeom prst="rect">
            <a:avLst/>
          </a:prstGeom>
          <a:noFill/>
        </p:spPr>
        <p:txBody>
          <a:bodyPr wrap="none" rtlCol="0">
            <a:spAutoFit/>
          </a:bodyPr>
          <a:lstStyle/>
          <a:p>
            <a:pPr algn="l"/>
            <a:r>
              <a:rPr kumimoji="1" lang="en-US" altLang="ja-JP" sz="1000">
                <a:solidFill>
                  <a:schemeClr val="tx1"/>
                </a:solidFill>
              </a:rPr>
              <a:t>Delete link</a:t>
            </a:r>
            <a:endParaRPr kumimoji="1" lang="ja-JP" altLang="en-US" sz="1000">
              <a:solidFill>
                <a:schemeClr val="tx1"/>
              </a:solidFill>
            </a:endParaRPr>
          </a:p>
        </p:txBody>
      </p:sp>
      <p:sp>
        <p:nvSpPr>
          <p:cNvPr id="24" name="正方形/長方形 23">
            <a:extLst>
              <a:ext uri="{FF2B5EF4-FFF2-40B4-BE49-F238E27FC236}">
                <a16:creationId xmlns:a16="http://schemas.microsoft.com/office/drawing/2014/main" id="{02C1811F-76DC-F6C9-8E79-FB0F6EB4DAC1}"/>
              </a:ext>
            </a:extLst>
          </p:cNvPr>
          <p:cNvSpPr/>
          <p:nvPr/>
        </p:nvSpPr>
        <p:spPr bwMode="auto">
          <a:xfrm>
            <a:off x="7400515" y="4766125"/>
            <a:ext cx="1419172" cy="345777"/>
          </a:xfrm>
          <a:prstGeom prst="rect">
            <a:avLst/>
          </a:prstGeom>
          <a:ln w="12700">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ja-JP" sz="1050" b="0" i="0" u="none" strike="noStrike" cap="none" normalizeH="0" baseline="0">
                <a:ln>
                  <a:noFill/>
                </a:ln>
                <a:solidFill>
                  <a:schemeClr val="tx1"/>
                </a:solidFill>
                <a:effectLst/>
                <a:latin typeface="Times New Roman" pitchFamily="16" charset="0"/>
                <a:ea typeface="MS Gothic" charset="-128"/>
              </a:rPr>
              <a:t>Context transfer</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ja-JP" sz="1050">
                <a:solidFill>
                  <a:schemeClr val="tx1"/>
                </a:solidFill>
                <a:latin typeface="Times New Roman" pitchFamily="16" charset="0"/>
                <a:ea typeface="MS Gothic" charset="-128"/>
              </a:rPr>
              <a:t>DS mapping change</a:t>
            </a:r>
            <a:endParaRPr kumimoji="0" lang="ja-JP" altLang="en-US" sz="1050" b="0" i="0" u="none" strike="noStrike" cap="none" normalizeH="0" baseline="0">
              <a:ln>
                <a:noFill/>
              </a:ln>
              <a:solidFill>
                <a:schemeClr val="tx1"/>
              </a:solidFill>
              <a:effectLst/>
              <a:latin typeface="Times New Roman" pitchFamily="16" charset="0"/>
              <a:ea typeface="MS Gothic" charset="-128"/>
            </a:endParaRPr>
          </a:p>
        </p:txBody>
      </p:sp>
    </p:spTree>
    <p:extLst>
      <p:ext uri="{BB962C8B-B14F-4D97-AF65-F5344CB8AC3E}">
        <p14:creationId xmlns:p14="http://schemas.microsoft.com/office/powerpoint/2010/main" val="33514313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88D6ACA-DF8A-8078-4F10-6729100F4CD3}"/>
              </a:ext>
            </a:extLst>
          </p:cNvPr>
          <p:cNvSpPr>
            <a:spLocks noGrp="1"/>
          </p:cNvSpPr>
          <p:nvPr>
            <p:ph type="title"/>
          </p:nvPr>
        </p:nvSpPr>
        <p:spPr/>
        <p:txBody>
          <a:bodyPr/>
          <a:lstStyle/>
          <a:p>
            <a:r>
              <a:rPr kumimoji="1" lang="en-US" altLang="ja-JP"/>
              <a:t>DL data forwarding</a:t>
            </a:r>
            <a:br>
              <a:rPr kumimoji="1" lang="en-US" altLang="ja-JP"/>
            </a:br>
            <a:r>
              <a:rPr kumimoji="1" lang="en-US" altLang="ja-JP"/>
              <a:t> execution phase</a:t>
            </a:r>
            <a:endParaRPr kumimoji="1" lang="ja-JP" altLang="en-US"/>
          </a:p>
        </p:txBody>
      </p:sp>
      <p:sp>
        <p:nvSpPr>
          <p:cNvPr id="3" name="コンテンツ プレースホルダー 2">
            <a:extLst>
              <a:ext uri="{FF2B5EF4-FFF2-40B4-BE49-F238E27FC236}">
                <a16:creationId xmlns:a16="http://schemas.microsoft.com/office/drawing/2014/main" id="{1556ACBB-8348-1285-F3CA-8298311FABAF}"/>
              </a:ext>
            </a:extLst>
          </p:cNvPr>
          <p:cNvSpPr>
            <a:spLocks noGrp="1"/>
          </p:cNvSpPr>
          <p:nvPr>
            <p:ph idx="1"/>
          </p:nvPr>
        </p:nvSpPr>
        <p:spPr>
          <a:xfrm>
            <a:off x="685800" y="1981200"/>
            <a:ext cx="4383861" cy="4113213"/>
          </a:xfrm>
        </p:spPr>
        <p:txBody>
          <a:bodyPr/>
          <a:lstStyle/>
          <a:p>
            <a:pPr>
              <a:buFont typeface="Arial" panose="020B0604020202020204" pitchFamily="34" charset="0"/>
              <a:buChar char="•"/>
            </a:pPr>
            <a:r>
              <a:rPr lang="en-US" altLang="ja-JP" sz="1600" dirty="0"/>
              <a:t>Since the status of the buffer and backhaul congestion change dynamically, it is advisable to check the status after the STA or the current AP initiates roaming.</a:t>
            </a:r>
          </a:p>
          <a:p>
            <a:pPr>
              <a:buFont typeface="Arial" panose="020B0604020202020204" pitchFamily="34" charset="0"/>
              <a:buChar char="•"/>
            </a:pPr>
            <a:r>
              <a:rPr lang="en-US" altLang="ja-JP" sz="1600" dirty="0"/>
              <a:t>The current AP and the target AP measure backhaul condition at this phase by exchange of roaming request and response.</a:t>
            </a:r>
          </a:p>
          <a:p>
            <a:pPr>
              <a:buFont typeface="Arial" panose="020B0604020202020204" pitchFamily="34" charset="0"/>
              <a:buChar char="•"/>
            </a:pPr>
            <a:r>
              <a:rPr lang="en-US" altLang="ja-JP" sz="1600" dirty="0"/>
              <a:t>They can also add their buffer status information in roaming request and response.</a:t>
            </a:r>
          </a:p>
          <a:p>
            <a:pPr>
              <a:buFont typeface="Arial" panose="020B0604020202020204" pitchFamily="34" charset="0"/>
              <a:buChar char="•"/>
            </a:pPr>
            <a:r>
              <a:rPr kumimoji="1" lang="en-US" altLang="ja-JP" sz="1600" dirty="0"/>
              <a:t>Based on measurement results and buffer information obtained by roaming request and response, the current AP decides whether to forward and how to forward.</a:t>
            </a:r>
          </a:p>
        </p:txBody>
      </p:sp>
      <p:sp>
        <p:nvSpPr>
          <p:cNvPr id="4" name="スライド番号プレースホルダー 3">
            <a:extLst>
              <a:ext uri="{FF2B5EF4-FFF2-40B4-BE49-F238E27FC236}">
                <a16:creationId xmlns:a16="http://schemas.microsoft.com/office/drawing/2014/main" id="{290D1A85-A91F-6A37-3BE6-C5449680D82E}"/>
              </a:ext>
            </a:extLst>
          </p:cNvPr>
          <p:cNvSpPr>
            <a:spLocks noGrp="1"/>
          </p:cNvSpPr>
          <p:nvPr>
            <p:ph type="sldNum" idx="12"/>
          </p:nvPr>
        </p:nvSpPr>
        <p:spPr/>
        <p:txBody>
          <a:bodyPr/>
          <a:lstStyle/>
          <a:p>
            <a:r>
              <a:rPr lang="en-GB"/>
              <a:t>Slide </a:t>
            </a:r>
            <a:fld id="{440F5867-744E-4AA6-B0ED-4C44D2DFBB7B}" type="slidenum">
              <a:rPr lang="en-GB" smtClean="0"/>
              <a:pPr/>
              <a:t>7</a:t>
            </a:fld>
            <a:endParaRPr lang="en-GB"/>
          </a:p>
        </p:txBody>
      </p:sp>
      <p:sp>
        <p:nvSpPr>
          <p:cNvPr id="5" name="フッター プレースホルダー 4">
            <a:extLst>
              <a:ext uri="{FF2B5EF4-FFF2-40B4-BE49-F238E27FC236}">
                <a16:creationId xmlns:a16="http://schemas.microsoft.com/office/drawing/2014/main" id="{3AD3D9A3-72FA-CFD2-73DA-675B8AC72095}"/>
              </a:ext>
            </a:extLst>
          </p:cNvPr>
          <p:cNvSpPr>
            <a:spLocks noGrp="1"/>
          </p:cNvSpPr>
          <p:nvPr>
            <p:ph type="ftr" idx="14"/>
          </p:nvPr>
        </p:nvSpPr>
        <p:spPr/>
        <p:txBody>
          <a:bodyPr/>
          <a:lstStyle/>
          <a:p>
            <a:r>
              <a:rPr lang="it-IT"/>
              <a:t>Ryuichi Hirata(Sony Corporation), et. al.,</a:t>
            </a:r>
            <a:endParaRPr lang="en-GB"/>
          </a:p>
        </p:txBody>
      </p:sp>
      <p:sp>
        <p:nvSpPr>
          <p:cNvPr id="6" name="日付プレースホルダー 5">
            <a:extLst>
              <a:ext uri="{FF2B5EF4-FFF2-40B4-BE49-F238E27FC236}">
                <a16:creationId xmlns:a16="http://schemas.microsoft.com/office/drawing/2014/main" id="{D8F72CBE-D75A-C372-4FAB-92A359CCEE4C}"/>
              </a:ext>
            </a:extLst>
          </p:cNvPr>
          <p:cNvSpPr>
            <a:spLocks noGrp="1"/>
          </p:cNvSpPr>
          <p:nvPr>
            <p:ph type="dt" idx="15"/>
          </p:nvPr>
        </p:nvSpPr>
        <p:spPr/>
        <p:txBody>
          <a:bodyPr/>
          <a:lstStyle/>
          <a:p>
            <a:r>
              <a:rPr lang="en-US" altLang="ja-JP" dirty="0"/>
              <a:t>September 2024</a:t>
            </a:r>
            <a:endParaRPr lang="en-GB" dirty="0"/>
          </a:p>
        </p:txBody>
      </p:sp>
      <p:cxnSp>
        <p:nvCxnSpPr>
          <p:cNvPr id="7" name="直線コネクタ 6">
            <a:extLst>
              <a:ext uri="{FF2B5EF4-FFF2-40B4-BE49-F238E27FC236}">
                <a16:creationId xmlns:a16="http://schemas.microsoft.com/office/drawing/2014/main" id="{2BCF4E8C-5C88-7123-C634-727952F0AEEF}"/>
              </a:ext>
            </a:extLst>
          </p:cNvPr>
          <p:cNvCxnSpPr>
            <a:cxnSpLocks/>
          </p:cNvCxnSpPr>
          <p:nvPr/>
        </p:nvCxnSpPr>
        <p:spPr bwMode="auto">
          <a:xfrm>
            <a:off x="5652120" y="2545083"/>
            <a:ext cx="0" cy="3456384"/>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8" name="直線コネクタ 7">
            <a:extLst>
              <a:ext uri="{FF2B5EF4-FFF2-40B4-BE49-F238E27FC236}">
                <a16:creationId xmlns:a16="http://schemas.microsoft.com/office/drawing/2014/main" id="{1155AA34-D06B-7AF3-5A94-89E5F7193ECE}"/>
              </a:ext>
            </a:extLst>
          </p:cNvPr>
          <p:cNvCxnSpPr>
            <a:cxnSpLocks/>
          </p:cNvCxnSpPr>
          <p:nvPr/>
        </p:nvCxnSpPr>
        <p:spPr bwMode="auto">
          <a:xfrm>
            <a:off x="7524328" y="2545083"/>
            <a:ext cx="0" cy="3456384"/>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9" name="直線コネクタ 8">
            <a:extLst>
              <a:ext uri="{FF2B5EF4-FFF2-40B4-BE49-F238E27FC236}">
                <a16:creationId xmlns:a16="http://schemas.microsoft.com/office/drawing/2014/main" id="{F2BDF87F-6907-B379-930E-04F05CB8E242}"/>
              </a:ext>
            </a:extLst>
          </p:cNvPr>
          <p:cNvCxnSpPr>
            <a:cxnSpLocks/>
          </p:cNvCxnSpPr>
          <p:nvPr/>
        </p:nvCxnSpPr>
        <p:spPr bwMode="auto">
          <a:xfrm>
            <a:off x="8676456" y="2545083"/>
            <a:ext cx="0" cy="3456384"/>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10" name="正方形/長方形 9">
            <a:extLst>
              <a:ext uri="{FF2B5EF4-FFF2-40B4-BE49-F238E27FC236}">
                <a16:creationId xmlns:a16="http://schemas.microsoft.com/office/drawing/2014/main" id="{43B5FA8B-D94D-CCBC-FB47-46B4E2BD3562}"/>
              </a:ext>
            </a:extLst>
          </p:cNvPr>
          <p:cNvSpPr/>
          <p:nvPr/>
        </p:nvSpPr>
        <p:spPr bwMode="auto">
          <a:xfrm>
            <a:off x="7056276" y="2204864"/>
            <a:ext cx="936104" cy="345777"/>
          </a:xfrm>
          <a:prstGeom prst="rect">
            <a:avLst/>
          </a:prstGeom>
          <a:ln w="12700">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ja-JP" sz="1050" b="0" i="0" u="none" strike="noStrike" cap="none" normalizeH="0" baseline="0">
                <a:ln>
                  <a:noFill/>
                </a:ln>
                <a:solidFill>
                  <a:schemeClr val="tx1"/>
                </a:solidFill>
                <a:effectLst/>
                <a:latin typeface="Times New Roman" pitchFamily="16" charset="0"/>
                <a:ea typeface="MS Gothic" charset="-128"/>
              </a:rPr>
              <a:t>Current AP</a:t>
            </a:r>
            <a:endParaRPr kumimoji="0" lang="ja-JP" altLang="en-US" sz="1050" b="0" i="0" u="none" strike="noStrike" cap="none" normalizeH="0" baseline="0">
              <a:ln>
                <a:noFill/>
              </a:ln>
              <a:solidFill>
                <a:schemeClr val="tx1"/>
              </a:solidFill>
              <a:effectLst/>
              <a:latin typeface="Times New Roman" pitchFamily="16" charset="0"/>
              <a:ea typeface="MS Gothic" charset="-128"/>
            </a:endParaRPr>
          </a:p>
        </p:txBody>
      </p:sp>
      <p:sp>
        <p:nvSpPr>
          <p:cNvPr id="11" name="正方形/長方形 10">
            <a:extLst>
              <a:ext uri="{FF2B5EF4-FFF2-40B4-BE49-F238E27FC236}">
                <a16:creationId xmlns:a16="http://schemas.microsoft.com/office/drawing/2014/main" id="{988C985C-0113-8012-AA23-BFC95919857A}"/>
              </a:ext>
            </a:extLst>
          </p:cNvPr>
          <p:cNvSpPr/>
          <p:nvPr/>
        </p:nvSpPr>
        <p:spPr bwMode="auto">
          <a:xfrm>
            <a:off x="8172400" y="2204864"/>
            <a:ext cx="936104" cy="345777"/>
          </a:xfrm>
          <a:prstGeom prst="rect">
            <a:avLst/>
          </a:prstGeom>
          <a:ln w="12700">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ja-JP" sz="1050" b="0" i="0" u="none" strike="noStrike" cap="none" normalizeH="0" baseline="0">
                <a:ln>
                  <a:noFill/>
                </a:ln>
                <a:solidFill>
                  <a:schemeClr val="tx1"/>
                </a:solidFill>
                <a:effectLst/>
                <a:latin typeface="Times New Roman" pitchFamily="16" charset="0"/>
                <a:ea typeface="MS Gothic" charset="-128"/>
              </a:rPr>
              <a:t>Target AP</a:t>
            </a:r>
            <a:endParaRPr kumimoji="0" lang="ja-JP" altLang="en-US" sz="1050" b="0" i="0" u="none" strike="noStrike" cap="none" normalizeH="0" baseline="0">
              <a:ln>
                <a:noFill/>
              </a:ln>
              <a:solidFill>
                <a:schemeClr val="tx1"/>
              </a:solidFill>
              <a:effectLst/>
              <a:latin typeface="Times New Roman" pitchFamily="16" charset="0"/>
              <a:ea typeface="MS Gothic" charset="-128"/>
            </a:endParaRPr>
          </a:p>
        </p:txBody>
      </p:sp>
      <p:sp>
        <p:nvSpPr>
          <p:cNvPr id="12" name="正方形/長方形 11">
            <a:extLst>
              <a:ext uri="{FF2B5EF4-FFF2-40B4-BE49-F238E27FC236}">
                <a16:creationId xmlns:a16="http://schemas.microsoft.com/office/drawing/2014/main" id="{16091F78-C9A6-99AD-2AAF-ABDDEEDA0E65}"/>
              </a:ext>
            </a:extLst>
          </p:cNvPr>
          <p:cNvSpPr/>
          <p:nvPr/>
        </p:nvSpPr>
        <p:spPr bwMode="auto">
          <a:xfrm>
            <a:off x="5177798" y="2204864"/>
            <a:ext cx="936104" cy="345777"/>
          </a:xfrm>
          <a:prstGeom prst="rect">
            <a:avLst/>
          </a:prstGeom>
          <a:ln w="12700">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ja-JP" sz="1050" b="0" i="0" u="none" strike="noStrike" cap="none" normalizeH="0" baseline="0">
                <a:ln>
                  <a:noFill/>
                </a:ln>
                <a:solidFill>
                  <a:schemeClr val="tx1"/>
                </a:solidFill>
                <a:effectLst/>
                <a:latin typeface="Times New Roman" pitchFamily="16" charset="0"/>
                <a:ea typeface="MS Gothic" charset="-128"/>
              </a:rPr>
              <a:t>STA</a:t>
            </a:r>
            <a:endParaRPr kumimoji="0" lang="ja-JP" altLang="en-US" sz="1050" b="0" i="0" u="none" strike="noStrike" cap="none" normalizeH="0" baseline="0">
              <a:ln>
                <a:noFill/>
              </a:ln>
              <a:solidFill>
                <a:schemeClr val="tx1"/>
              </a:solidFill>
              <a:effectLst/>
              <a:latin typeface="Times New Roman" pitchFamily="16" charset="0"/>
              <a:ea typeface="MS Gothic" charset="-128"/>
            </a:endParaRPr>
          </a:p>
        </p:txBody>
      </p:sp>
      <p:cxnSp>
        <p:nvCxnSpPr>
          <p:cNvPr id="13" name="直線矢印コネクタ 12">
            <a:extLst>
              <a:ext uri="{FF2B5EF4-FFF2-40B4-BE49-F238E27FC236}">
                <a16:creationId xmlns:a16="http://schemas.microsoft.com/office/drawing/2014/main" id="{63AD00A2-01B2-C0CB-ADC1-2801D1C1C593}"/>
              </a:ext>
            </a:extLst>
          </p:cNvPr>
          <p:cNvCxnSpPr>
            <a:cxnSpLocks/>
          </p:cNvCxnSpPr>
          <p:nvPr/>
        </p:nvCxnSpPr>
        <p:spPr bwMode="auto">
          <a:xfrm>
            <a:off x="5645850" y="3360961"/>
            <a:ext cx="1878478"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14" name="テキスト ボックス 13">
            <a:extLst>
              <a:ext uri="{FF2B5EF4-FFF2-40B4-BE49-F238E27FC236}">
                <a16:creationId xmlns:a16="http://schemas.microsoft.com/office/drawing/2014/main" id="{0153BBBA-1918-892F-C5D2-C7204EC98FE3}"/>
              </a:ext>
            </a:extLst>
          </p:cNvPr>
          <p:cNvSpPr txBox="1"/>
          <p:nvPr/>
        </p:nvSpPr>
        <p:spPr>
          <a:xfrm>
            <a:off x="6033978" y="3141319"/>
            <a:ext cx="1058303" cy="246221"/>
          </a:xfrm>
          <a:prstGeom prst="rect">
            <a:avLst/>
          </a:prstGeom>
          <a:noFill/>
        </p:spPr>
        <p:txBody>
          <a:bodyPr wrap="none" rtlCol="0">
            <a:spAutoFit/>
          </a:bodyPr>
          <a:lstStyle/>
          <a:p>
            <a:pPr algn="l"/>
            <a:r>
              <a:rPr kumimoji="1" lang="en-US" altLang="ja-JP" sz="1000">
                <a:solidFill>
                  <a:schemeClr val="tx1"/>
                </a:solidFill>
              </a:rPr>
              <a:t>Roaming request</a:t>
            </a:r>
            <a:endParaRPr kumimoji="1" lang="ja-JP" altLang="en-US" sz="1000" err="1">
              <a:solidFill>
                <a:schemeClr val="tx1"/>
              </a:solidFill>
            </a:endParaRPr>
          </a:p>
        </p:txBody>
      </p:sp>
      <p:cxnSp>
        <p:nvCxnSpPr>
          <p:cNvPr id="16" name="直線矢印コネクタ 15">
            <a:extLst>
              <a:ext uri="{FF2B5EF4-FFF2-40B4-BE49-F238E27FC236}">
                <a16:creationId xmlns:a16="http://schemas.microsoft.com/office/drawing/2014/main" id="{36DB8A19-6F90-A2BD-9577-FF7C57413302}"/>
              </a:ext>
            </a:extLst>
          </p:cNvPr>
          <p:cNvCxnSpPr>
            <a:cxnSpLocks/>
          </p:cNvCxnSpPr>
          <p:nvPr/>
        </p:nvCxnSpPr>
        <p:spPr bwMode="auto">
          <a:xfrm flipH="1">
            <a:off x="5645850" y="3576985"/>
            <a:ext cx="1878478" cy="0"/>
          </a:xfrm>
          <a:prstGeom prst="straightConnector1">
            <a:avLst/>
          </a:prstGeom>
          <a:solidFill>
            <a:srgbClr val="00B8FF"/>
          </a:solidFill>
          <a:ln w="9525" cap="flat" cmpd="sng" algn="ctr">
            <a:solidFill>
              <a:schemeClr val="tx1"/>
            </a:solidFill>
            <a:prstDash val="dash"/>
            <a:round/>
            <a:headEnd type="none" w="med" len="med"/>
            <a:tailEnd type="triangle"/>
          </a:ln>
          <a:effectLst/>
        </p:spPr>
      </p:cxnSp>
      <p:sp>
        <p:nvSpPr>
          <p:cNvPr id="17" name="テキスト ボックス 16">
            <a:extLst>
              <a:ext uri="{FF2B5EF4-FFF2-40B4-BE49-F238E27FC236}">
                <a16:creationId xmlns:a16="http://schemas.microsoft.com/office/drawing/2014/main" id="{46872F2E-56D7-01D1-5767-CF067DFD2788}"/>
              </a:ext>
            </a:extLst>
          </p:cNvPr>
          <p:cNvSpPr txBox="1"/>
          <p:nvPr/>
        </p:nvSpPr>
        <p:spPr>
          <a:xfrm>
            <a:off x="5803804" y="3359152"/>
            <a:ext cx="1654620" cy="246221"/>
          </a:xfrm>
          <a:prstGeom prst="rect">
            <a:avLst/>
          </a:prstGeom>
          <a:noFill/>
        </p:spPr>
        <p:txBody>
          <a:bodyPr wrap="none" rtlCol="0">
            <a:spAutoFit/>
          </a:bodyPr>
          <a:lstStyle/>
          <a:p>
            <a:pPr algn="l"/>
            <a:r>
              <a:rPr kumimoji="1" lang="en-US" altLang="ja-JP" sz="1000">
                <a:solidFill>
                  <a:schemeClr val="tx1"/>
                </a:solidFill>
              </a:rPr>
              <a:t>may ack to Roaming request</a:t>
            </a:r>
            <a:endParaRPr kumimoji="1" lang="ja-JP" altLang="en-US" sz="1000" err="1">
              <a:solidFill>
                <a:schemeClr val="tx1"/>
              </a:solidFill>
            </a:endParaRPr>
          </a:p>
        </p:txBody>
      </p:sp>
      <p:cxnSp>
        <p:nvCxnSpPr>
          <p:cNvPr id="18" name="直線矢印コネクタ 17">
            <a:extLst>
              <a:ext uri="{FF2B5EF4-FFF2-40B4-BE49-F238E27FC236}">
                <a16:creationId xmlns:a16="http://schemas.microsoft.com/office/drawing/2014/main" id="{DE593BEF-814A-D449-D6E6-EB47B23BA2DD}"/>
              </a:ext>
            </a:extLst>
          </p:cNvPr>
          <p:cNvCxnSpPr>
            <a:cxnSpLocks/>
          </p:cNvCxnSpPr>
          <p:nvPr/>
        </p:nvCxnSpPr>
        <p:spPr bwMode="auto">
          <a:xfrm flipH="1">
            <a:off x="5658614" y="5370836"/>
            <a:ext cx="1878478"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19" name="テキスト ボックス 18">
            <a:extLst>
              <a:ext uri="{FF2B5EF4-FFF2-40B4-BE49-F238E27FC236}">
                <a16:creationId xmlns:a16="http://schemas.microsoft.com/office/drawing/2014/main" id="{5FD9F0FD-976D-BF8C-9D95-1A5C8B1A8C0A}"/>
              </a:ext>
            </a:extLst>
          </p:cNvPr>
          <p:cNvSpPr txBox="1"/>
          <p:nvPr/>
        </p:nvSpPr>
        <p:spPr>
          <a:xfrm>
            <a:off x="6046742" y="5151194"/>
            <a:ext cx="1136850" cy="246221"/>
          </a:xfrm>
          <a:prstGeom prst="rect">
            <a:avLst/>
          </a:prstGeom>
          <a:noFill/>
        </p:spPr>
        <p:txBody>
          <a:bodyPr wrap="none" rtlCol="0">
            <a:spAutoFit/>
          </a:bodyPr>
          <a:lstStyle/>
          <a:p>
            <a:pPr algn="l"/>
            <a:r>
              <a:rPr kumimoji="1" lang="en-US" altLang="ja-JP" sz="1000">
                <a:solidFill>
                  <a:schemeClr val="tx1"/>
                </a:solidFill>
              </a:rPr>
              <a:t>Roaming response</a:t>
            </a:r>
            <a:endParaRPr kumimoji="1" lang="ja-JP" altLang="en-US" sz="1000">
              <a:solidFill>
                <a:schemeClr val="tx1"/>
              </a:solidFill>
            </a:endParaRPr>
          </a:p>
        </p:txBody>
      </p:sp>
      <p:sp>
        <p:nvSpPr>
          <p:cNvPr id="20" name="正方形/長方形 19">
            <a:extLst>
              <a:ext uri="{FF2B5EF4-FFF2-40B4-BE49-F238E27FC236}">
                <a16:creationId xmlns:a16="http://schemas.microsoft.com/office/drawing/2014/main" id="{56B24A5F-D12B-E46B-6459-2FAF5EF9ED74}"/>
              </a:ext>
            </a:extLst>
          </p:cNvPr>
          <p:cNvSpPr/>
          <p:nvPr/>
        </p:nvSpPr>
        <p:spPr bwMode="auto">
          <a:xfrm>
            <a:off x="7390806" y="4881548"/>
            <a:ext cx="1419171" cy="610689"/>
          </a:xfrm>
          <a:prstGeom prst="rect">
            <a:avLst/>
          </a:prstGeom>
          <a:ln w="12700">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ja-JP" sz="1050" b="0" i="0" u="none" strike="noStrike" cap="none" normalizeH="0" baseline="0">
                <a:ln>
                  <a:noFill/>
                </a:ln>
                <a:solidFill>
                  <a:schemeClr val="tx1"/>
                </a:solidFill>
                <a:effectLst/>
                <a:latin typeface="Times New Roman" pitchFamily="16" charset="0"/>
                <a:ea typeface="MS Gothic" charset="-128"/>
              </a:rPr>
              <a:t>Buffered data forwarding</a:t>
            </a:r>
            <a:endParaRPr kumimoji="0" lang="ja-JP" altLang="en-US" sz="1050" b="0" i="0" u="none" strike="noStrike" cap="none" normalizeH="0" baseline="0">
              <a:ln>
                <a:noFill/>
              </a:ln>
              <a:solidFill>
                <a:schemeClr val="tx1"/>
              </a:solidFill>
              <a:effectLst/>
              <a:latin typeface="Times New Roman" pitchFamily="16" charset="0"/>
              <a:ea typeface="MS Gothic" charset="-128"/>
            </a:endParaRPr>
          </a:p>
        </p:txBody>
      </p:sp>
      <p:cxnSp>
        <p:nvCxnSpPr>
          <p:cNvPr id="21" name="直線矢印コネクタ 20">
            <a:extLst>
              <a:ext uri="{FF2B5EF4-FFF2-40B4-BE49-F238E27FC236}">
                <a16:creationId xmlns:a16="http://schemas.microsoft.com/office/drawing/2014/main" id="{A27A5E3A-2D7F-981A-729D-36CE22A764C9}"/>
              </a:ext>
            </a:extLst>
          </p:cNvPr>
          <p:cNvCxnSpPr>
            <a:cxnSpLocks/>
          </p:cNvCxnSpPr>
          <p:nvPr/>
        </p:nvCxnSpPr>
        <p:spPr bwMode="auto">
          <a:xfrm>
            <a:off x="5652120" y="2979110"/>
            <a:ext cx="1872208"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22" name="テキスト ボックス 21">
            <a:extLst>
              <a:ext uri="{FF2B5EF4-FFF2-40B4-BE49-F238E27FC236}">
                <a16:creationId xmlns:a16="http://schemas.microsoft.com/office/drawing/2014/main" id="{41492A92-F032-E08B-84C6-22A130C56B3F}"/>
              </a:ext>
            </a:extLst>
          </p:cNvPr>
          <p:cNvSpPr txBox="1"/>
          <p:nvPr/>
        </p:nvSpPr>
        <p:spPr>
          <a:xfrm>
            <a:off x="5907712" y="2761809"/>
            <a:ext cx="1606530" cy="246221"/>
          </a:xfrm>
          <a:prstGeom prst="rect">
            <a:avLst/>
          </a:prstGeom>
          <a:noFill/>
        </p:spPr>
        <p:txBody>
          <a:bodyPr wrap="none" rtlCol="0">
            <a:spAutoFit/>
          </a:bodyPr>
          <a:lstStyle/>
          <a:p>
            <a:pPr algn="l"/>
            <a:r>
              <a:rPr kumimoji="1" lang="en-US" altLang="ja-JP" sz="1000" dirty="0">
                <a:solidFill>
                  <a:schemeClr val="tx1"/>
                </a:solidFill>
              </a:rPr>
              <a:t>Add link with the target AP</a:t>
            </a:r>
            <a:endParaRPr kumimoji="1" lang="ja-JP" altLang="en-US" sz="1000" dirty="0">
              <a:solidFill>
                <a:schemeClr val="tx1"/>
              </a:solidFill>
            </a:endParaRPr>
          </a:p>
        </p:txBody>
      </p:sp>
      <p:sp>
        <p:nvSpPr>
          <p:cNvPr id="23" name="テキスト ボックス 22">
            <a:extLst>
              <a:ext uri="{FF2B5EF4-FFF2-40B4-BE49-F238E27FC236}">
                <a16:creationId xmlns:a16="http://schemas.microsoft.com/office/drawing/2014/main" id="{23E0D74D-D9C8-6E3C-6F76-79CCBD3F646F}"/>
              </a:ext>
            </a:extLst>
          </p:cNvPr>
          <p:cNvSpPr txBox="1"/>
          <p:nvPr/>
        </p:nvSpPr>
        <p:spPr>
          <a:xfrm>
            <a:off x="6221788" y="5309085"/>
            <a:ext cx="752129" cy="246221"/>
          </a:xfrm>
          <a:prstGeom prst="rect">
            <a:avLst/>
          </a:prstGeom>
          <a:noFill/>
        </p:spPr>
        <p:txBody>
          <a:bodyPr wrap="none" rtlCol="0">
            <a:spAutoFit/>
          </a:bodyPr>
          <a:lstStyle/>
          <a:p>
            <a:pPr algn="l"/>
            <a:r>
              <a:rPr kumimoji="1" lang="en-US" altLang="ja-JP" sz="1000">
                <a:solidFill>
                  <a:schemeClr val="tx1"/>
                </a:solidFill>
              </a:rPr>
              <a:t>Delete link</a:t>
            </a:r>
            <a:endParaRPr kumimoji="1" lang="ja-JP" altLang="en-US" sz="1000">
              <a:solidFill>
                <a:schemeClr val="tx1"/>
              </a:solidFill>
            </a:endParaRPr>
          </a:p>
        </p:txBody>
      </p:sp>
      <p:cxnSp>
        <p:nvCxnSpPr>
          <p:cNvPr id="25" name="直線矢印コネクタ 24">
            <a:extLst>
              <a:ext uri="{FF2B5EF4-FFF2-40B4-BE49-F238E27FC236}">
                <a16:creationId xmlns:a16="http://schemas.microsoft.com/office/drawing/2014/main" id="{3A9C9B9F-8137-AD48-2892-774440F4B1ED}"/>
              </a:ext>
            </a:extLst>
          </p:cNvPr>
          <p:cNvCxnSpPr>
            <a:cxnSpLocks/>
          </p:cNvCxnSpPr>
          <p:nvPr/>
        </p:nvCxnSpPr>
        <p:spPr bwMode="auto">
          <a:xfrm>
            <a:off x="7518058" y="3894169"/>
            <a:ext cx="1158398"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26" name="テキスト ボックス 25">
            <a:extLst>
              <a:ext uri="{FF2B5EF4-FFF2-40B4-BE49-F238E27FC236}">
                <a16:creationId xmlns:a16="http://schemas.microsoft.com/office/drawing/2014/main" id="{549E5B52-9716-6A6E-8519-201D585834AC}"/>
              </a:ext>
            </a:extLst>
          </p:cNvPr>
          <p:cNvSpPr txBox="1"/>
          <p:nvPr/>
        </p:nvSpPr>
        <p:spPr>
          <a:xfrm>
            <a:off x="7571241" y="3652151"/>
            <a:ext cx="1058303" cy="246221"/>
          </a:xfrm>
          <a:prstGeom prst="rect">
            <a:avLst/>
          </a:prstGeom>
          <a:noFill/>
        </p:spPr>
        <p:txBody>
          <a:bodyPr wrap="none" rtlCol="0">
            <a:spAutoFit/>
          </a:bodyPr>
          <a:lstStyle/>
          <a:p>
            <a:pPr algn="l"/>
            <a:r>
              <a:rPr kumimoji="1" lang="en-US" altLang="ja-JP" sz="1000" dirty="0">
                <a:solidFill>
                  <a:schemeClr val="tx1"/>
                </a:solidFill>
              </a:rPr>
              <a:t>Roaming request</a:t>
            </a:r>
          </a:p>
        </p:txBody>
      </p:sp>
      <p:cxnSp>
        <p:nvCxnSpPr>
          <p:cNvPr id="28" name="直線矢印コネクタ 27">
            <a:extLst>
              <a:ext uri="{FF2B5EF4-FFF2-40B4-BE49-F238E27FC236}">
                <a16:creationId xmlns:a16="http://schemas.microsoft.com/office/drawing/2014/main" id="{B6009CBF-CDA5-E5B3-F18B-D1B0D74E6DC4}"/>
              </a:ext>
            </a:extLst>
          </p:cNvPr>
          <p:cNvCxnSpPr>
            <a:cxnSpLocks/>
          </p:cNvCxnSpPr>
          <p:nvPr/>
        </p:nvCxnSpPr>
        <p:spPr bwMode="auto">
          <a:xfrm flipH="1">
            <a:off x="7518058" y="4383406"/>
            <a:ext cx="1158398"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29" name="テキスト ボックス 28">
            <a:extLst>
              <a:ext uri="{FF2B5EF4-FFF2-40B4-BE49-F238E27FC236}">
                <a16:creationId xmlns:a16="http://schemas.microsoft.com/office/drawing/2014/main" id="{DB510001-4A6B-FF24-7CFE-E204405361FF}"/>
              </a:ext>
            </a:extLst>
          </p:cNvPr>
          <p:cNvSpPr txBox="1"/>
          <p:nvPr/>
        </p:nvSpPr>
        <p:spPr>
          <a:xfrm>
            <a:off x="7582294" y="4166709"/>
            <a:ext cx="1136850" cy="246221"/>
          </a:xfrm>
          <a:prstGeom prst="rect">
            <a:avLst/>
          </a:prstGeom>
          <a:noFill/>
        </p:spPr>
        <p:txBody>
          <a:bodyPr wrap="none" rtlCol="0">
            <a:spAutoFit/>
          </a:bodyPr>
          <a:lstStyle/>
          <a:p>
            <a:pPr algn="l"/>
            <a:r>
              <a:rPr kumimoji="1" lang="en-US" altLang="ja-JP" sz="1000" dirty="0">
                <a:solidFill>
                  <a:schemeClr val="tx1"/>
                </a:solidFill>
              </a:rPr>
              <a:t>Roaming response</a:t>
            </a:r>
            <a:endParaRPr kumimoji="1" lang="ja-JP" altLang="en-US" sz="1000" dirty="0">
              <a:solidFill>
                <a:schemeClr val="tx1"/>
              </a:solidFill>
            </a:endParaRPr>
          </a:p>
        </p:txBody>
      </p:sp>
    </p:spTree>
    <p:extLst>
      <p:ext uri="{BB962C8B-B14F-4D97-AF65-F5344CB8AC3E}">
        <p14:creationId xmlns:p14="http://schemas.microsoft.com/office/powerpoint/2010/main" val="18694651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88D6ACA-DF8A-8078-4F10-6729100F4CD3}"/>
              </a:ext>
            </a:extLst>
          </p:cNvPr>
          <p:cNvSpPr>
            <a:spLocks noGrp="1"/>
          </p:cNvSpPr>
          <p:nvPr>
            <p:ph type="title"/>
          </p:nvPr>
        </p:nvSpPr>
        <p:spPr/>
        <p:txBody>
          <a:bodyPr/>
          <a:lstStyle/>
          <a:p>
            <a:r>
              <a:rPr kumimoji="1" lang="en-US" altLang="ja-JP" dirty="0"/>
              <a:t>Target AP selection based on</a:t>
            </a:r>
            <a:br>
              <a:rPr kumimoji="1" lang="en-US" altLang="ja-JP" dirty="0"/>
            </a:br>
            <a:r>
              <a:rPr kumimoji="1" lang="en-US" altLang="ja-JP" dirty="0"/>
              <a:t>information related to data forwarding </a:t>
            </a:r>
            <a:endParaRPr kumimoji="1" lang="ja-JP" altLang="en-US" dirty="0"/>
          </a:p>
        </p:txBody>
      </p:sp>
      <p:sp>
        <p:nvSpPr>
          <p:cNvPr id="3" name="コンテンツ プレースホルダー 2">
            <a:extLst>
              <a:ext uri="{FF2B5EF4-FFF2-40B4-BE49-F238E27FC236}">
                <a16:creationId xmlns:a16="http://schemas.microsoft.com/office/drawing/2014/main" id="{1556ACBB-8348-1285-F3CA-8298311FABAF}"/>
              </a:ext>
            </a:extLst>
          </p:cNvPr>
          <p:cNvSpPr>
            <a:spLocks noGrp="1"/>
          </p:cNvSpPr>
          <p:nvPr>
            <p:ph idx="1"/>
          </p:nvPr>
        </p:nvSpPr>
        <p:spPr>
          <a:xfrm>
            <a:off x="685800" y="1981200"/>
            <a:ext cx="4409639" cy="4113213"/>
          </a:xfrm>
        </p:spPr>
        <p:txBody>
          <a:bodyPr/>
          <a:lstStyle/>
          <a:p>
            <a:pPr>
              <a:buFont typeface="Arial" panose="020B0604020202020204" pitchFamily="34" charset="0"/>
              <a:buChar char="•"/>
            </a:pPr>
            <a:r>
              <a:rPr lang="en-US" altLang="ja-JP" sz="1600" dirty="0"/>
              <a:t>These information related to availability of data forwarding can be used to select target AP.</a:t>
            </a:r>
          </a:p>
          <a:p>
            <a:pPr>
              <a:buFont typeface="Arial" panose="020B0604020202020204" pitchFamily="34" charset="0"/>
              <a:buChar char="•"/>
            </a:pPr>
            <a:r>
              <a:rPr kumimoji="1" lang="en-US" altLang="ja-JP" sz="1600" dirty="0"/>
              <a:t>If the STA or the current AP does not decide AP to roam, they can decide target AP based on data forwarding availability.</a:t>
            </a:r>
          </a:p>
          <a:p>
            <a:pPr>
              <a:buFont typeface="Arial" panose="020B0604020202020204" pitchFamily="34" charset="0"/>
              <a:buChar char="•"/>
            </a:pPr>
            <a:r>
              <a:rPr kumimoji="1" lang="en-US" altLang="ja-JP" sz="1600" dirty="0"/>
              <a:t>The </a:t>
            </a:r>
            <a:r>
              <a:rPr lang="en-US" altLang="ja-JP" sz="1600" dirty="0"/>
              <a:t>c</a:t>
            </a:r>
            <a:r>
              <a:rPr kumimoji="1" lang="en-US" altLang="ja-JP" sz="1600" dirty="0"/>
              <a:t>urre</a:t>
            </a:r>
            <a:r>
              <a:rPr lang="en-US" altLang="ja-JP" sz="1600" dirty="0"/>
              <a:t>nt AP </a:t>
            </a:r>
            <a:r>
              <a:rPr kumimoji="1" lang="en-US" altLang="ja-JP" sz="1600" dirty="0"/>
              <a:t>measures backhaul condition between other APs and exchanges their information related to network architecture, buffer implementation, etc.</a:t>
            </a:r>
          </a:p>
          <a:p>
            <a:pPr>
              <a:buFont typeface="Arial" panose="020B0604020202020204" pitchFamily="34" charset="0"/>
              <a:buChar char="•"/>
            </a:pPr>
            <a:r>
              <a:rPr lang="en-US" altLang="ja-JP" sz="1600" dirty="0"/>
              <a:t>Based on measurement results and obtained information, the current AP can decide candidate target AP(s) to roam for the STA.</a:t>
            </a:r>
            <a:endParaRPr kumimoji="1" lang="en-US" altLang="ja-JP" sz="1600" dirty="0"/>
          </a:p>
        </p:txBody>
      </p:sp>
      <p:sp>
        <p:nvSpPr>
          <p:cNvPr id="4" name="スライド番号プレースホルダー 3">
            <a:extLst>
              <a:ext uri="{FF2B5EF4-FFF2-40B4-BE49-F238E27FC236}">
                <a16:creationId xmlns:a16="http://schemas.microsoft.com/office/drawing/2014/main" id="{290D1A85-A91F-6A37-3BE6-C5449680D82E}"/>
              </a:ext>
            </a:extLst>
          </p:cNvPr>
          <p:cNvSpPr>
            <a:spLocks noGrp="1"/>
          </p:cNvSpPr>
          <p:nvPr>
            <p:ph type="sldNum" idx="12"/>
          </p:nvPr>
        </p:nvSpPr>
        <p:spPr/>
        <p:txBody>
          <a:bodyPr/>
          <a:lstStyle/>
          <a:p>
            <a:r>
              <a:rPr lang="en-GB"/>
              <a:t>Slide </a:t>
            </a:r>
            <a:fld id="{440F5867-744E-4AA6-B0ED-4C44D2DFBB7B}" type="slidenum">
              <a:rPr lang="en-GB" smtClean="0"/>
              <a:pPr/>
              <a:t>8</a:t>
            </a:fld>
            <a:endParaRPr lang="en-GB"/>
          </a:p>
        </p:txBody>
      </p:sp>
      <p:sp>
        <p:nvSpPr>
          <p:cNvPr id="5" name="フッター プレースホルダー 4">
            <a:extLst>
              <a:ext uri="{FF2B5EF4-FFF2-40B4-BE49-F238E27FC236}">
                <a16:creationId xmlns:a16="http://schemas.microsoft.com/office/drawing/2014/main" id="{3AD3D9A3-72FA-CFD2-73DA-675B8AC72095}"/>
              </a:ext>
            </a:extLst>
          </p:cNvPr>
          <p:cNvSpPr>
            <a:spLocks noGrp="1"/>
          </p:cNvSpPr>
          <p:nvPr>
            <p:ph type="ftr" idx="14"/>
          </p:nvPr>
        </p:nvSpPr>
        <p:spPr/>
        <p:txBody>
          <a:bodyPr/>
          <a:lstStyle/>
          <a:p>
            <a:r>
              <a:rPr lang="it-IT"/>
              <a:t>Ryuichi Hirata(Sony Corporation), et. al.,</a:t>
            </a:r>
            <a:endParaRPr lang="en-GB"/>
          </a:p>
        </p:txBody>
      </p:sp>
      <p:sp>
        <p:nvSpPr>
          <p:cNvPr id="6" name="日付プレースホルダー 5">
            <a:extLst>
              <a:ext uri="{FF2B5EF4-FFF2-40B4-BE49-F238E27FC236}">
                <a16:creationId xmlns:a16="http://schemas.microsoft.com/office/drawing/2014/main" id="{D8F72CBE-D75A-C372-4FAB-92A359CCEE4C}"/>
              </a:ext>
            </a:extLst>
          </p:cNvPr>
          <p:cNvSpPr>
            <a:spLocks noGrp="1"/>
          </p:cNvSpPr>
          <p:nvPr>
            <p:ph type="dt" idx="15"/>
          </p:nvPr>
        </p:nvSpPr>
        <p:spPr/>
        <p:txBody>
          <a:bodyPr/>
          <a:lstStyle/>
          <a:p>
            <a:r>
              <a:rPr lang="en-US" altLang="ja-JP" dirty="0"/>
              <a:t>September 2024</a:t>
            </a:r>
            <a:endParaRPr lang="en-GB" dirty="0"/>
          </a:p>
        </p:txBody>
      </p:sp>
      <p:cxnSp>
        <p:nvCxnSpPr>
          <p:cNvPr id="7" name="直線コネクタ 6">
            <a:extLst>
              <a:ext uri="{FF2B5EF4-FFF2-40B4-BE49-F238E27FC236}">
                <a16:creationId xmlns:a16="http://schemas.microsoft.com/office/drawing/2014/main" id="{2BCF4E8C-5C88-7123-C634-727952F0AEEF}"/>
              </a:ext>
            </a:extLst>
          </p:cNvPr>
          <p:cNvCxnSpPr>
            <a:cxnSpLocks/>
          </p:cNvCxnSpPr>
          <p:nvPr/>
        </p:nvCxnSpPr>
        <p:spPr bwMode="auto">
          <a:xfrm>
            <a:off x="5652120" y="2545083"/>
            <a:ext cx="0" cy="3456384"/>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8" name="直線コネクタ 7">
            <a:extLst>
              <a:ext uri="{FF2B5EF4-FFF2-40B4-BE49-F238E27FC236}">
                <a16:creationId xmlns:a16="http://schemas.microsoft.com/office/drawing/2014/main" id="{1155AA34-D06B-7AF3-5A94-89E5F7193ECE}"/>
              </a:ext>
            </a:extLst>
          </p:cNvPr>
          <p:cNvCxnSpPr>
            <a:cxnSpLocks/>
          </p:cNvCxnSpPr>
          <p:nvPr/>
        </p:nvCxnSpPr>
        <p:spPr bwMode="auto">
          <a:xfrm>
            <a:off x="7524328" y="2545083"/>
            <a:ext cx="0" cy="3456384"/>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9" name="直線コネクタ 8">
            <a:extLst>
              <a:ext uri="{FF2B5EF4-FFF2-40B4-BE49-F238E27FC236}">
                <a16:creationId xmlns:a16="http://schemas.microsoft.com/office/drawing/2014/main" id="{F2BDF87F-6907-B379-930E-04F05CB8E242}"/>
              </a:ext>
            </a:extLst>
          </p:cNvPr>
          <p:cNvCxnSpPr>
            <a:cxnSpLocks/>
          </p:cNvCxnSpPr>
          <p:nvPr/>
        </p:nvCxnSpPr>
        <p:spPr bwMode="auto">
          <a:xfrm>
            <a:off x="8676456" y="2545083"/>
            <a:ext cx="0" cy="3456384"/>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10" name="正方形/長方形 9">
            <a:extLst>
              <a:ext uri="{FF2B5EF4-FFF2-40B4-BE49-F238E27FC236}">
                <a16:creationId xmlns:a16="http://schemas.microsoft.com/office/drawing/2014/main" id="{43B5FA8B-D94D-CCBC-FB47-46B4E2BD3562}"/>
              </a:ext>
            </a:extLst>
          </p:cNvPr>
          <p:cNvSpPr/>
          <p:nvPr/>
        </p:nvSpPr>
        <p:spPr bwMode="auto">
          <a:xfrm>
            <a:off x="7056276" y="2204864"/>
            <a:ext cx="936104" cy="345777"/>
          </a:xfrm>
          <a:prstGeom prst="rect">
            <a:avLst/>
          </a:prstGeom>
          <a:ln w="12700">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ja-JP" sz="1050" b="0" i="0" u="none" strike="noStrike" cap="none" normalizeH="0" baseline="0">
                <a:ln>
                  <a:noFill/>
                </a:ln>
                <a:solidFill>
                  <a:schemeClr val="tx1"/>
                </a:solidFill>
                <a:effectLst/>
                <a:latin typeface="Times New Roman" pitchFamily="16" charset="0"/>
                <a:ea typeface="MS Gothic" charset="-128"/>
              </a:rPr>
              <a:t>Current AP</a:t>
            </a:r>
            <a:endParaRPr kumimoji="0" lang="ja-JP" altLang="en-US" sz="1050" b="0" i="0" u="none" strike="noStrike" cap="none" normalizeH="0" baseline="0">
              <a:ln>
                <a:noFill/>
              </a:ln>
              <a:solidFill>
                <a:schemeClr val="tx1"/>
              </a:solidFill>
              <a:effectLst/>
              <a:latin typeface="Times New Roman" pitchFamily="16" charset="0"/>
              <a:ea typeface="MS Gothic" charset="-128"/>
            </a:endParaRPr>
          </a:p>
        </p:txBody>
      </p:sp>
      <p:sp>
        <p:nvSpPr>
          <p:cNvPr id="11" name="正方形/長方形 10">
            <a:extLst>
              <a:ext uri="{FF2B5EF4-FFF2-40B4-BE49-F238E27FC236}">
                <a16:creationId xmlns:a16="http://schemas.microsoft.com/office/drawing/2014/main" id="{988C985C-0113-8012-AA23-BFC95919857A}"/>
              </a:ext>
            </a:extLst>
          </p:cNvPr>
          <p:cNvSpPr/>
          <p:nvPr/>
        </p:nvSpPr>
        <p:spPr bwMode="auto">
          <a:xfrm>
            <a:off x="8172400" y="2204864"/>
            <a:ext cx="936104" cy="345777"/>
          </a:xfrm>
          <a:prstGeom prst="rect">
            <a:avLst/>
          </a:prstGeom>
          <a:ln w="12700">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ja-JP" sz="1050" b="0" i="0" u="none" strike="noStrike" cap="none" normalizeH="0" baseline="0">
                <a:ln>
                  <a:noFill/>
                </a:ln>
                <a:solidFill>
                  <a:schemeClr val="tx1"/>
                </a:solidFill>
                <a:effectLst/>
                <a:latin typeface="Times New Roman" pitchFamily="16" charset="0"/>
                <a:ea typeface="MS Gothic" charset="-128"/>
              </a:rPr>
              <a:t>other APs</a:t>
            </a:r>
            <a:endParaRPr kumimoji="0" lang="ja-JP" altLang="en-US" sz="1050" b="0" i="0" u="none" strike="noStrike" cap="none" normalizeH="0" baseline="0">
              <a:ln>
                <a:noFill/>
              </a:ln>
              <a:solidFill>
                <a:schemeClr val="tx1"/>
              </a:solidFill>
              <a:effectLst/>
              <a:latin typeface="Times New Roman" pitchFamily="16" charset="0"/>
              <a:ea typeface="MS Gothic" charset="-128"/>
            </a:endParaRPr>
          </a:p>
        </p:txBody>
      </p:sp>
      <p:sp>
        <p:nvSpPr>
          <p:cNvPr id="12" name="正方形/長方形 11">
            <a:extLst>
              <a:ext uri="{FF2B5EF4-FFF2-40B4-BE49-F238E27FC236}">
                <a16:creationId xmlns:a16="http://schemas.microsoft.com/office/drawing/2014/main" id="{16091F78-C9A6-99AD-2AAF-ABDDEEDA0E65}"/>
              </a:ext>
            </a:extLst>
          </p:cNvPr>
          <p:cNvSpPr/>
          <p:nvPr/>
        </p:nvSpPr>
        <p:spPr bwMode="auto">
          <a:xfrm>
            <a:off x="5177798" y="2204864"/>
            <a:ext cx="936104" cy="345777"/>
          </a:xfrm>
          <a:prstGeom prst="rect">
            <a:avLst/>
          </a:prstGeom>
          <a:ln w="12700">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ja-JP" sz="1050" b="0" i="0" u="none" strike="noStrike" cap="none" normalizeH="0" baseline="0">
                <a:ln>
                  <a:noFill/>
                </a:ln>
                <a:solidFill>
                  <a:schemeClr val="tx1"/>
                </a:solidFill>
                <a:effectLst/>
                <a:latin typeface="Times New Roman" pitchFamily="16" charset="0"/>
                <a:ea typeface="MS Gothic" charset="-128"/>
              </a:rPr>
              <a:t>STA</a:t>
            </a:r>
            <a:endParaRPr kumimoji="0" lang="ja-JP" altLang="en-US" sz="1050" b="0" i="0" u="none" strike="noStrike" cap="none" normalizeH="0" baseline="0">
              <a:ln>
                <a:noFill/>
              </a:ln>
              <a:solidFill>
                <a:schemeClr val="tx1"/>
              </a:solidFill>
              <a:effectLst/>
              <a:latin typeface="Times New Roman" pitchFamily="16" charset="0"/>
              <a:ea typeface="MS Gothic" charset="-128"/>
            </a:endParaRPr>
          </a:p>
        </p:txBody>
      </p:sp>
      <p:cxnSp>
        <p:nvCxnSpPr>
          <p:cNvPr id="13" name="直線矢印コネクタ 12">
            <a:extLst>
              <a:ext uri="{FF2B5EF4-FFF2-40B4-BE49-F238E27FC236}">
                <a16:creationId xmlns:a16="http://schemas.microsoft.com/office/drawing/2014/main" id="{63AD00A2-01B2-C0CB-ADC1-2801D1C1C593}"/>
              </a:ext>
            </a:extLst>
          </p:cNvPr>
          <p:cNvCxnSpPr>
            <a:cxnSpLocks/>
          </p:cNvCxnSpPr>
          <p:nvPr/>
        </p:nvCxnSpPr>
        <p:spPr bwMode="auto">
          <a:xfrm>
            <a:off x="5645850" y="4488016"/>
            <a:ext cx="1878478"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14" name="テキスト ボックス 13">
            <a:extLst>
              <a:ext uri="{FF2B5EF4-FFF2-40B4-BE49-F238E27FC236}">
                <a16:creationId xmlns:a16="http://schemas.microsoft.com/office/drawing/2014/main" id="{0153BBBA-1918-892F-C5D2-C7204EC98FE3}"/>
              </a:ext>
            </a:extLst>
          </p:cNvPr>
          <p:cNvSpPr txBox="1"/>
          <p:nvPr/>
        </p:nvSpPr>
        <p:spPr>
          <a:xfrm>
            <a:off x="6033978" y="4268374"/>
            <a:ext cx="1058303" cy="246221"/>
          </a:xfrm>
          <a:prstGeom prst="rect">
            <a:avLst/>
          </a:prstGeom>
          <a:noFill/>
        </p:spPr>
        <p:txBody>
          <a:bodyPr wrap="none" rtlCol="0">
            <a:spAutoFit/>
          </a:bodyPr>
          <a:lstStyle/>
          <a:p>
            <a:pPr algn="l"/>
            <a:r>
              <a:rPr kumimoji="1" lang="en-US" altLang="ja-JP" sz="1000">
                <a:solidFill>
                  <a:schemeClr val="tx1"/>
                </a:solidFill>
              </a:rPr>
              <a:t>Roaming request</a:t>
            </a:r>
            <a:endParaRPr kumimoji="1" lang="ja-JP" altLang="en-US" sz="1000" err="1">
              <a:solidFill>
                <a:schemeClr val="tx1"/>
              </a:solidFill>
            </a:endParaRPr>
          </a:p>
        </p:txBody>
      </p:sp>
      <p:sp>
        <p:nvSpPr>
          <p:cNvPr id="15" name="正方形/長方形 14">
            <a:extLst>
              <a:ext uri="{FF2B5EF4-FFF2-40B4-BE49-F238E27FC236}">
                <a16:creationId xmlns:a16="http://schemas.microsoft.com/office/drawing/2014/main" id="{325D9EF9-0B7D-D78B-C094-ED5680EE7DA5}"/>
              </a:ext>
            </a:extLst>
          </p:cNvPr>
          <p:cNvSpPr/>
          <p:nvPr/>
        </p:nvSpPr>
        <p:spPr bwMode="auto">
          <a:xfrm>
            <a:off x="7390806" y="2832340"/>
            <a:ext cx="1419172" cy="345777"/>
          </a:xfrm>
          <a:prstGeom prst="rect">
            <a:avLst/>
          </a:prstGeom>
          <a:ln w="12700">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ja-JP" sz="1050" b="0" i="0" u="none" strike="noStrike" cap="none" normalizeH="0" baseline="0">
                <a:ln>
                  <a:noFill/>
                </a:ln>
                <a:solidFill>
                  <a:schemeClr val="tx1"/>
                </a:solidFill>
                <a:effectLst/>
                <a:latin typeface="Times New Roman" pitchFamily="16" charset="0"/>
                <a:ea typeface="MS Gothic" charset="-128"/>
              </a:rPr>
              <a:t>Backhaul</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ja-JP" sz="1050">
                <a:solidFill>
                  <a:schemeClr val="tx1"/>
                </a:solidFill>
                <a:latin typeface="Times New Roman" pitchFamily="16" charset="0"/>
                <a:ea typeface="MS Gothic" charset="-128"/>
              </a:rPr>
              <a:t>measurement</a:t>
            </a:r>
            <a:endParaRPr kumimoji="0" lang="ja-JP" altLang="en-US" sz="1050" b="0" i="0" u="none" strike="noStrike" cap="none" normalizeH="0" baseline="0">
              <a:ln>
                <a:noFill/>
              </a:ln>
              <a:solidFill>
                <a:schemeClr val="tx1"/>
              </a:solidFill>
              <a:effectLst/>
              <a:latin typeface="Times New Roman" pitchFamily="16" charset="0"/>
              <a:ea typeface="MS Gothic" charset="-128"/>
            </a:endParaRPr>
          </a:p>
        </p:txBody>
      </p:sp>
      <p:cxnSp>
        <p:nvCxnSpPr>
          <p:cNvPr id="16" name="直線矢印コネクタ 15">
            <a:extLst>
              <a:ext uri="{FF2B5EF4-FFF2-40B4-BE49-F238E27FC236}">
                <a16:creationId xmlns:a16="http://schemas.microsoft.com/office/drawing/2014/main" id="{36DB8A19-6F90-A2BD-9577-FF7C57413302}"/>
              </a:ext>
            </a:extLst>
          </p:cNvPr>
          <p:cNvCxnSpPr>
            <a:cxnSpLocks/>
          </p:cNvCxnSpPr>
          <p:nvPr/>
        </p:nvCxnSpPr>
        <p:spPr bwMode="auto">
          <a:xfrm flipH="1">
            <a:off x="5645850" y="4704040"/>
            <a:ext cx="1878478" cy="0"/>
          </a:xfrm>
          <a:prstGeom prst="straightConnector1">
            <a:avLst/>
          </a:prstGeom>
          <a:solidFill>
            <a:srgbClr val="00B8FF"/>
          </a:solidFill>
          <a:ln w="9525" cap="flat" cmpd="sng" algn="ctr">
            <a:solidFill>
              <a:schemeClr val="tx1"/>
            </a:solidFill>
            <a:prstDash val="dash"/>
            <a:round/>
            <a:headEnd type="none" w="med" len="med"/>
            <a:tailEnd type="triangle"/>
          </a:ln>
          <a:effectLst/>
        </p:spPr>
      </p:cxnSp>
      <p:sp>
        <p:nvSpPr>
          <p:cNvPr id="17" name="テキスト ボックス 16">
            <a:extLst>
              <a:ext uri="{FF2B5EF4-FFF2-40B4-BE49-F238E27FC236}">
                <a16:creationId xmlns:a16="http://schemas.microsoft.com/office/drawing/2014/main" id="{46872F2E-56D7-01D1-5767-CF067DFD2788}"/>
              </a:ext>
            </a:extLst>
          </p:cNvPr>
          <p:cNvSpPr txBox="1"/>
          <p:nvPr/>
        </p:nvSpPr>
        <p:spPr>
          <a:xfrm>
            <a:off x="5803804" y="4486207"/>
            <a:ext cx="1654620" cy="246221"/>
          </a:xfrm>
          <a:prstGeom prst="rect">
            <a:avLst/>
          </a:prstGeom>
          <a:noFill/>
        </p:spPr>
        <p:txBody>
          <a:bodyPr wrap="none" rtlCol="0">
            <a:spAutoFit/>
          </a:bodyPr>
          <a:lstStyle/>
          <a:p>
            <a:pPr algn="l"/>
            <a:r>
              <a:rPr kumimoji="1" lang="en-US" altLang="ja-JP" sz="1000">
                <a:solidFill>
                  <a:schemeClr val="tx1"/>
                </a:solidFill>
              </a:rPr>
              <a:t>may ack to Roaming request</a:t>
            </a:r>
            <a:endParaRPr kumimoji="1" lang="ja-JP" altLang="en-US" sz="1000" err="1">
              <a:solidFill>
                <a:schemeClr val="tx1"/>
              </a:solidFill>
            </a:endParaRPr>
          </a:p>
        </p:txBody>
      </p:sp>
      <p:cxnSp>
        <p:nvCxnSpPr>
          <p:cNvPr id="18" name="直線矢印コネクタ 17">
            <a:extLst>
              <a:ext uri="{FF2B5EF4-FFF2-40B4-BE49-F238E27FC236}">
                <a16:creationId xmlns:a16="http://schemas.microsoft.com/office/drawing/2014/main" id="{DE593BEF-814A-D449-D6E6-EB47B23BA2DD}"/>
              </a:ext>
            </a:extLst>
          </p:cNvPr>
          <p:cNvCxnSpPr>
            <a:cxnSpLocks/>
          </p:cNvCxnSpPr>
          <p:nvPr/>
        </p:nvCxnSpPr>
        <p:spPr bwMode="auto">
          <a:xfrm flipH="1">
            <a:off x="5658614" y="5721713"/>
            <a:ext cx="1878478"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19" name="テキスト ボックス 18">
            <a:extLst>
              <a:ext uri="{FF2B5EF4-FFF2-40B4-BE49-F238E27FC236}">
                <a16:creationId xmlns:a16="http://schemas.microsoft.com/office/drawing/2014/main" id="{5FD9F0FD-976D-BF8C-9D95-1A5C8B1A8C0A}"/>
              </a:ext>
            </a:extLst>
          </p:cNvPr>
          <p:cNvSpPr txBox="1"/>
          <p:nvPr/>
        </p:nvSpPr>
        <p:spPr>
          <a:xfrm>
            <a:off x="6046742" y="5502071"/>
            <a:ext cx="1136850" cy="246221"/>
          </a:xfrm>
          <a:prstGeom prst="rect">
            <a:avLst/>
          </a:prstGeom>
          <a:noFill/>
        </p:spPr>
        <p:txBody>
          <a:bodyPr wrap="none" rtlCol="0">
            <a:spAutoFit/>
          </a:bodyPr>
          <a:lstStyle/>
          <a:p>
            <a:pPr algn="l"/>
            <a:r>
              <a:rPr kumimoji="1" lang="en-US" altLang="ja-JP" sz="1000">
                <a:solidFill>
                  <a:schemeClr val="tx1"/>
                </a:solidFill>
              </a:rPr>
              <a:t>Roaming response</a:t>
            </a:r>
            <a:endParaRPr kumimoji="1" lang="ja-JP" altLang="en-US" sz="1000">
              <a:solidFill>
                <a:schemeClr val="tx1"/>
              </a:solidFill>
            </a:endParaRPr>
          </a:p>
        </p:txBody>
      </p:sp>
      <p:sp>
        <p:nvSpPr>
          <p:cNvPr id="20" name="正方形/長方形 19">
            <a:extLst>
              <a:ext uri="{FF2B5EF4-FFF2-40B4-BE49-F238E27FC236}">
                <a16:creationId xmlns:a16="http://schemas.microsoft.com/office/drawing/2014/main" id="{56B24A5F-D12B-E46B-6459-2FAF5EF9ED74}"/>
              </a:ext>
            </a:extLst>
          </p:cNvPr>
          <p:cNvSpPr/>
          <p:nvPr/>
        </p:nvSpPr>
        <p:spPr bwMode="auto">
          <a:xfrm>
            <a:off x="7390806" y="5232425"/>
            <a:ext cx="1419171" cy="610689"/>
          </a:xfrm>
          <a:prstGeom prst="rect">
            <a:avLst/>
          </a:prstGeom>
          <a:ln w="12700">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ja-JP" sz="1050" b="0" i="0" u="none" strike="noStrike" cap="none" normalizeH="0" baseline="0">
                <a:ln>
                  <a:noFill/>
                </a:ln>
                <a:solidFill>
                  <a:schemeClr val="tx1"/>
                </a:solidFill>
                <a:effectLst/>
                <a:latin typeface="Times New Roman" pitchFamily="16" charset="0"/>
                <a:ea typeface="MS Gothic" charset="-128"/>
              </a:rPr>
              <a:t>Buffered data forwarding</a:t>
            </a:r>
            <a:endParaRPr kumimoji="0" lang="ja-JP" altLang="en-US" sz="1050" b="0" i="0" u="none" strike="noStrike" cap="none" normalizeH="0" baseline="0">
              <a:ln>
                <a:noFill/>
              </a:ln>
              <a:solidFill>
                <a:schemeClr val="tx1"/>
              </a:solidFill>
              <a:effectLst/>
              <a:latin typeface="Times New Roman" pitchFamily="16" charset="0"/>
              <a:ea typeface="MS Gothic" charset="-128"/>
            </a:endParaRPr>
          </a:p>
        </p:txBody>
      </p:sp>
      <p:cxnSp>
        <p:nvCxnSpPr>
          <p:cNvPr id="21" name="直線矢印コネクタ 20">
            <a:extLst>
              <a:ext uri="{FF2B5EF4-FFF2-40B4-BE49-F238E27FC236}">
                <a16:creationId xmlns:a16="http://schemas.microsoft.com/office/drawing/2014/main" id="{A27A5E3A-2D7F-981A-729D-36CE22A764C9}"/>
              </a:ext>
            </a:extLst>
          </p:cNvPr>
          <p:cNvCxnSpPr>
            <a:cxnSpLocks/>
          </p:cNvCxnSpPr>
          <p:nvPr/>
        </p:nvCxnSpPr>
        <p:spPr bwMode="auto">
          <a:xfrm>
            <a:off x="5652120" y="4106165"/>
            <a:ext cx="1872208"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22" name="テキスト ボックス 21">
            <a:extLst>
              <a:ext uri="{FF2B5EF4-FFF2-40B4-BE49-F238E27FC236}">
                <a16:creationId xmlns:a16="http://schemas.microsoft.com/office/drawing/2014/main" id="{41492A92-F032-E08B-84C6-22A130C56B3F}"/>
              </a:ext>
            </a:extLst>
          </p:cNvPr>
          <p:cNvSpPr txBox="1"/>
          <p:nvPr/>
        </p:nvSpPr>
        <p:spPr>
          <a:xfrm>
            <a:off x="5907712" y="3888864"/>
            <a:ext cx="1606530" cy="246221"/>
          </a:xfrm>
          <a:prstGeom prst="rect">
            <a:avLst/>
          </a:prstGeom>
          <a:noFill/>
        </p:spPr>
        <p:txBody>
          <a:bodyPr wrap="none" rtlCol="0">
            <a:spAutoFit/>
          </a:bodyPr>
          <a:lstStyle/>
          <a:p>
            <a:pPr algn="l"/>
            <a:r>
              <a:rPr kumimoji="1" lang="en-US" altLang="ja-JP" sz="1000" dirty="0">
                <a:solidFill>
                  <a:schemeClr val="tx1"/>
                </a:solidFill>
              </a:rPr>
              <a:t>Add link with the target AP</a:t>
            </a:r>
            <a:endParaRPr kumimoji="1" lang="ja-JP" altLang="en-US" sz="1000" dirty="0">
              <a:solidFill>
                <a:schemeClr val="tx1"/>
              </a:solidFill>
            </a:endParaRPr>
          </a:p>
        </p:txBody>
      </p:sp>
      <p:sp>
        <p:nvSpPr>
          <p:cNvPr id="23" name="テキスト ボックス 22">
            <a:extLst>
              <a:ext uri="{FF2B5EF4-FFF2-40B4-BE49-F238E27FC236}">
                <a16:creationId xmlns:a16="http://schemas.microsoft.com/office/drawing/2014/main" id="{23E0D74D-D9C8-6E3C-6F76-79CCBD3F646F}"/>
              </a:ext>
            </a:extLst>
          </p:cNvPr>
          <p:cNvSpPr txBox="1"/>
          <p:nvPr/>
        </p:nvSpPr>
        <p:spPr>
          <a:xfrm>
            <a:off x="6221788" y="5659962"/>
            <a:ext cx="752129" cy="246221"/>
          </a:xfrm>
          <a:prstGeom prst="rect">
            <a:avLst/>
          </a:prstGeom>
          <a:noFill/>
        </p:spPr>
        <p:txBody>
          <a:bodyPr wrap="none" rtlCol="0">
            <a:spAutoFit/>
          </a:bodyPr>
          <a:lstStyle/>
          <a:p>
            <a:pPr algn="l"/>
            <a:r>
              <a:rPr kumimoji="1" lang="en-US" altLang="ja-JP" sz="1000">
                <a:solidFill>
                  <a:schemeClr val="tx1"/>
                </a:solidFill>
              </a:rPr>
              <a:t>Delete link</a:t>
            </a:r>
            <a:endParaRPr kumimoji="1" lang="ja-JP" altLang="en-US" sz="1000">
              <a:solidFill>
                <a:schemeClr val="tx1"/>
              </a:solidFill>
            </a:endParaRPr>
          </a:p>
        </p:txBody>
      </p:sp>
      <p:sp>
        <p:nvSpPr>
          <p:cNvPr id="24" name="正方形/長方形 23">
            <a:extLst>
              <a:ext uri="{FF2B5EF4-FFF2-40B4-BE49-F238E27FC236}">
                <a16:creationId xmlns:a16="http://schemas.microsoft.com/office/drawing/2014/main" id="{02C1811F-76DC-F6C9-8E79-FB0F6EB4DAC1}"/>
              </a:ext>
            </a:extLst>
          </p:cNvPr>
          <p:cNvSpPr/>
          <p:nvPr/>
        </p:nvSpPr>
        <p:spPr bwMode="auto">
          <a:xfrm>
            <a:off x="7400515" y="4766125"/>
            <a:ext cx="1419172" cy="345777"/>
          </a:xfrm>
          <a:prstGeom prst="rect">
            <a:avLst/>
          </a:prstGeom>
          <a:ln w="12700">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ja-JP" sz="1050" b="0" i="0" u="none" strike="noStrike" cap="none" normalizeH="0" baseline="0">
                <a:ln>
                  <a:noFill/>
                </a:ln>
                <a:solidFill>
                  <a:schemeClr val="tx1"/>
                </a:solidFill>
                <a:effectLst/>
                <a:latin typeface="Times New Roman" pitchFamily="16" charset="0"/>
                <a:ea typeface="MS Gothic" charset="-128"/>
              </a:rPr>
              <a:t>Context transfer</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ja-JP" sz="1050">
                <a:solidFill>
                  <a:schemeClr val="tx1"/>
                </a:solidFill>
                <a:latin typeface="Times New Roman" pitchFamily="16" charset="0"/>
                <a:ea typeface="MS Gothic" charset="-128"/>
              </a:rPr>
              <a:t>DS mapping change</a:t>
            </a:r>
            <a:endParaRPr kumimoji="0" lang="ja-JP" altLang="en-US" sz="1050" b="0" i="0" u="none" strike="noStrike" cap="none" normalizeH="0" baseline="0">
              <a:ln>
                <a:noFill/>
              </a:ln>
              <a:solidFill>
                <a:schemeClr val="tx1"/>
              </a:solidFill>
              <a:effectLst/>
              <a:latin typeface="Times New Roman" pitchFamily="16" charset="0"/>
              <a:ea typeface="MS Gothic" charset="-128"/>
            </a:endParaRPr>
          </a:p>
        </p:txBody>
      </p:sp>
      <p:sp>
        <p:nvSpPr>
          <p:cNvPr id="26" name="正方形/長方形 25">
            <a:extLst>
              <a:ext uri="{FF2B5EF4-FFF2-40B4-BE49-F238E27FC236}">
                <a16:creationId xmlns:a16="http://schemas.microsoft.com/office/drawing/2014/main" id="{C4CA0B30-5591-8C00-AE5D-1F7822468E92}"/>
              </a:ext>
            </a:extLst>
          </p:cNvPr>
          <p:cNvSpPr/>
          <p:nvPr/>
        </p:nvSpPr>
        <p:spPr bwMode="auto">
          <a:xfrm>
            <a:off x="7406500" y="3404033"/>
            <a:ext cx="1419172" cy="345777"/>
          </a:xfrm>
          <a:prstGeom prst="rect">
            <a:avLst/>
          </a:prstGeom>
          <a:ln w="12700">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ja-JP" sz="1050" b="0" i="0" u="none" strike="noStrike" cap="none" normalizeH="0" baseline="0">
                <a:ln>
                  <a:noFill/>
                </a:ln>
                <a:solidFill>
                  <a:schemeClr val="tx1"/>
                </a:solidFill>
                <a:effectLst/>
                <a:latin typeface="Times New Roman" pitchFamily="16" charset="0"/>
                <a:ea typeface="MS Gothic" charset="-128"/>
              </a:rPr>
              <a:t>Target AP</a:t>
            </a:r>
            <a:r>
              <a:rPr lang="ja-JP" altLang="en-US" sz="1050">
                <a:solidFill>
                  <a:schemeClr val="tx1"/>
                </a:solidFill>
                <a:latin typeface="Times New Roman" pitchFamily="16" charset="0"/>
                <a:ea typeface="MS Gothic" charset="-128"/>
              </a:rPr>
              <a:t> </a:t>
            </a:r>
            <a:r>
              <a:rPr lang="en-US" altLang="ja-JP" sz="1050">
                <a:solidFill>
                  <a:schemeClr val="tx1"/>
                </a:solidFill>
                <a:latin typeface="Times New Roman" pitchFamily="16" charset="0"/>
                <a:ea typeface="MS Gothic" charset="-128"/>
              </a:rPr>
              <a:t>selection</a:t>
            </a:r>
            <a:endParaRPr kumimoji="0" lang="en-US" altLang="ja-JP" sz="1050" b="0" i="0" u="none" strike="noStrike" cap="none" normalizeH="0" baseline="0">
              <a:ln>
                <a:noFill/>
              </a:ln>
              <a:solidFill>
                <a:schemeClr val="tx1"/>
              </a:solidFill>
              <a:effectLst/>
              <a:latin typeface="Times New Roman" pitchFamily="16" charset="0"/>
              <a:ea typeface="MS Gothic" charset="-128"/>
            </a:endParaRPr>
          </a:p>
        </p:txBody>
      </p:sp>
    </p:spTree>
    <p:extLst>
      <p:ext uri="{BB962C8B-B14F-4D97-AF65-F5344CB8AC3E}">
        <p14:creationId xmlns:p14="http://schemas.microsoft.com/office/powerpoint/2010/main" val="27781811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88D6ACA-DF8A-8078-4F10-6729100F4CD3}"/>
              </a:ext>
            </a:extLst>
          </p:cNvPr>
          <p:cNvSpPr>
            <a:spLocks noGrp="1"/>
          </p:cNvSpPr>
          <p:nvPr>
            <p:ph type="title"/>
          </p:nvPr>
        </p:nvSpPr>
        <p:spPr/>
        <p:txBody>
          <a:bodyPr/>
          <a:lstStyle/>
          <a:p>
            <a:r>
              <a:rPr kumimoji="1" lang="en-US" altLang="ja-JP" dirty="0"/>
              <a:t>Forwarding data selection</a:t>
            </a:r>
            <a:endParaRPr kumimoji="1" lang="ja-JP" altLang="en-US" dirty="0"/>
          </a:p>
        </p:txBody>
      </p:sp>
      <p:sp>
        <p:nvSpPr>
          <p:cNvPr id="3" name="コンテンツ プレースホルダー 2">
            <a:extLst>
              <a:ext uri="{FF2B5EF4-FFF2-40B4-BE49-F238E27FC236}">
                <a16:creationId xmlns:a16="http://schemas.microsoft.com/office/drawing/2014/main" id="{1556ACBB-8348-1285-F3CA-8298311FABAF}"/>
              </a:ext>
            </a:extLst>
          </p:cNvPr>
          <p:cNvSpPr>
            <a:spLocks noGrp="1"/>
          </p:cNvSpPr>
          <p:nvPr>
            <p:ph idx="1"/>
          </p:nvPr>
        </p:nvSpPr>
        <p:spPr>
          <a:xfrm>
            <a:off x="685800" y="1981200"/>
            <a:ext cx="4236407" cy="4113213"/>
          </a:xfrm>
        </p:spPr>
        <p:txBody>
          <a:bodyPr/>
          <a:lstStyle/>
          <a:p>
            <a:pPr>
              <a:buFont typeface="Arial" panose="020B0604020202020204" pitchFamily="34" charset="0"/>
              <a:buChar char="•"/>
            </a:pPr>
            <a:r>
              <a:rPr kumimoji="1" lang="en-US" altLang="ja-JP" sz="1600" dirty="0"/>
              <a:t>These information can also be used to select data to forward.</a:t>
            </a:r>
          </a:p>
          <a:p>
            <a:pPr>
              <a:buFont typeface="Arial" panose="020B0604020202020204" pitchFamily="34" charset="0"/>
              <a:buChar char="•"/>
            </a:pPr>
            <a:r>
              <a:rPr kumimoji="1" lang="en-US" altLang="ja-JP" sz="1600" dirty="0"/>
              <a:t>For example, if the backhaul delay is low, low-latency traffic may be sent by the target AP. Conversely, if</a:t>
            </a:r>
            <a:r>
              <a:rPr lang="ja-JP" altLang="en-US" sz="1600" dirty="0"/>
              <a:t> </a:t>
            </a:r>
            <a:r>
              <a:rPr lang="en-US" altLang="ja-JP" sz="1600" dirty="0"/>
              <a:t>backhaul</a:t>
            </a:r>
            <a:r>
              <a:rPr lang="ja-JP" altLang="en-US" sz="1600" dirty="0"/>
              <a:t> </a:t>
            </a:r>
            <a:r>
              <a:rPr lang="en-US" altLang="ja-JP" sz="1600" dirty="0"/>
              <a:t>delay</a:t>
            </a:r>
            <a:r>
              <a:rPr lang="ja-JP" altLang="en-US" sz="1600" dirty="0"/>
              <a:t> </a:t>
            </a:r>
            <a:r>
              <a:rPr lang="en-US" altLang="ja-JP" sz="1600" dirty="0"/>
              <a:t>is</a:t>
            </a:r>
            <a:r>
              <a:rPr lang="ja-JP" altLang="en-US" sz="1600" dirty="0"/>
              <a:t> </a:t>
            </a:r>
            <a:r>
              <a:rPr lang="en-US" altLang="ja-JP" sz="1600" dirty="0"/>
              <a:t>high</a:t>
            </a:r>
            <a:r>
              <a:rPr kumimoji="1" lang="en-US" altLang="ja-JP" sz="1600" dirty="0"/>
              <a:t>, the current AP should handle it</a:t>
            </a:r>
            <a:r>
              <a:rPr lang="en-US" altLang="ja-JP" sz="1600" dirty="0"/>
              <a:t>.</a:t>
            </a:r>
          </a:p>
          <a:p>
            <a:pPr>
              <a:buFont typeface="Arial" panose="020B0604020202020204" pitchFamily="34" charset="0"/>
              <a:buChar char="•"/>
            </a:pPr>
            <a:r>
              <a:rPr lang="en-US" altLang="ja-JP" sz="1600" dirty="0"/>
              <a:t>If the</a:t>
            </a:r>
            <a:r>
              <a:rPr kumimoji="1" lang="en-US" altLang="ja-JP" sz="1600" dirty="0"/>
              <a:t> STA lost its connection with the current AP (for example, due to sudden RSSI drop[6], </a:t>
            </a:r>
            <a:r>
              <a:rPr lang="en-US" altLang="ja-JP" sz="1600" dirty="0"/>
              <a:t>current AP sleep, etc.), the STA cannot retrieve buffered DL data frames from the current AP. Therefore, the current AP needs to forward its buffered data as much as it can.</a:t>
            </a:r>
            <a:endParaRPr kumimoji="1" lang="ja-JP" altLang="en-US" sz="1600" dirty="0"/>
          </a:p>
        </p:txBody>
      </p:sp>
      <p:sp>
        <p:nvSpPr>
          <p:cNvPr id="4" name="スライド番号プレースホルダー 3">
            <a:extLst>
              <a:ext uri="{FF2B5EF4-FFF2-40B4-BE49-F238E27FC236}">
                <a16:creationId xmlns:a16="http://schemas.microsoft.com/office/drawing/2014/main" id="{290D1A85-A91F-6A37-3BE6-C5449680D82E}"/>
              </a:ext>
            </a:extLst>
          </p:cNvPr>
          <p:cNvSpPr>
            <a:spLocks noGrp="1"/>
          </p:cNvSpPr>
          <p:nvPr>
            <p:ph type="sldNum" idx="12"/>
          </p:nvPr>
        </p:nvSpPr>
        <p:spPr/>
        <p:txBody>
          <a:bodyPr/>
          <a:lstStyle/>
          <a:p>
            <a:r>
              <a:rPr lang="en-GB"/>
              <a:t>Slide </a:t>
            </a:r>
            <a:fld id="{440F5867-744E-4AA6-B0ED-4C44D2DFBB7B}" type="slidenum">
              <a:rPr lang="en-GB" smtClean="0"/>
              <a:pPr/>
              <a:t>9</a:t>
            </a:fld>
            <a:endParaRPr lang="en-GB"/>
          </a:p>
        </p:txBody>
      </p:sp>
      <p:sp>
        <p:nvSpPr>
          <p:cNvPr id="5" name="フッター プレースホルダー 4">
            <a:extLst>
              <a:ext uri="{FF2B5EF4-FFF2-40B4-BE49-F238E27FC236}">
                <a16:creationId xmlns:a16="http://schemas.microsoft.com/office/drawing/2014/main" id="{3AD3D9A3-72FA-CFD2-73DA-675B8AC72095}"/>
              </a:ext>
            </a:extLst>
          </p:cNvPr>
          <p:cNvSpPr>
            <a:spLocks noGrp="1"/>
          </p:cNvSpPr>
          <p:nvPr>
            <p:ph type="ftr" idx="14"/>
          </p:nvPr>
        </p:nvSpPr>
        <p:spPr/>
        <p:txBody>
          <a:bodyPr/>
          <a:lstStyle/>
          <a:p>
            <a:r>
              <a:rPr lang="it-IT"/>
              <a:t>Ryuichi Hirata(Sony Corporation), et. al.,</a:t>
            </a:r>
            <a:endParaRPr lang="en-GB"/>
          </a:p>
        </p:txBody>
      </p:sp>
      <p:sp>
        <p:nvSpPr>
          <p:cNvPr id="6" name="日付プレースホルダー 5">
            <a:extLst>
              <a:ext uri="{FF2B5EF4-FFF2-40B4-BE49-F238E27FC236}">
                <a16:creationId xmlns:a16="http://schemas.microsoft.com/office/drawing/2014/main" id="{D8F72CBE-D75A-C372-4FAB-92A359CCEE4C}"/>
              </a:ext>
            </a:extLst>
          </p:cNvPr>
          <p:cNvSpPr>
            <a:spLocks noGrp="1"/>
          </p:cNvSpPr>
          <p:nvPr>
            <p:ph type="dt" idx="15"/>
          </p:nvPr>
        </p:nvSpPr>
        <p:spPr/>
        <p:txBody>
          <a:bodyPr/>
          <a:lstStyle/>
          <a:p>
            <a:r>
              <a:rPr lang="en-US" altLang="ja-JP" dirty="0"/>
              <a:t>September 2024</a:t>
            </a:r>
            <a:endParaRPr lang="en-GB" dirty="0"/>
          </a:p>
        </p:txBody>
      </p:sp>
      <p:cxnSp>
        <p:nvCxnSpPr>
          <p:cNvPr id="7" name="直線コネクタ 6">
            <a:extLst>
              <a:ext uri="{FF2B5EF4-FFF2-40B4-BE49-F238E27FC236}">
                <a16:creationId xmlns:a16="http://schemas.microsoft.com/office/drawing/2014/main" id="{2BCF4E8C-5C88-7123-C634-727952F0AEEF}"/>
              </a:ext>
            </a:extLst>
          </p:cNvPr>
          <p:cNvCxnSpPr>
            <a:cxnSpLocks/>
          </p:cNvCxnSpPr>
          <p:nvPr/>
        </p:nvCxnSpPr>
        <p:spPr bwMode="auto">
          <a:xfrm>
            <a:off x="5652120" y="2545083"/>
            <a:ext cx="0" cy="3456384"/>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8" name="直線コネクタ 7">
            <a:extLst>
              <a:ext uri="{FF2B5EF4-FFF2-40B4-BE49-F238E27FC236}">
                <a16:creationId xmlns:a16="http://schemas.microsoft.com/office/drawing/2014/main" id="{1155AA34-D06B-7AF3-5A94-89E5F7193ECE}"/>
              </a:ext>
            </a:extLst>
          </p:cNvPr>
          <p:cNvCxnSpPr>
            <a:cxnSpLocks/>
          </p:cNvCxnSpPr>
          <p:nvPr/>
        </p:nvCxnSpPr>
        <p:spPr bwMode="auto">
          <a:xfrm>
            <a:off x="7524328" y="2545083"/>
            <a:ext cx="0" cy="3456384"/>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9" name="直線コネクタ 8">
            <a:extLst>
              <a:ext uri="{FF2B5EF4-FFF2-40B4-BE49-F238E27FC236}">
                <a16:creationId xmlns:a16="http://schemas.microsoft.com/office/drawing/2014/main" id="{F2BDF87F-6907-B379-930E-04F05CB8E242}"/>
              </a:ext>
            </a:extLst>
          </p:cNvPr>
          <p:cNvCxnSpPr>
            <a:cxnSpLocks/>
          </p:cNvCxnSpPr>
          <p:nvPr/>
        </p:nvCxnSpPr>
        <p:spPr bwMode="auto">
          <a:xfrm>
            <a:off x="8676456" y="2545083"/>
            <a:ext cx="0" cy="3456384"/>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10" name="正方形/長方形 9">
            <a:extLst>
              <a:ext uri="{FF2B5EF4-FFF2-40B4-BE49-F238E27FC236}">
                <a16:creationId xmlns:a16="http://schemas.microsoft.com/office/drawing/2014/main" id="{43B5FA8B-D94D-CCBC-FB47-46B4E2BD3562}"/>
              </a:ext>
            </a:extLst>
          </p:cNvPr>
          <p:cNvSpPr/>
          <p:nvPr/>
        </p:nvSpPr>
        <p:spPr bwMode="auto">
          <a:xfrm>
            <a:off x="7056276" y="2204864"/>
            <a:ext cx="936104" cy="345777"/>
          </a:xfrm>
          <a:prstGeom prst="rect">
            <a:avLst/>
          </a:prstGeom>
          <a:ln w="12700">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ja-JP" sz="1050" b="0" i="0" u="none" strike="noStrike" cap="none" normalizeH="0" baseline="0">
                <a:ln>
                  <a:noFill/>
                </a:ln>
                <a:solidFill>
                  <a:schemeClr val="tx1"/>
                </a:solidFill>
                <a:effectLst/>
                <a:latin typeface="Times New Roman" pitchFamily="16" charset="0"/>
                <a:ea typeface="MS Gothic" charset="-128"/>
              </a:rPr>
              <a:t>Current AP</a:t>
            </a:r>
            <a:endParaRPr kumimoji="0" lang="ja-JP" altLang="en-US" sz="1050" b="0" i="0" u="none" strike="noStrike" cap="none" normalizeH="0" baseline="0">
              <a:ln>
                <a:noFill/>
              </a:ln>
              <a:solidFill>
                <a:schemeClr val="tx1"/>
              </a:solidFill>
              <a:effectLst/>
              <a:latin typeface="Times New Roman" pitchFamily="16" charset="0"/>
              <a:ea typeface="MS Gothic" charset="-128"/>
            </a:endParaRPr>
          </a:p>
        </p:txBody>
      </p:sp>
      <p:sp>
        <p:nvSpPr>
          <p:cNvPr id="11" name="正方形/長方形 10">
            <a:extLst>
              <a:ext uri="{FF2B5EF4-FFF2-40B4-BE49-F238E27FC236}">
                <a16:creationId xmlns:a16="http://schemas.microsoft.com/office/drawing/2014/main" id="{988C985C-0113-8012-AA23-BFC95919857A}"/>
              </a:ext>
            </a:extLst>
          </p:cNvPr>
          <p:cNvSpPr/>
          <p:nvPr/>
        </p:nvSpPr>
        <p:spPr bwMode="auto">
          <a:xfrm>
            <a:off x="8172400" y="2204864"/>
            <a:ext cx="936104" cy="345777"/>
          </a:xfrm>
          <a:prstGeom prst="rect">
            <a:avLst/>
          </a:prstGeom>
          <a:ln w="12700">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ja-JP" sz="1050" b="0" i="0" u="none" strike="noStrike" cap="none" normalizeH="0" baseline="0">
                <a:ln>
                  <a:noFill/>
                </a:ln>
                <a:solidFill>
                  <a:schemeClr val="tx1"/>
                </a:solidFill>
                <a:effectLst/>
                <a:latin typeface="Times New Roman" pitchFamily="16" charset="0"/>
                <a:ea typeface="MS Gothic" charset="-128"/>
              </a:rPr>
              <a:t>Target AP</a:t>
            </a:r>
            <a:endParaRPr kumimoji="0" lang="ja-JP" altLang="en-US" sz="1050" b="0" i="0" u="none" strike="noStrike" cap="none" normalizeH="0" baseline="0">
              <a:ln>
                <a:noFill/>
              </a:ln>
              <a:solidFill>
                <a:schemeClr val="tx1"/>
              </a:solidFill>
              <a:effectLst/>
              <a:latin typeface="Times New Roman" pitchFamily="16" charset="0"/>
              <a:ea typeface="MS Gothic" charset="-128"/>
            </a:endParaRPr>
          </a:p>
        </p:txBody>
      </p:sp>
      <p:sp>
        <p:nvSpPr>
          <p:cNvPr id="12" name="正方形/長方形 11">
            <a:extLst>
              <a:ext uri="{FF2B5EF4-FFF2-40B4-BE49-F238E27FC236}">
                <a16:creationId xmlns:a16="http://schemas.microsoft.com/office/drawing/2014/main" id="{16091F78-C9A6-99AD-2AAF-ABDDEEDA0E65}"/>
              </a:ext>
            </a:extLst>
          </p:cNvPr>
          <p:cNvSpPr/>
          <p:nvPr/>
        </p:nvSpPr>
        <p:spPr bwMode="auto">
          <a:xfrm>
            <a:off x="5177798" y="2204864"/>
            <a:ext cx="936104" cy="345777"/>
          </a:xfrm>
          <a:prstGeom prst="rect">
            <a:avLst/>
          </a:prstGeom>
          <a:ln w="12700">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ja-JP" sz="1050" b="0" i="0" u="none" strike="noStrike" cap="none" normalizeH="0" baseline="0">
                <a:ln>
                  <a:noFill/>
                </a:ln>
                <a:solidFill>
                  <a:schemeClr val="tx1"/>
                </a:solidFill>
                <a:effectLst/>
                <a:latin typeface="Times New Roman" pitchFamily="16" charset="0"/>
                <a:ea typeface="MS Gothic" charset="-128"/>
              </a:rPr>
              <a:t>STA</a:t>
            </a:r>
            <a:endParaRPr kumimoji="0" lang="ja-JP" altLang="en-US" sz="1050" b="0" i="0" u="none" strike="noStrike" cap="none" normalizeH="0" baseline="0">
              <a:ln>
                <a:noFill/>
              </a:ln>
              <a:solidFill>
                <a:schemeClr val="tx1"/>
              </a:solidFill>
              <a:effectLst/>
              <a:latin typeface="Times New Roman" pitchFamily="16" charset="0"/>
              <a:ea typeface="MS Gothic" charset="-128"/>
            </a:endParaRPr>
          </a:p>
        </p:txBody>
      </p:sp>
      <p:cxnSp>
        <p:nvCxnSpPr>
          <p:cNvPr id="13" name="直線矢印コネクタ 12">
            <a:extLst>
              <a:ext uri="{FF2B5EF4-FFF2-40B4-BE49-F238E27FC236}">
                <a16:creationId xmlns:a16="http://schemas.microsoft.com/office/drawing/2014/main" id="{63AD00A2-01B2-C0CB-ADC1-2801D1C1C593}"/>
              </a:ext>
            </a:extLst>
          </p:cNvPr>
          <p:cNvCxnSpPr>
            <a:cxnSpLocks/>
          </p:cNvCxnSpPr>
          <p:nvPr/>
        </p:nvCxnSpPr>
        <p:spPr bwMode="auto">
          <a:xfrm>
            <a:off x="5645850" y="3360961"/>
            <a:ext cx="3030606"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14" name="テキスト ボックス 13">
            <a:extLst>
              <a:ext uri="{FF2B5EF4-FFF2-40B4-BE49-F238E27FC236}">
                <a16:creationId xmlns:a16="http://schemas.microsoft.com/office/drawing/2014/main" id="{0153BBBA-1918-892F-C5D2-C7204EC98FE3}"/>
              </a:ext>
            </a:extLst>
          </p:cNvPr>
          <p:cNvSpPr txBox="1"/>
          <p:nvPr/>
        </p:nvSpPr>
        <p:spPr>
          <a:xfrm>
            <a:off x="6033978" y="3141319"/>
            <a:ext cx="1058303" cy="246221"/>
          </a:xfrm>
          <a:prstGeom prst="rect">
            <a:avLst/>
          </a:prstGeom>
          <a:noFill/>
        </p:spPr>
        <p:txBody>
          <a:bodyPr wrap="none" rtlCol="0">
            <a:spAutoFit/>
          </a:bodyPr>
          <a:lstStyle/>
          <a:p>
            <a:pPr algn="l"/>
            <a:r>
              <a:rPr kumimoji="1" lang="en-US" altLang="ja-JP" sz="1000">
                <a:solidFill>
                  <a:schemeClr val="tx1"/>
                </a:solidFill>
              </a:rPr>
              <a:t>Roaming request</a:t>
            </a:r>
            <a:endParaRPr kumimoji="1" lang="ja-JP" altLang="en-US" sz="1000" err="1">
              <a:solidFill>
                <a:schemeClr val="tx1"/>
              </a:solidFill>
            </a:endParaRPr>
          </a:p>
        </p:txBody>
      </p:sp>
      <p:cxnSp>
        <p:nvCxnSpPr>
          <p:cNvPr id="16" name="直線矢印コネクタ 15">
            <a:extLst>
              <a:ext uri="{FF2B5EF4-FFF2-40B4-BE49-F238E27FC236}">
                <a16:creationId xmlns:a16="http://schemas.microsoft.com/office/drawing/2014/main" id="{36DB8A19-6F90-A2BD-9577-FF7C57413302}"/>
              </a:ext>
            </a:extLst>
          </p:cNvPr>
          <p:cNvCxnSpPr>
            <a:cxnSpLocks/>
          </p:cNvCxnSpPr>
          <p:nvPr/>
        </p:nvCxnSpPr>
        <p:spPr bwMode="auto">
          <a:xfrm flipH="1">
            <a:off x="5645850" y="3576985"/>
            <a:ext cx="3030606" cy="0"/>
          </a:xfrm>
          <a:prstGeom prst="straightConnector1">
            <a:avLst/>
          </a:prstGeom>
          <a:solidFill>
            <a:srgbClr val="00B8FF"/>
          </a:solidFill>
          <a:ln w="9525" cap="flat" cmpd="sng" algn="ctr">
            <a:solidFill>
              <a:schemeClr val="tx1"/>
            </a:solidFill>
            <a:prstDash val="dash"/>
            <a:round/>
            <a:headEnd type="none" w="med" len="med"/>
            <a:tailEnd type="triangle"/>
          </a:ln>
          <a:effectLst/>
        </p:spPr>
      </p:cxnSp>
      <p:sp>
        <p:nvSpPr>
          <p:cNvPr id="17" name="テキスト ボックス 16">
            <a:extLst>
              <a:ext uri="{FF2B5EF4-FFF2-40B4-BE49-F238E27FC236}">
                <a16:creationId xmlns:a16="http://schemas.microsoft.com/office/drawing/2014/main" id="{46872F2E-56D7-01D1-5767-CF067DFD2788}"/>
              </a:ext>
            </a:extLst>
          </p:cNvPr>
          <p:cNvSpPr txBox="1"/>
          <p:nvPr/>
        </p:nvSpPr>
        <p:spPr>
          <a:xfrm>
            <a:off x="5803804" y="3359152"/>
            <a:ext cx="1654620" cy="246221"/>
          </a:xfrm>
          <a:prstGeom prst="rect">
            <a:avLst/>
          </a:prstGeom>
          <a:noFill/>
        </p:spPr>
        <p:txBody>
          <a:bodyPr wrap="none" rtlCol="0">
            <a:spAutoFit/>
          </a:bodyPr>
          <a:lstStyle/>
          <a:p>
            <a:pPr algn="l"/>
            <a:r>
              <a:rPr kumimoji="1" lang="en-US" altLang="ja-JP" sz="1000">
                <a:solidFill>
                  <a:schemeClr val="tx1"/>
                </a:solidFill>
              </a:rPr>
              <a:t>may ack to Roaming request</a:t>
            </a:r>
            <a:endParaRPr kumimoji="1" lang="ja-JP" altLang="en-US" sz="1000">
              <a:solidFill>
                <a:schemeClr val="tx1"/>
              </a:solidFill>
            </a:endParaRPr>
          </a:p>
        </p:txBody>
      </p:sp>
      <p:cxnSp>
        <p:nvCxnSpPr>
          <p:cNvPr id="18" name="直線矢印コネクタ 17">
            <a:extLst>
              <a:ext uri="{FF2B5EF4-FFF2-40B4-BE49-F238E27FC236}">
                <a16:creationId xmlns:a16="http://schemas.microsoft.com/office/drawing/2014/main" id="{DE593BEF-814A-D449-D6E6-EB47B23BA2DD}"/>
              </a:ext>
            </a:extLst>
          </p:cNvPr>
          <p:cNvCxnSpPr>
            <a:cxnSpLocks/>
          </p:cNvCxnSpPr>
          <p:nvPr/>
        </p:nvCxnSpPr>
        <p:spPr bwMode="auto">
          <a:xfrm flipH="1">
            <a:off x="5658614" y="5370836"/>
            <a:ext cx="3017842"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19" name="テキスト ボックス 18">
            <a:extLst>
              <a:ext uri="{FF2B5EF4-FFF2-40B4-BE49-F238E27FC236}">
                <a16:creationId xmlns:a16="http://schemas.microsoft.com/office/drawing/2014/main" id="{5FD9F0FD-976D-BF8C-9D95-1A5C8B1A8C0A}"/>
              </a:ext>
            </a:extLst>
          </p:cNvPr>
          <p:cNvSpPr txBox="1"/>
          <p:nvPr/>
        </p:nvSpPr>
        <p:spPr>
          <a:xfrm>
            <a:off x="6046742" y="5151194"/>
            <a:ext cx="1136850" cy="246221"/>
          </a:xfrm>
          <a:prstGeom prst="rect">
            <a:avLst/>
          </a:prstGeom>
          <a:noFill/>
        </p:spPr>
        <p:txBody>
          <a:bodyPr wrap="none" rtlCol="0">
            <a:spAutoFit/>
          </a:bodyPr>
          <a:lstStyle/>
          <a:p>
            <a:pPr algn="l"/>
            <a:r>
              <a:rPr kumimoji="1" lang="en-US" altLang="ja-JP" sz="1000">
                <a:solidFill>
                  <a:schemeClr val="tx1"/>
                </a:solidFill>
              </a:rPr>
              <a:t>Roaming response</a:t>
            </a:r>
            <a:endParaRPr kumimoji="1" lang="ja-JP" altLang="en-US" sz="1000">
              <a:solidFill>
                <a:schemeClr val="tx1"/>
              </a:solidFill>
            </a:endParaRPr>
          </a:p>
        </p:txBody>
      </p:sp>
      <p:sp>
        <p:nvSpPr>
          <p:cNvPr id="20" name="正方形/長方形 19">
            <a:extLst>
              <a:ext uri="{FF2B5EF4-FFF2-40B4-BE49-F238E27FC236}">
                <a16:creationId xmlns:a16="http://schemas.microsoft.com/office/drawing/2014/main" id="{56B24A5F-D12B-E46B-6459-2FAF5EF9ED74}"/>
              </a:ext>
            </a:extLst>
          </p:cNvPr>
          <p:cNvSpPr/>
          <p:nvPr/>
        </p:nvSpPr>
        <p:spPr bwMode="auto">
          <a:xfrm>
            <a:off x="7424320" y="4659873"/>
            <a:ext cx="1419171" cy="801532"/>
          </a:xfrm>
          <a:prstGeom prst="rect">
            <a:avLst/>
          </a:prstGeom>
          <a:ln w="12700">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ja-JP" sz="1050" b="0" i="0" u="none" strike="noStrike" cap="none" normalizeH="0" baseline="0" dirty="0">
                <a:ln>
                  <a:noFill/>
                </a:ln>
                <a:solidFill>
                  <a:schemeClr val="tx1"/>
                </a:solidFill>
                <a:effectLst/>
                <a:latin typeface="Times New Roman" pitchFamily="16" charset="0"/>
                <a:ea typeface="MS Gothic" charset="-128"/>
              </a:rPr>
              <a:t>Buffered data forwarding with data selection</a:t>
            </a:r>
            <a:endParaRPr kumimoji="0" lang="ja-JP" altLang="en-US" sz="1050" b="0" i="0" u="none" strike="noStrike" cap="none" normalizeH="0" baseline="0" dirty="0">
              <a:ln>
                <a:noFill/>
              </a:ln>
              <a:solidFill>
                <a:schemeClr val="tx1"/>
              </a:solidFill>
              <a:effectLst/>
              <a:latin typeface="Times New Roman" pitchFamily="16" charset="0"/>
              <a:ea typeface="MS Gothic" charset="-128"/>
            </a:endParaRPr>
          </a:p>
        </p:txBody>
      </p:sp>
      <p:cxnSp>
        <p:nvCxnSpPr>
          <p:cNvPr id="21" name="直線矢印コネクタ 20">
            <a:extLst>
              <a:ext uri="{FF2B5EF4-FFF2-40B4-BE49-F238E27FC236}">
                <a16:creationId xmlns:a16="http://schemas.microsoft.com/office/drawing/2014/main" id="{A27A5E3A-2D7F-981A-729D-36CE22A764C9}"/>
              </a:ext>
            </a:extLst>
          </p:cNvPr>
          <p:cNvCxnSpPr>
            <a:cxnSpLocks/>
          </p:cNvCxnSpPr>
          <p:nvPr/>
        </p:nvCxnSpPr>
        <p:spPr bwMode="auto">
          <a:xfrm>
            <a:off x="5652120" y="2979110"/>
            <a:ext cx="1872208"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22" name="テキスト ボックス 21">
            <a:extLst>
              <a:ext uri="{FF2B5EF4-FFF2-40B4-BE49-F238E27FC236}">
                <a16:creationId xmlns:a16="http://schemas.microsoft.com/office/drawing/2014/main" id="{41492A92-F032-E08B-84C6-22A130C56B3F}"/>
              </a:ext>
            </a:extLst>
          </p:cNvPr>
          <p:cNvSpPr txBox="1"/>
          <p:nvPr/>
        </p:nvSpPr>
        <p:spPr>
          <a:xfrm>
            <a:off x="5907712" y="2761809"/>
            <a:ext cx="1606530" cy="246221"/>
          </a:xfrm>
          <a:prstGeom prst="rect">
            <a:avLst/>
          </a:prstGeom>
          <a:noFill/>
        </p:spPr>
        <p:txBody>
          <a:bodyPr wrap="none" rtlCol="0">
            <a:spAutoFit/>
          </a:bodyPr>
          <a:lstStyle/>
          <a:p>
            <a:pPr algn="l"/>
            <a:r>
              <a:rPr kumimoji="1" lang="en-US" altLang="ja-JP" sz="1000" dirty="0">
                <a:solidFill>
                  <a:schemeClr val="tx1"/>
                </a:solidFill>
              </a:rPr>
              <a:t>Add link with the target AP</a:t>
            </a:r>
            <a:endParaRPr kumimoji="1" lang="ja-JP" altLang="en-US" sz="1000" dirty="0">
              <a:solidFill>
                <a:schemeClr val="tx1"/>
              </a:solidFill>
            </a:endParaRPr>
          </a:p>
        </p:txBody>
      </p:sp>
      <p:sp>
        <p:nvSpPr>
          <p:cNvPr id="23" name="テキスト ボックス 22">
            <a:extLst>
              <a:ext uri="{FF2B5EF4-FFF2-40B4-BE49-F238E27FC236}">
                <a16:creationId xmlns:a16="http://schemas.microsoft.com/office/drawing/2014/main" id="{23E0D74D-D9C8-6E3C-6F76-79CCBD3F646F}"/>
              </a:ext>
            </a:extLst>
          </p:cNvPr>
          <p:cNvSpPr txBox="1"/>
          <p:nvPr/>
        </p:nvSpPr>
        <p:spPr>
          <a:xfrm>
            <a:off x="6221788" y="5309085"/>
            <a:ext cx="752129" cy="246221"/>
          </a:xfrm>
          <a:prstGeom prst="rect">
            <a:avLst/>
          </a:prstGeom>
          <a:noFill/>
        </p:spPr>
        <p:txBody>
          <a:bodyPr wrap="none" rtlCol="0">
            <a:spAutoFit/>
          </a:bodyPr>
          <a:lstStyle/>
          <a:p>
            <a:pPr algn="l"/>
            <a:r>
              <a:rPr kumimoji="1" lang="en-US" altLang="ja-JP" sz="1000">
                <a:solidFill>
                  <a:schemeClr val="tx1"/>
                </a:solidFill>
              </a:rPr>
              <a:t>Delete link</a:t>
            </a:r>
            <a:endParaRPr kumimoji="1" lang="ja-JP" altLang="en-US" sz="1000">
              <a:solidFill>
                <a:schemeClr val="tx1"/>
              </a:solidFill>
            </a:endParaRPr>
          </a:p>
        </p:txBody>
      </p:sp>
      <p:cxnSp>
        <p:nvCxnSpPr>
          <p:cNvPr id="25" name="直線矢印コネクタ 24">
            <a:extLst>
              <a:ext uri="{FF2B5EF4-FFF2-40B4-BE49-F238E27FC236}">
                <a16:creationId xmlns:a16="http://schemas.microsoft.com/office/drawing/2014/main" id="{3A9C9B9F-8137-AD48-2892-774440F4B1ED}"/>
              </a:ext>
            </a:extLst>
          </p:cNvPr>
          <p:cNvCxnSpPr>
            <a:cxnSpLocks/>
          </p:cNvCxnSpPr>
          <p:nvPr/>
        </p:nvCxnSpPr>
        <p:spPr bwMode="auto">
          <a:xfrm flipH="1">
            <a:off x="7518058" y="3894169"/>
            <a:ext cx="1158398"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26" name="テキスト ボックス 25">
            <a:extLst>
              <a:ext uri="{FF2B5EF4-FFF2-40B4-BE49-F238E27FC236}">
                <a16:creationId xmlns:a16="http://schemas.microsoft.com/office/drawing/2014/main" id="{549E5B52-9716-6A6E-8519-201D585834AC}"/>
              </a:ext>
            </a:extLst>
          </p:cNvPr>
          <p:cNvSpPr txBox="1"/>
          <p:nvPr/>
        </p:nvSpPr>
        <p:spPr>
          <a:xfrm>
            <a:off x="7571241" y="3652151"/>
            <a:ext cx="1058303" cy="246221"/>
          </a:xfrm>
          <a:prstGeom prst="rect">
            <a:avLst/>
          </a:prstGeom>
          <a:noFill/>
        </p:spPr>
        <p:txBody>
          <a:bodyPr wrap="none" rtlCol="0">
            <a:spAutoFit/>
          </a:bodyPr>
          <a:lstStyle/>
          <a:p>
            <a:pPr algn="l"/>
            <a:r>
              <a:rPr kumimoji="1" lang="en-US" altLang="ja-JP" sz="1000">
                <a:solidFill>
                  <a:schemeClr val="tx1"/>
                </a:solidFill>
              </a:rPr>
              <a:t>Roaming request</a:t>
            </a:r>
            <a:endParaRPr kumimoji="1" lang="ja-JP" altLang="en-US" sz="1000">
              <a:solidFill>
                <a:schemeClr val="tx1"/>
              </a:solidFill>
            </a:endParaRPr>
          </a:p>
        </p:txBody>
      </p:sp>
      <p:cxnSp>
        <p:nvCxnSpPr>
          <p:cNvPr id="28" name="直線矢印コネクタ 27">
            <a:extLst>
              <a:ext uri="{FF2B5EF4-FFF2-40B4-BE49-F238E27FC236}">
                <a16:creationId xmlns:a16="http://schemas.microsoft.com/office/drawing/2014/main" id="{B6009CBF-CDA5-E5B3-F18B-D1B0D74E6DC4}"/>
              </a:ext>
            </a:extLst>
          </p:cNvPr>
          <p:cNvCxnSpPr>
            <a:cxnSpLocks/>
          </p:cNvCxnSpPr>
          <p:nvPr/>
        </p:nvCxnSpPr>
        <p:spPr bwMode="auto">
          <a:xfrm>
            <a:off x="7518058" y="4383406"/>
            <a:ext cx="1158398"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29" name="テキスト ボックス 28">
            <a:extLst>
              <a:ext uri="{FF2B5EF4-FFF2-40B4-BE49-F238E27FC236}">
                <a16:creationId xmlns:a16="http://schemas.microsoft.com/office/drawing/2014/main" id="{DB510001-4A6B-FF24-7CFE-E204405361FF}"/>
              </a:ext>
            </a:extLst>
          </p:cNvPr>
          <p:cNvSpPr txBox="1"/>
          <p:nvPr/>
        </p:nvSpPr>
        <p:spPr>
          <a:xfrm>
            <a:off x="7582294" y="4166709"/>
            <a:ext cx="1136850" cy="246221"/>
          </a:xfrm>
          <a:prstGeom prst="rect">
            <a:avLst/>
          </a:prstGeom>
          <a:noFill/>
        </p:spPr>
        <p:txBody>
          <a:bodyPr wrap="none" rtlCol="0">
            <a:spAutoFit/>
          </a:bodyPr>
          <a:lstStyle/>
          <a:p>
            <a:pPr algn="l"/>
            <a:r>
              <a:rPr kumimoji="1" lang="en-US" altLang="ja-JP" sz="1000">
                <a:solidFill>
                  <a:schemeClr val="tx1"/>
                </a:solidFill>
              </a:rPr>
              <a:t>Roaming response</a:t>
            </a:r>
            <a:endParaRPr kumimoji="1" lang="ja-JP" altLang="en-US" sz="1000">
              <a:solidFill>
                <a:schemeClr val="tx1"/>
              </a:solidFill>
            </a:endParaRPr>
          </a:p>
        </p:txBody>
      </p:sp>
    </p:spTree>
    <p:extLst>
      <p:ext uri="{BB962C8B-B14F-4D97-AF65-F5344CB8AC3E}">
        <p14:creationId xmlns:p14="http://schemas.microsoft.com/office/powerpoint/2010/main" val="3365292773"/>
      </p:ext>
    </p:extLst>
  </p:cSld>
  <p:clrMapOvr>
    <a:masterClrMapping/>
  </p:clrMapOvr>
</p:sld>
</file>

<file path=ppt/theme/theme1.xml><?xml version="1.0" encoding="utf-8"?>
<a:theme xmlns:a="http://schemas.openxmlformats.org/drawingml/2006/main" name="Office テーマ">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w="12700">
          <a:headEnd type="none" w="med" len="med"/>
          <a:tailEnd type="none" w="med" len="med"/>
        </a:ln>
      </a:spPr>
      <a:bodyPr vert="horz" wrap="square" lIns="91440" tIns="45720" rIns="91440" bIns="45720" numCol="1" rtlCol="0" anchor="ctr" anchorCtr="0" compatLnSpc="1">
        <a:prstTxWarp prst="textNoShape">
          <a:avLst/>
        </a:prstTxWarp>
      </a:bodyPr>
      <a:lstStyle>
        <a:def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sz="1050" b="0" i="0" u="none" strike="noStrike" cap="none" normalizeH="0" baseline="0" dirty="0" smtClean="0">
            <a:ln>
              <a:noFill/>
            </a:ln>
            <a:solidFill>
              <a:schemeClr val="tx1"/>
            </a:solidFill>
            <a:effectLst/>
            <a:latin typeface="Times New Roman" pitchFamily="16" charset="0"/>
            <a:ea typeface="MS Gothic" charset="-128"/>
          </a:defRPr>
        </a:defPPr>
      </a:lstStyle>
      <a:style>
        <a:lnRef idx="2">
          <a:schemeClr val="dk1"/>
        </a:lnRef>
        <a:fillRef idx="1">
          <a:schemeClr val="lt1"/>
        </a:fillRef>
        <a:effectRef idx="0">
          <a:schemeClr val="dk1"/>
        </a:effectRef>
        <a:fontRef idx="minor">
          <a:schemeClr val="dk1"/>
        </a:fontRef>
      </a: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txDef>
      <a:spPr/>
      <a:bodyPr wrap="square" rtlCol="0">
        <a:spAutoFit/>
      </a:bodyPr>
      <a:lstStyle>
        <a:defPPr algn="l">
          <a:defRPr kumimoji="1" sz="1200" dirty="0" smtClean="0">
            <a:solidFill>
              <a:schemeClr val="tx1"/>
            </a:solidFill>
          </a:defRPr>
        </a:defPPr>
      </a:lstStyle>
      <a:style>
        <a:lnRef idx="1">
          <a:schemeClr val="accent1"/>
        </a:lnRef>
        <a:fillRef idx="3">
          <a:schemeClr val="accent1"/>
        </a:fillRef>
        <a:effectRef idx="2">
          <a:schemeClr val="accent1"/>
        </a:effectRef>
        <a:fontRef idx="minor">
          <a:schemeClr val="lt1"/>
        </a:fontRef>
      </a:style>
    </a:tx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Tx/>
          <a:buNone/>
          <a:defRPr kumimoji="0" 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Tx/>
          <a:buNone/>
          <a:defRPr kumimoji="0" 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1_Dark Gray Master">
  <a:themeElements>
    <a:clrScheme name="Sony Standard Template">
      <a:dk1>
        <a:sysClr val="windowText" lastClr="000000"/>
      </a:dk1>
      <a:lt1>
        <a:sysClr val="window" lastClr="FFFFFF"/>
      </a:lt1>
      <a:dk2>
        <a:srgbClr val="7C388C"/>
      </a:dk2>
      <a:lt2>
        <a:srgbClr val="D42F7E"/>
      </a:lt2>
      <a:accent1>
        <a:srgbClr val="1952A6"/>
      </a:accent1>
      <a:accent2>
        <a:srgbClr val="54A9CC"/>
      </a:accent2>
      <a:accent3>
        <a:srgbClr val="318C3A"/>
      </a:accent3>
      <a:accent4>
        <a:srgbClr val="F2CE00"/>
      </a:accent4>
      <a:accent5>
        <a:srgbClr val="E6820B"/>
      </a:accent5>
      <a:accent6>
        <a:srgbClr val="CF1111"/>
      </a:accent6>
      <a:hlink>
        <a:srgbClr val="5887F5"/>
      </a:hlink>
      <a:folHlink>
        <a:srgbClr val="683ABD"/>
      </a:folHlink>
    </a:clrScheme>
    <a:fontScheme name="ユーザー定義 1">
      <a:majorFont>
        <a:latin typeface="Trebuchet MS"/>
        <a:ea typeface="メイリオ"/>
        <a:cs typeface=""/>
      </a:majorFont>
      <a:minorFont>
        <a:latin typeface="Trebuchet MS"/>
        <a:ea typeface="メイリオ"/>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bg1">
            <a:lumMod val="85000"/>
          </a:schemeClr>
        </a:solidFill>
        <a:ln>
          <a:noFill/>
        </a:ln>
      </a:spPr>
      <a:bodyPr rtlCol="0" anchor="ctr"/>
      <a:lstStyle>
        <a:defPPr algn="ctr">
          <a:defRPr kumimoji="1"/>
        </a:defPPr>
      </a:lstStyle>
      <a:style>
        <a:lnRef idx="2">
          <a:schemeClr val="accent6"/>
        </a:lnRef>
        <a:fillRef idx="1">
          <a:schemeClr val="lt1"/>
        </a:fillRef>
        <a:effectRef idx="0">
          <a:schemeClr val="accent6"/>
        </a:effectRef>
        <a:fontRef idx="minor">
          <a:schemeClr val="dk1"/>
        </a:fontRef>
      </a:style>
    </a:spDef>
  </a:objectDefaults>
  <a:extraClrSchemeLst/>
</a:theme>
</file>

<file path=ppt/theme/theme4.xml><?xml version="1.0" encoding="utf-8"?>
<a:theme xmlns:a="http://schemas.openxmlformats.org/drawingml/2006/main" name="2_Dark Gray Master">
  <a:themeElements>
    <a:clrScheme name="Sony Standard Template">
      <a:dk1>
        <a:sysClr val="windowText" lastClr="000000"/>
      </a:dk1>
      <a:lt1>
        <a:sysClr val="window" lastClr="FFFFFF"/>
      </a:lt1>
      <a:dk2>
        <a:srgbClr val="7C388C"/>
      </a:dk2>
      <a:lt2>
        <a:srgbClr val="D42F7E"/>
      </a:lt2>
      <a:accent1>
        <a:srgbClr val="1952A6"/>
      </a:accent1>
      <a:accent2>
        <a:srgbClr val="54A9CC"/>
      </a:accent2>
      <a:accent3>
        <a:srgbClr val="318C3A"/>
      </a:accent3>
      <a:accent4>
        <a:srgbClr val="F2CE00"/>
      </a:accent4>
      <a:accent5>
        <a:srgbClr val="E6820B"/>
      </a:accent5>
      <a:accent6>
        <a:srgbClr val="CF1111"/>
      </a:accent6>
      <a:hlink>
        <a:srgbClr val="5887F5"/>
      </a:hlink>
      <a:folHlink>
        <a:srgbClr val="683ABD"/>
      </a:folHlink>
    </a:clrScheme>
    <a:fontScheme name="メイリオ-TrebuchetMS">
      <a:majorFont>
        <a:latin typeface="Trebuchet MS"/>
        <a:ea typeface="メイリオ"/>
        <a:cs typeface=""/>
      </a:majorFont>
      <a:minorFont>
        <a:latin typeface="Trebuchet MS"/>
        <a:ea typeface="メイリオ"/>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tx1">
            <a:lumMod val="95000"/>
            <a:lumOff val="5000"/>
            <a:alpha val="20000"/>
          </a:schemeClr>
        </a:solidFill>
        <a:ln>
          <a:noFill/>
        </a:ln>
      </a:spPr>
      <a:bodyPr rtlCol="0" anchor="ctr"/>
      <a:lstStyle>
        <a:defPPr algn="ctr">
          <a:defRPr kumimoji="1"/>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ppt/theme/theme5.xml><?xml version="1.0" encoding="utf-8"?>
<a:theme xmlns:a="http://schemas.openxmlformats.org/drawingml/2006/main" name="4_Dark Gray Master">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ustom 1">
      <a:majorFont>
        <a:latin typeface="Calibri"/>
        <a:ea typeface=""/>
        <a:cs typeface=""/>
      </a:majorFont>
      <a:minorFont>
        <a:latin typeface="Calibri"/>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tx1">
            <a:lumMod val="95000"/>
            <a:lumOff val="5000"/>
            <a:alpha val="20000"/>
          </a:schemeClr>
        </a:solidFill>
        <a:ln>
          <a:noFill/>
        </a:ln>
      </a:spPr>
      <a:bodyPr rtlCol="0" anchor="ctr"/>
      <a:lstStyle>
        <a:defPPr algn="ctr">
          <a:defRPr kumimoji="1"/>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ppt/theme/theme6.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7.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ff41bcb5-c330-4cbb-8eba-49c9dbaaa5bd}" enabled="1" method="Privileged" siteId="{66c65d8a-9158-4521-a2d8-664963db48e4}" removed="0"/>
</clbl:labelList>
</file>

<file path=docProps/app.xml><?xml version="1.0" encoding="utf-8"?>
<Properties xmlns="http://schemas.openxmlformats.org/officeDocument/2006/extended-properties" xmlns:vt="http://schemas.openxmlformats.org/officeDocument/2006/docPropsVTypes">
  <Template>802-11-Submission</Template>
  <TotalTime>141</TotalTime>
  <Words>1616</Words>
  <Application>Microsoft Office PowerPoint</Application>
  <PresentationFormat>画面に合わせる (4:3)</PresentationFormat>
  <Paragraphs>220</Paragraphs>
  <Slides>15</Slides>
  <Notes>1</Notes>
  <HiddenSlides>0</HiddenSlides>
  <MMClips>0</MMClips>
  <ScaleCrop>false</ScaleCrop>
  <HeadingPairs>
    <vt:vector size="8" baseType="variant">
      <vt:variant>
        <vt:lpstr>使用されているフォント</vt:lpstr>
      </vt:variant>
      <vt:variant>
        <vt:i4>10</vt:i4>
      </vt:variant>
      <vt:variant>
        <vt:lpstr>テーマ</vt:lpstr>
      </vt:variant>
      <vt:variant>
        <vt:i4>5</vt:i4>
      </vt:variant>
      <vt:variant>
        <vt:lpstr>埋め込まれた OLE サーバー</vt:lpstr>
      </vt:variant>
      <vt:variant>
        <vt:i4>1</vt:i4>
      </vt:variant>
      <vt:variant>
        <vt:lpstr>スライド タイトル</vt:lpstr>
      </vt:variant>
      <vt:variant>
        <vt:i4>15</vt:i4>
      </vt:variant>
    </vt:vector>
  </HeadingPairs>
  <TitlesOfParts>
    <vt:vector size="31" baseType="lpstr">
      <vt:lpstr>Arial Unicode MS</vt:lpstr>
      <vt:lpstr>Meiryo UI</vt:lpstr>
      <vt:lpstr>SST</vt:lpstr>
      <vt:lpstr>メイリオ</vt:lpstr>
      <vt:lpstr>Arial</vt:lpstr>
      <vt:lpstr>Calibri</vt:lpstr>
      <vt:lpstr>Times New Roman</vt:lpstr>
      <vt:lpstr>Wingdings</vt:lpstr>
      <vt:lpstr>Wingdings 2</vt:lpstr>
      <vt:lpstr>Wingdings 3</vt:lpstr>
      <vt:lpstr>Office テーマ</vt:lpstr>
      <vt:lpstr>802-11-Submission</vt:lpstr>
      <vt:lpstr>1_Dark Gray Master</vt:lpstr>
      <vt:lpstr>2_Dark Gray Master</vt:lpstr>
      <vt:lpstr>4_Dark Gray Master</vt:lpstr>
      <vt:lpstr>Document</vt:lpstr>
      <vt:lpstr>Details on data forwarding for seamless roaming</vt:lpstr>
      <vt:lpstr>Introduction</vt:lpstr>
      <vt:lpstr>Recap : Roaming procedure  with single link</vt:lpstr>
      <vt:lpstr>Recap : Roaming procedure  with single link with DL data forwarding</vt:lpstr>
      <vt:lpstr>Discussion point for data forwarding</vt:lpstr>
      <vt:lpstr>DL data forwarding preparation phase </vt:lpstr>
      <vt:lpstr>DL data forwarding  execution phase</vt:lpstr>
      <vt:lpstr>Target AP selection based on information related to data forwarding </vt:lpstr>
      <vt:lpstr>Forwarding data selection</vt:lpstr>
      <vt:lpstr>Summary</vt:lpstr>
      <vt:lpstr>SP1</vt:lpstr>
      <vt:lpstr>SP2</vt:lpstr>
      <vt:lpstr>SP3</vt:lpstr>
      <vt:lpstr>SP4</vt:lpstr>
      <vt:lpstr>References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Further thoughts on seamless roaming</dc:title>
  <dc:creator>Hirata, Ryuichi (SEC)</dc:creator>
  <cp:lastModifiedBy>Hirata, Ryuichi (SEC)</cp:lastModifiedBy>
  <cp:revision>1</cp:revision>
  <cp:lastPrinted>1601-01-01T00:00:00Z</cp:lastPrinted>
  <dcterms:created xsi:type="dcterms:W3CDTF">2023-10-13T01:45:50Z</dcterms:created>
  <dcterms:modified xsi:type="dcterms:W3CDTF">2024-09-08T20:09:11Z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ff41bcb5-c330-4cbb-8eba-49c9dbaaa5bd_Enabled">
    <vt:lpwstr>true</vt:lpwstr>
  </property>
  <property fmtid="{D5CDD505-2E9C-101B-9397-08002B2CF9AE}" pid="3" name="MSIP_Label_ff41bcb5-c330-4cbb-8eba-49c9dbaaa5bd_SetDate">
    <vt:lpwstr>2023-10-13T01:47:43Z</vt:lpwstr>
  </property>
  <property fmtid="{D5CDD505-2E9C-101B-9397-08002B2CF9AE}" pid="4" name="MSIP_Label_ff41bcb5-c330-4cbb-8eba-49c9dbaaa5bd_Method">
    <vt:lpwstr>Privileged</vt:lpwstr>
  </property>
  <property fmtid="{D5CDD505-2E9C-101B-9397-08002B2CF9AE}" pid="5" name="MSIP_Label_ff41bcb5-c330-4cbb-8eba-49c9dbaaa5bd_Name">
    <vt:lpwstr>ff41bcb5-c330-4cbb-8eba-49c9dbaaa5bd</vt:lpwstr>
  </property>
  <property fmtid="{D5CDD505-2E9C-101B-9397-08002B2CF9AE}" pid="6" name="MSIP_Label_ff41bcb5-c330-4cbb-8eba-49c9dbaaa5bd_SiteId">
    <vt:lpwstr>66c65d8a-9158-4521-a2d8-664963db48e4</vt:lpwstr>
  </property>
  <property fmtid="{D5CDD505-2E9C-101B-9397-08002B2CF9AE}" pid="7" name="MSIP_Label_ff41bcb5-c330-4cbb-8eba-49c9dbaaa5bd_ActionId">
    <vt:lpwstr>7484362c-e8e3-49fd-9e3d-48997bd28994</vt:lpwstr>
  </property>
  <property fmtid="{D5CDD505-2E9C-101B-9397-08002B2CF9AE}" pid="8" name="MSIP_Label_ff41bcb5-c330-4cbb-8eba-49c9dbaaa5bd_ContentBits">
    <vt:lpwstr>0</vt:lpwstr>
  </property>
</Properties>
</file>