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31" r:id="rId2"/>
    <p:sldId id="910" r:id="rId3"/>
    <p:sldId id="952" r:id="rId4"/>
    <p:sldId id="966" r:id="rId5"/>
    <p:sldId id="951" r:id="rId6"/>
    <p:sldId id="969" r:id="rId7"/>
    <p:sldId id="970" r:id="rId8"/>
    <p:sldId id="967" r:id="rId9"/>
    <p:sldId id="954" r:id="rId10"/>
    <p:sldId id="947" r:id="rId1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qianbin (G)" initials="q(" lastIdx="8" clrIdx="0">
    <p:extLst>
      <p:ext uri="{19B8F6BF-5375-455C-9EA6-DF929625EA0E}">
        <p15:presenceInfo xmlns:p15="http://schemas.microsoft.com/office/powerpoint/2012/main" userId="S-1-5-21-147214757-305610072-1517763936-89748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10" autoAdjust="0"/>
    <p:restoredTop sz="96649" autoAdjust="0"/>
  </p:normalViewPr>
  <p:slideViewPr>
    <p:cSldViewPr>
      <p:cViewPr varScale="1">
        <p:scale>
          <a:sx n="116" d="100"/>
          <a:sy n="116" d="100"/>
        </p:scale>
        <p:origin x="1950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-1236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xmlns="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xmlns="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xmlns="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(Huawei)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xmlns="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xmlns="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xmlns="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xmlns="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xmlns="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xmlns="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xmlns="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xmlns="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xmlns="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9/5/2024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February 2023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F64917E5-2694-35C2-56FD-CD52CE524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11714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May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Sep.</a:t>
            </a:r>
            <a:r>
              <a:rPr lang="en-US" altLang="en-US" dirty="0"/>
              <a:t> 2024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62511" y="6475413"/>
            <a:ext cx="11814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Bin Qian (Huawei)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802.11-24/</a:t>
            </a:r>
            <a:r>
              <a:rPr lang="en-US" altLang="zh-CN" sz="1800" b="1" dirty="0" smtClean="0"/>
              <a:t>1527</a:t>
            </a:r>
            <a:r>
              <a:rPr lang="en-GB" altLang="en-US" sz="1800" b="1" dirty="0" smtClean="0"/>
              <a:t>r0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xmlns="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  <p:sldLayoutId id="2147485772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xmlns="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xmlns="" id="{5EB80220-6DDA-46D8-A532-4F8294B75F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en-US" dirty="0"/>
              <a:t>Analysis of Bandwidth Expansion in Backscatter Scenario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2024-09-09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xmlns="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180545"/>
              </p:ext>
            </p:extLst>
          </p:nvPr>
        </p:nvGraphicFramePr>
        <p:xfrm>
          <a:off x="1053465" y="2942299"/>
          <a:ext cx="6934200" cy="176225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Bin Qian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Huawei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Shenzhen, China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qianbin14@huawei.com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Lei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/>
                        <a:t>Singapore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Panpan</a:t>
                      </a:r>
                      <a:r>
                        <a:rPr lang="en-US" sz="1100" dirty="0"/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Singapore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Wei Lin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Shenzhen, China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545858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David, </a:t>
                      </a:r>
                      <a:r>
                        <a:rPr lang="en-US" sz="1100" dirty="0" err="1"/>
                        <a:t>Xun</a:t>
                      </a:r>
                      <a:r>
                        <a:rPr lang="en-US" sz="1100" dirty="0"/>
                        <a:t> Yang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Singapore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16055624"/>
                  </a:ext>
                </a:extLst>
              </a:tr>
            </a:tbl>
          </a:graphicData>
        </a:graphic>
      </p:graphicFrame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xmlns="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Sep.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44F92BED-E778-4DAB-A6C8-CB5F01350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79D20C79-1FC4-4DC8-AB33-9CC13A6EF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1800" dirty="0"/>
              <a:t>[1] 11-23-2038-01-0amp-close-range-amp-backscattering-in-2.4ghz</a:t>
            </a:r>
          </a:p>
          <a:p>
            <a:pPr marL="0" indent="0">
              <a:buNone/>
            </a:pPr>
            <a:r>
              <a:rPr lang="en-US" altLang="zh-CN" sz="1800" dirty="0"/>
              <a:t>[2] 11-24-0537-00-0amp-close-range-amp-wifi-reader-feasibility-study</a:t>
            </a:r>
          </a:p>
          <a:p>
            <a:pPr marL="0" indent="0">
              <a:buNone/>
            </a:pPr>
            <a:r>
              <a:rPr lang="en-US" altLang="zh-CN" sz="1800" dirty="0"/>
              <a:t>[3] 11-24-0798-01-00bp-close-range-amp-wifi-reader-feasibility-study-followup</a:t>
            </a:r>
          </a:p>
          <a:p>
            <a:pPr marL="0" indent="0">
              <a:buNone/>
            </a:pPr>
            <a:r>
              <a:rPr lang="en-US" altLang="zh-CN" sz="1800" dirty="0"/>
              <a:t>[4] 11-24-1236-00-00bp-close-range-backscattering-waveform-and-modulation</a:t>
            </a:r>
          </a:p>
          <a:p>
            <a:pPr marL="0" indent="0">
              <a:buNone/>
            </a:pPr>
            <a:r>
              <a:rPr lang="en-US" altLang="zh-CN" sz="1800" dirty="0"/>
              <a:t>[5] 11-24-1215-00-00bp-feasibility-study-on-long-range-backscatter-operation</a:t>
            </a:r>
          </a:p>
          <a:p>
            <a:pPr marL="0" indent="0">
              <a:buNone/>
            </a:pPr>
            <a:r>
              <a:rPr lang="en-US" altLang="zh-CN" sz="1800" dirty="0"/>
              <a:t>[6] 11-24-1214-02-00bp-carrier-ppdu-discussion-for-long-range-backscatter-operation</a:t>
            </a: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76614505-79A9-455F-A818-E1A36B4E4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49F32995-32D9-468D-BB4D-1FC2B795F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48519" y="6480918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(Huawei)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Sep. 2024</a:t>
            </a:r>
          </a:p>
        </p:txBody>
      </p:sp>
    </p:spTree>
    <p:extLst>
      <p:ext uri="{BB962C8B-B14F-4D97-AF65-F5344CB8AC3E}">
        <p14:creationId xmlns:p14="http://schemas.microsoft.com/office/powerpoint/2010/main" val="1964074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61249" y="1804471"/>
            <a:ext cx="7772400" cy="1091129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n"/>
            </a:pPr>
            <a:r>
              <a:rPr lang="en-US" altLang="zh-CN" sz="1800" dirty="0"/>
              <a:t>This contribution aims to analyze the potential bandwidth expansion and adjacent channel interference in backscatter scenarios, and to initiate a discussion on whether this issue is a significant concern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Sep. 2024</a:t>
            </a:r>
          </a:p>
        </p:txBody>
      </p:sp>
    </p:spTree>
    <p:extLst>
      <p:ext uri="{BB962C8B-B14F-4D97-AF65-F5344CB8AC3E}">
        <p14:creationId xmlns:p14="http://schemas.microsoft.com/office/powerpoint/2010/main" val="1220693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425" y="1633177"/>
            <a:ext cx="8363349" cy="41910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Both mono-static [1-4] and bi-static [5-6] backscatter scenarios have been discussed in AMP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Mono-static: The reader transmits the carrier and receives the modulated signal back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marL="0" indent="0" algn="just">
              <a:lnSpc>
                <a:spcPct val="150000"/>
              </a:lnSpc>
              <a:buNone/>
            </a:pPr>
            <a:endParaRPr lang="en-US" altLang="zh-CN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Bi-static: A separate carrier source transmits the input carrier while the reader only receives the backscattered signal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41264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Recap: Backscatter Scenario in AMP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Sep. 2024</a:t>
            </a: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6735" y="2895600"/>
            <a:ext cx="3854065" cy="121358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0" y="4953000"/>
            <a:ext cx="3048000" cy="136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183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425" y="1828800"/>
            <a:ext cx="8363349" cy="41910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OOK modulation is widely used in backscatter for its simplicity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The tag modulates data by reflecting or absorbing the carrier 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OOK is easy to implement in low-cost tags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However, OOK modulation introduces sharp transitions that generate </a:t>
            </a:r>
            <a:r>
              <a:rPr lang="en-US" altLang="zh-CN" sz="1600" dirty="0" smtClean="0"/>
              <a:t>PSD </a:t>
            </a:r>
            <a:r>
              <a:rPr lang="en-US" altLang="zh-CN" sz="1600" dirty="0" err="1" smtClean="0"/>
              <a:t>sidelobes</a:t>
            </a:r>
            <a:r>
              <a:rPr lang="en-US" altLang="zh-CN" sz="1600" dirty="0" smtClean="0"/>
              <a:t>, </a:t>
            </a:r>
            <a:r>
              <a:rPr lang="en-US" altLang="zh-CN" sz="1600" dirty="0"/>
              <a:t>expanding the bandwidth of the backscattered signal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This expansion is more pronounced at higher OOK data rates and can lead to adjacent channel interference, regardless of the original input carrier waveform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41264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Backscatter Modulation Analysis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Sep. 2024</a:t>
            </a:r>
          </a:p>
        </p:txBody>
      </p:sp>
    </p:spTree>
    <p:extLst>
      <p:ext uri="{BB962C8B-B14F-4D97-AF65-F5344CB8AC3E}">
        <p14:creationId xmlns:p14="http://schemas.microsoft.com/office/powerpoint/2010/main" val="1535777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1352" y="1752600"/>
            <a:ext cx="7806849" cy="3429000"/>
          </a:xfrm>
        </p:spPr>
        <p:txBody>
          <a:bodyPr/>
          <a:lstStyle/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600" dirty="0"/>
              <a:t>Simulation Setup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200" dirty="0"/>
              <a:t>11b packet is used as the input carrier with a 200 MHz sampling rate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200" dirty="0"/>
              <a:t>Random data and Manchester encoding are used </a:t>
            </a:r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altLang="zh-CN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Simulation Results of Bandwidth Expansion (1/3)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Sep. 2024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676400" y="6092716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Original 11b waveform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5213797" y="6122858"/>
            <a:ext cx="32444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Backscattered OOK signal with data rate 1 Mbps</a:t>
            </a:r>
            <a:endParaRPr lang="zh-CN" altLang="en-US" dirty="0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4882" y="2919766"/>
            <a:ext cx="4204943" cy="3149052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085" y="2896618"/>
            <a:ext cx="4157886" cy="3113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035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1352" y="1752600"/>
            <a:ext cx="7806849" cy="3429000"/>
          </a:xfrm>
        </p:spPr>
        <p:txBody>
          <a:bodyPr/>
          <a:lstStyle/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altLang="zh-CN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Simulation Results of Bandwidth Expansion (2/3)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Sep. 2024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927829" y="5425317"/>
            <a:ext cx="32444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Backscattered OOK signal with data rate 2 Mbps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5105400" y="5425317"/>
            <a:ext cx="32444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Backscattered OOK signal with data rate 4 Mbps</a:t>
            </a:r>
            <a:endParaRPr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554" y="2188727"/>
            <a:ext cx="4301646" cy="322147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7047" y="2209800"/>
            <a:ext cx="4339883" cy="3250108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927829" y="5943600"/>
            <a:ext cx="63111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Note that the SRRC pulse will increase the complexity of the tag significantly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6825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1352" y="1752600"/>
            <a:ext cx="7806849" cy="3429000"/>
          </a:xfrm>
        </p:spPr>
        <p:txBody>
          <a:bodyPr/>
          <a:lstStyle/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altLang="zh-CN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Bandwidth Expansion – A Problematic Issue?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Sep. 2024</a:t>
            </a:r>
          </a:p>
        </p:txBody>
      </p:sp>
      <p:sp>
        <p:nvSpPr>
          <p:cNvPr id="13" name="Content Placeholder 1"/>
          <p:cNvSpPr txBox="1">
            <a:spLocks/>
          </p:cNvSpPr>
          <p:nvPr/>
        </p:nvSpPr>
        <p:spPr bwMode="auto">
          <a:xfrm>
            <a:off x="647233" y="1752600"/>
            <a:ext cx="7806849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600" kern="0" dirty="0"/>
              <a:t>Observation</a:t>
            </a:r>
          </a:p>
          <a:p>
            <a:pPr lvl="1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kern="0" dirty="0"/>
              <a:t>The spectrum shows significant </a:t>
            </a:r>
            <a:r>
              <a:rPr lang="en-US" altLang="zh-CN" sz="1600" kern="0" dirty="0" smtClean="0"/>
              <a:t>PSD </a:t>
            </a:r>
            <a:r>
              <a:rPr lang="en-US" altLang="zh-CN" sz="1600" kern="0" dirty="0" err="1" smtClean="0"/>
              <a:t>sidelobe</a:t>
            </a:r>
            <a:r>
              <a:rPr lang="en-US" altLang="zh-CN" sz="1600" kern="0" dirty="0" smtClean="0"/>
              <a:t> </a:t>
            </a:r>
            <a:r>
              <a:rPr lang="en-US" altLang="zh-CN" sz="1600" kern="0" dirty="0"/>
              <a:t>generation due to OOK modulation, leading to bandwidth expansion</a:t>
            </a:r>
          </a:p>
          <a:p>
            <a:pPr lvl="1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kern="0" dirty="0"/>
              <a:t>The expanded bandwidth exceeds the original 22 MHz, indicating potential interference with adjacent channels</a:t>
            </a:r>
          </a:p>
          <a:p>
            <a:pPr lvl="1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kern="0" dirty="0"/>
              <a:t>The higher the OOK data rate, the greater the spectrum expansion</a:t>
            </a:r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600" kern="0" dirty="0"/>
              <a:t>Considerations of low power levels</a:t>
            </a:r>
          </a:p>
          <a:p>
            <a:pPr lvl="1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kern="0" dirty="0"/>
              <a:t>Despite the typically low power of the backscattered signal, the </a:t>
            </a:r>
            <a:r>
              <a:rPr lang="en-US" altLang="zh-CN" sz="1600" kern="0" dirty="0" smtClean="0"/>
              <a:t>PSD </a:t>
            </a:r>
            <a:r>
              <a:rPr lang="en-US" altLang="zh-CN" sz="1600" kern="0" dirty="0" err="1" smtClean="0"/>
              <a:t>sidelobe</a:t>
            </a:r>
            <a:r>
              <a:rPr lang="en-US" altLang="zh-CN" sz="1600" kern="0" dirty="0" smtClean="0"/>
              <a:t> </a:t>
            </a:r>
            <a:r>
              <a:rPr lang="en-US" altLang="zh-CN" sz="1600" kern="0" dirty="0"/>
              <a:t>may still cause interference, especially when receivers in adjacent channels are close to the backscatter devices or when those devices are operating near their sensitivity threshold</a:t>
            </a:r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4067948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1352" y="1981200"/>
            <a:ext cx="7806849" cy="3429000"/>
          </a:xfrm>
        </p:spPr>
        <p:txBody>
          <a:bodyPr/>
          <a:lstStyle/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600" dirty="0"/>
              <a:t>Assessing the severity of bandwidth expansion</a:t>
            </a:r>
          </a:p>
          <a:p>
            <a:pPr lvl="1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/>
              <a:t>Is the observed bandwidth expansion a significant issue for adjacent channel performance?</a:t>
            </a:r>
          </a:p>
          <a:p>
            <a:pPr lvl="1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/>
              <a:t>How critical is the potential for interference in various deployment scenarios?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altLang="zh-CN" sz="1600" dirty="0"/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600" dirty="0"/>
              <a:t>Next steps for analysis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/>
              <a:t>Should further studies be conducted to quantify the impact on adjacent channels?</a:t>
            </a:r>
          </a:p>
          <a:p>
            <a:pPr lvl="1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/>
              <a:t>What criteria should be used to evaluate the acceptability of the observed bandwidth expansion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altLang="zh-CN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Discussion Points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Sep. 2024</a:t>
            </a:r>
          </a:p>
        </p:txBody>
      </p:sp>
    </p:spTree>
    <p:extLst>
      <p:ext uri="{BB962C8B-B14F-4D97-AF65-F5344CB8AC3E}">
        <p14:creationId xmlns:p14="http://schemas.microsoft.com/office/powerpoint/2010/main" val="4166059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676400"/>
            <a:ext cx="8078787" cy="1447800"/>
          </a:xfrm>
        </p:spPr>
        <p:txBody>
          <a:bodyPr/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n"/>
            </a:pPr>
            <a:r>
              <a:rPr lang="en-US" sz="1800" dirty="0"/>
              <a:t>This contribution analyzes the potential bandwidth expansion caused by OOK modulation in backscatter scenarios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n"/>
            </a:pPr>
            <a:r>
              <a:rPr lang="en-US" sz="1800" dirty="0"/>
              <a:t>Collaboration is encouraged to assess the impact and develop strategies to manage or mitigate any potential interference risks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n"/>
            </a:pPr>
            <a:endParaRPr lang="en-US" sz="1800" dirty="0"/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Sep. 2024</a:t>
            </a:r>
          </a:p>
        </p:txBody>
      </p:sp>
    </p:spTree>
    <p:extLst>
      <p:ext uri="{BB962C8B-B14F-4D97-AF65-F5344CB8AC3E}">
        <p14:creationId xmlns:p14="http://schemas.microsoft.com/office/powerpoint/2010/main" val="26016004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106234</TotalTime>
  <Words>610</Words>
  <Application>Microsoft Office PowerPoint</Application>
  <PresentationFormat>全屏显示(4:3)</PresentationFormat>
  <Paragraphs>114</Paragraphs>
  <Slides>10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6" baseType="lpstr">
      <vt:lpstr>Qualcomm Office Regular</vt:lpstr>
      <vt:lpstr>Qualcomm Regular</vt:lpstr>
      <vt:lpstr>Arial</vt:lpstr>
      <vt:lpstr>Times New Roman</vt:lpstr>
      <vt:lpstr>Wingdings</vt:lpstr>
      <vt:lpstr>802-11-Submission</vt:lpstr>
      <vt:lpstr>Analysis of Bandwidth Expansion in Backscatter Scenario</vt:lpstr>
      <vt:lpstr>Abstract</vt:lpstr>
      <vt:lpstr>Recap: Backscatter Scenario in AMP</vt:lpstr>
      <vt:lpstr>Backscatter Modulation Analysis</vt:lpstr>
      <vt:lpstr>Simulation Results of Bandwidth Expansion (1/3)</vt:lpstr>
      <vt:lpstr>Simulation Results of Bandwidth Expansion (2/3)</vt:lpstr>
      <vt:lpstr>Bandwidth Expansion – A Problematic Issue?</vt:lpstr>
      <vt:lpstr>Discussion Points</vt:lpstr>
      <vt:lpstr>Summary</vt:lpstr>
      <vt:lpstr>References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qianbin (G)</cp:lastModifiedBy>
  <cp:revision>2203</cp:revision>
  <cp:lastPrinted>1998-02-10T13:28:06Z</cp:lastPrinted>
  <dcterms:created xsi:type="dcterms:W3CDTF">2004-12-02T14:01:45Z</dcterms:created>
  <dcterms:modified xsi:type="dcterms:W3CDTF">2024-09-05T02:55:16Z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(3)eB+RCS9UxxjlMLf52aFlJ+TkLVB/MGIJR0tdbphLZCp1+xhU3GyqOOKw2Niyqh39hrkp4I2Z
SVuctx/p6pnLNEvSlg5iGEnzQC+NJxLJyCBfubJ7wQeZYmefzOgCQ03kI3PPUUA2FR6y5Rnv
zI2dFXKJvo1SbOFpwlIgz7Fp52HOscpvbp3ZZFNMtqnHZI6IZM58ylPh38xrs8BNQ8mEZ0fI
gyFsZ3ClGS37+YUAYv</vt:lpwstr>
  </property>
  <property fmtid="{D5CDD505-2E9C-101B-9397-08002B2CF9AE}" pid="4" name="_2015_ms_pID_7253431">
    <vt:lpwstr>TL63GwMH4JirSsft6wHnxiMpSPgNnW6KPs0729rnIZWeP2YIekwFf9
9nMWceToA5tkeuR2r3bOY1IcMEQf6VFx8YmthyvW4xayh+Y7dEROz+Qh3BqJNTMJE67F9FYo
uGKeEBPTDu0wumQW3VmNu13nwbEcsDGQQNKFh0ea+zs4wN1/hVOaoRMDPuBTbEONDS5g+gTe
f8YGIM2BiO7uAn8zSYoRsos+xR0hRl1r6bZB</vt:lpwstr>
  </property>
  <property fmtid="{D5CDD505-2E9C-101B-9397-08002B2CF9AE}" pid="5" name="_2015_ms_pID_7253432">
    <vt:lpwstr>M778uU30olF3vxFLf5OK8jo=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1709516096</vt:lpwstr>
  </property>
</Properties>
</file>