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3" r:id="rId2"/>
    <p:sldId id="1325" r:id="rId3"/>
    <p:sldId id="1336" r:id="rId4"/>
    <p:sldId id="1326" r:id="rId5"/>
    <p:sldId id="1328" r:id="rId6"/>
    <p:sldId id="1329" r:id="rId7"/>
    <p:sldId id="1333" r:id="rId8"/>
    <p:sldId id="1335" r:id="rId9"/>
    <p:sldId id="1243" r:id="rId10"/>
    <p:sldId id="1337" r:id="rId11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윤예린/연구원/C&amp;M표준(연)IoT커넥티비티표준Task(yl.yoon@lge.com)" initials="윤" lastIdx="119" clrIdx="0">
    <p:extLst>
      <p:ext uri="{19B8F6BF-5375-455C-9EA6-DF929625EA0E}">
        <p15:presenceInfo xmlns:p15="http://schemas.microsoft.com/office/powerpoint/2012/main" userId="S-1-5-21-2543426832-1914326140-3112152631-2663583" providerId="AD"/>
      </p:ext>
    </p:extLst>
  </p:cmAuthor>
  <p:cmAuthor id="2" name="Insun Jang/IoT Connectivity Standard Task(insun.jang@lge.com)" initials="IJCST" lastIdx="15" clrIdx="1">
    <p:extLst>
      <p:ext uri="{19B8F6BF-5375-455C-9EA6-DF929625EA0E}">
        <p15:presenceInfo xmlns:p15="http://schemas.microsoft.com/office/powerpoint/2012/main" userId="S-1-5-21-2543426832-1914326140-3112152631-188434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3667D"/>
    <a:srgbClr val="AA4C4C"/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9" autoAdjust="0"/>
    <p:restoredTop sz="95320" autoAdjust="0"/>
  </p:normalViewPr>
  <p:slideViewPr>
    <p:cSldViewPr>
      <p:cViewPr varScale="1">
        <p:scale>
          <a:sx n="87" d="100"/>
          <a:sy n="87" d="100"/>
        </p:scale>
        <p:origin x="1128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8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1157" y="8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315" y="6475413"/>
            <a:ext cx="204261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Yelin Yoon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315" y="6475413"/>
            <a:ext cx="204261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Yelin Yoon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01315" y="6475413"/>
            <a:ext cx="20426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Yelin Yoon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802.11-24/1517r0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30200" y="294734"/>
            <a:ext cx="1541128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November </a:t>
            </a: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1151" y="6475413"/>
            <a:ext cx="170277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Yelin Yoon,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Seamless Roaming Data Transfer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2024-11-15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19691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28731"/>
              </p:ext>
            </p:extLst>
          </p:nvPr>
        </p:nvGraphicFramePr>
        <p:xfrm>
          <a:off x="712304" y="2654112"/>
          <a:ext cx="7620000" cy="3491997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527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2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/>
                        <a:t>Yelin Yoon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dirty="0"/>
                        <a:t>yl.yoon@lge.com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5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64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9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Lee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781404"/>
                  </a:ext>
                </a:extLst>
              </a:tr>
              <a:tr h="24882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hongwon.lee@lge.com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3330643"/>
                  </a:ext>
                </a:extLst>
              </a:tr>
              <a:tr h="4365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10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1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1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/>
                        <a:t>Geonhwan</a:t>
                      </a:r>
                      <a:r>
                        <a:rPr lang="en-US" altLang="ko-KR" sz="1200" dirty="0"/>
                        <a:t> Kim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geonhwan.kim@lge.com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1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3882849"/>
                  </a:ext>
                </a:extLst>
              </a:tr>
              <a:tr h="3142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628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Appendix (Motion passed)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b="1" dirty="0"/>
              <a:t>As part of the seamless roaming procedure, during roaming,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ko-KR" sz="1600" dirty="0"/>
              <a:t>after the request/response exchange that initiates notification of the DS mapping change from the current AP MLD to the target AP MLD,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ko-KR" sz="1400" dirty="0"/>
              <a:t>The current AP MLD may deliver buffered DL data frames for a TBD period of time.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ko-KR" sz="1400" dirty="0"/>
              <a:t>The non-AP MLD may retrieve buffered DL data frames from the current AP MLD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ko-KR" sz="1400" dirty="0"/>
              <a:t>The non-AP MLD may send UL data to target AP MLD.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ko-KR" sz="1400" dirty="0"/>
              <a:t>It is assumed that the target AP MLD is able to deliver data frames to non-AP MLD after the DS mapping change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ko-KR" sz="1600" u="sng" dirty="0"/>
              <a:t>The current AP MLD may forward DL data to the target AP MLD.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u="sng" dirty="0"/>
              <a:t>When and how to initiate the forwarding of DL data is TBD</a:t>
            </a:r>
          </a:p>
          <a:p>
            <a:pPr lvl="2"/>
            <a:endParaRPr lang="en-GB" altLang="ko-KR" sz="1200" dirty="0"/>
          </a:p>
          <a:p>
            <a:pPr lvl="1"/>
            <a:endParaRPr lang="en-GB" altLang="ko-KR" sz="1600" dirty="0"/>
          </a:p>
          <a:p>
            <a:endParaRPr lang="en-GB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5272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The key feature in Seamless Roaming is to avoid data loss and to ensure the data continuity</a:t>
            </a:r>
          </a:p>
          <a:p>
            <a:pPr lvl="1"/>
            <a:r>
              <a:rPr lang="en-US" altLang="ko-KR" sz="1400" dirty="0" smtClean="0"/>
              <a:t>Data flow needs to be carefully designed to fulfill the features of Seamless Roaming </a:t>
            </a:r>
          </a:p>
          <a:p>
            <a:pPr lvl="1"/>
            <a:endParaRPr lang="en-US" altLang="ko-KR" sz="1400" dirty="0" smtClean="0"/>
          </a:p>
          <a:p>
            <a:r>
              <a:rPr lang="en-US" altLang="ko-KR" sz="1600" dirty="0" smtClean="0"/>
              <a:t>All the packets queued at the Serving AP MLD needs to be transmitted to the non-AP MLD</a:t>
            </a:r>
          </a:p>
          <a:p>
            <a:pPr lvl="1"/>
            <a:r>
              <a:rPr lang="en-US" sz="1400" dirty="0" smtClean="0"/>
              <a:t>The best scenario would be the Serving AP MLD transmitting all the packets to the non-AP MLD</a:t>
            </a:r>
          </a:p>
          <a:p>
            <a:pPr lvl="2"/>
            <a:r>
              <a:rPr lang="en-US" sz="1200" dirty="0" smtClean="0"/>
              <a:t>However, it may cause further delay or some packets may be dropped</a:t>
            </a:r>
          </a:p>
          <a:p>
            <a:pPr lvl="2"/>
            <a:endParaRPr lang="en-US" sz="1200" dirty="0" smtClean="0"/>
          </a:p>
          <a:p>
            <a:r>
              <a:rPr lang="en-US" sz="1600" dirty="0" smtClean="0"/>
              <a:t>In case the Serving AP MLD is not capable of transmitting all the queued data to the non-AP MLD before roaming, we may transfer some data from the Serving AP MLD to the Target AP MLD</a:t>
            </a:r>
          </a:p>
          <a:p>
            <a:pPr lvl="1"/>
            <a:r>
              <a:rPr lang="en-US" sz="1400" dirty="0" smtClean="0"/>
              <a:t>Data transfer</a:t>
            </a:r>
            <a:r>
              <a:rPr lang="en-GB" sz="1400" dirty="0" smtClean="0"/>
              <a:t> can reduce the delay or avoid packet drop as the unsent data can be transmitted to the non-AP MLD by the Target AP MLD</a:t>
            </a:r>
          </a:p>
          <a:p>
            <a:pPr lvl="1"/>
            <a:r>
              <a:rPr lang="en-GB" sz="1400" dirty="0" smtClean="0"/>
              <a:t>In July meeting, the motion regarding the data transferring has been passed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7807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Re-cap: Seamless Roaming Procedure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GB" sz="1600" dirty="0" smtClean="0"/>
              <a:t>In the previous contribution [1], the overall procedure of seamless roaming has been introduced</a:t>
            </a:r>
          </a:p>
          <a:p>
            <a:pPr lvl="1"/>
            <a:r>
              <a:rPr lang="en-GB" sz="1400" dirty="0" smtClean="0"/>
              <a:t>Roaming is initiated by transmissions of Roaming </a:t>
            </a:r>
            <a:r>
              <a:rPr lang="en-GB" sz="1400" dirty="0"/>
              <a:t>R</a:t>
            </a:r>
            <a:r>
              <a:rPr lang="en-GB" sz="1400" dirty="0" smtClean="0"/>
              <a:t>equest and </a:t>
            </a:r>
            <a:r>
              <a:rPr lang="en-GB" sz="1400" dirty="0"/>
              <a:t>R</a:t>
            </a:r>
            <a:r>
              <a:rPr lang="en-GB" sz="1400" dirty="0" smtClean="0"/>
              <a:t>esponse frames</a:t>
            </a:r>
          </a:p>
          <a:p>
            <a:pPr lvl="1"/>
            <a:r>
              <a:rPr lang="en-GB" sz="1400" dirty="0" smtClean="0"/>
              <a:t>Once the Roaming Response frame is transmitted, the buffered DL data at the Serving AP MLD is transmitted to the non-AP MLD for the duration set by the timer</a:t>
            </a:r>
            <a:endParaRPr lang="en-GB" sz="2400" dirty="0" smtClean="0"/>
          </a:p>
          <a:p>
            <a:r>
              <a:rPr lang="en-GB" sz="1600" dirty="0" smtClean="0"/>
              <a:t>If </a:t>
            </a:r>
            <a:r>
              <a:rPr lang="en-GB" sz="1600" dirty="0"/>
              <a:t>the Serving AP MLD and the Target AP MLD are on the same channel, the non-AP MLD STA can exchange frames with the Target AP MLD during roaming</a:t>
            </a:r>
          </a:p>
          <a:p>
            <a:r>
              <a:rPr lang="en-GB" sz="1600" dirty="0"/>
              <a:t>In a different channel case, the non-AP MLD STA can only </a:t>
            </a: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1600" dirty="0" smtClean="0"/>
              <a:t>exchange </a:t>
            </a:r>
            <a:r>
              <a:rPr lang="en-GB" sz="1600" dirty="0"/>
              <a:t>frames with the Target AP MLD after it has fully </a:t>
            </a: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1600" dirty="0" smtClean="0"/>
              <a:t>transited </a:t>
            </a:r>
            <a:r>
              <a:rPr lang="en-GB" sz="1600" dirty="0"/>
              <a:t>to the Target AP MLD </a:t>
            </a:r>
            <a:endParaRPr lang="en-GB" sz="800" dirty="0"/>
          </a:p>
          <a:p>
            <a:pPr lvl="1"/>
            <a:r>
              <a:rPr lang="en-GB" sz="1400" dirty="0"/>
              <a:t>We may need a polling to indicate that the </a:t>
            </a:r>
            <a:br>
              <a:rPr lang="en-GB" sz="1400" dirty="0"/>
            </a:br>
            <a:r>
              <a:rPr lang="en-GB" sz="1400" dirty="0"/>
              <a:t>non-AP MLD STA has transited to the </a:t>
            </a:r>
            <a:br>
              <a:rPr lang="en-GB" sz="1400" dirty="0"/>
            </a:br>
            <a:r>
              <a:rPr lang="en-GB" sz="1400" dirty="0"/>
              <a:t>Target AP MLD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0100" y="3747371"/>
            <a:ext cx="4114800" cy="2697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88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DL Data Transmission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The idealistic DL data transmission is to transmit all the </a:t>
            </a:r>
            <a:r>
              <a:rPr lang="en-GB" altLang="ko-KR" sz="1600" dirty="0" smtClean="0"/>
              <a:t>queued </a:t>
            </a:r>
            <a:r>
              <a:rPr lang="en-GB" altLang="ko-KR" sz="1600" dirty="0"/>
              <a:t>DL data </a:t>
            </a:r>
            <a:r>
              <a:rPr lang="en-GB" altLang="ko-KR" sz="1600" dirty="0" smtClean="0"/>
              <a:t>at the Serving AP MLD before </a:t>
            </a:r>
            <a:r>
              <a:rPr lang="en-US" altLang="ko-KR" sz="1600" dirty="0" smtClean="0"/>
              <a:t>the non-AP MLD transits</a:t>
            </a:r>
            <a:r>
              <a:rPr lang="en-GB" altLang="ko-KR" sz="1600" dirty="0" smtClean="0"/>
              <a:t> to the Target AP MLD</a:t>
            </a:r>
            <a:endParaRPr lang="en-GB" altLang="ko-KR" sz="1600" dirty="0">
              <a:solidFill>
                <a:srgbClr val="FF0000"/>
              </a:solidFill>
            </a:endParaRPr>
          </a:p>
          <a:p>
            <a:pPr lvl="1"/>
            <a:r>
              <a:rPr lang="en-GB" altLang="ko-KR" sz="1400" dirty="0" smtClean="0"/>
              <a:t>The </a:t>
            </a:r>
            <a:r>
              <a:rPr lang="en-GB" altLang="ko-KR" sz="1400" dirty="0"/>
              <a:t>AP MLD can distribute the data to the affiliated APs to </a:t>
            </a:r>
            <a:r>
              <a:rPr lang="en-GB" altLang="ko-KR" sz="1400" dirty="0" smtClean="0"/>
              <a:t>minimize </a:t>
            </a:r>
            <a:r>
              <a:rPr lang="en-GB" altLang="ko-KR" sz="1400" dirty="0" smtClean="0"/>
              <a:t>the DL </a:t>
            </a:r>
            <a:r>
              <a:rPr lang="en-GB" altLang="ko-KR" sz="1400" dirty="0"/>
              <a:t>transmission time </a:t>
            </a:r>
            <a:endParaRPr lang="en-GB" altLang="ko-KR" sz="1800" dirty="0"/>
          </a:p>
          <a:p>
            <a:endParaRPr lang="en-GB" altLang="ko-KR" sz="1600" dirty="0"/>
          </a:p>
          <a:p>
            <a:r>
              <a:rPr lang="en-GB" altLang="ko-KR" sz="1600" dirty="0" smtClean="0"/>
              <a:t>However, the </a:t>
            </a:r>
            <a:r>
              <a:rPr lang="en-GB" altLang="ko-KR" sz="1600" dirty="0"/>
              <a:t>serving AP MLD may </a:t>
            </a:r>
            <a:r>
              <a:rPr lang="en-GB" altLang="ko-KR" sz="1600" dirty="0" smtClean="0"/>
              <a:t>not be able to transmit </a:t>
            </a:r>
            <a:r>
              <a:rPr lang="en-GB" altLang="ko-KR" sz="1600" dirty="0"/>
              <a:t>all the DL data </a:t>
            </a:r>
            <a:r>
              <a:rPr lang="en-GB" altLang="ko-KR" sz="1600" dirty="0" smtClean="0"/>
              <a:t>to the non-AP MLD before roaming</a:t>
            </a:r>
            <a:endParaRPr lang="en-GB" sz="1400" dirty="0" smtClean="0"/>
          </a:p>
          <a:p>
            <a:pPr lvl="1"/>
            <a:r>
              <a:rPr lang="en-GB" sz="1400" dirty="0" smtClean="0"/>
              <a:t>For </a:t>
            </a:r>
            <a:r>
              <a:rPr lang="en-GB" sz="1400" dirty="0"/>
              <a:t>the case, we may </a:t>
            </a:r>
            <a:r>
              <a:rPr lang="en-GB" sz="1400" dirty="0" smtClean="0"/>
              <a:t>transfer some data to the Target AP MLD</a:t>
            </a:r>
          </a:p>
          <a:p>
            <a:pPr lvl="2"/>
            <a:r>
              <a:rPr lang="en-GB" sz="1400" dirty="0" smtClean="0"/>
              <a:t>The non-AP MLD can receive all the queued packets while </a:t>
            </a:r>
            <a:r>
              <a:rPr lang="en-GB" sz="1400" dirty="0" smtClean="0"/>
              <a:t>reducing the roaming time</a:t>
            </a:r>
            <a:endParaRPr lang="en-GB" sz="1400" dirty="0"/>
          </a:p>
          <a:p>
            <a:endParaRPr lang="en-GB" sz="1600" dirty="0"/>
          </a:p>
          <a:p>
            <a:r>
              <a:rPr lang="en-GB" sz="1600" dirty="0" smtClean="0"/>
              <a:t>Before the data transfer, the negotiation on how and what data to transfer should be </a:t>
            </a:r>
            <a:r>
              <a:rPr lang="en-GB" altLang="ko-KR" sz="1600" dirty="0" smtClean="0"/>
              <a:t>performed</a:t>
            </a:r>
            <a:endParaRPr lang="en-GB" sz="1600" dirty="0" smtClean="0"/>
          </a:p>
          <a:p>
            <a:pPr lvl="1"/>
            <a:r>
              <a:rPr lang="en-GB" sz="1400" dirty="0" smtClean="0"/>
              <a:t>The negotiation can be done between the Serving AP MLD and the Target AP MLD</a:t>
            </a:r>
          </a:p>
          <a:p>
            <a:pPr lvl="1"/>
            <a:r>
              <a:rPr lang="en-GB" sz="1400" dirty="0" smtClean="0"/>
              <a:t>Details on how </a:t>
            </a:r>
            <a:r>
              <a:rPr lang="en-GB" sz="1400" dirty="0"/>
              <a:t>and what data is transferred </a:t>
            </a:r>
            <a:r>
              <a:rPr lang="en-GB" sz="1400" dirty="0" smtClean="0"/>
              <a:t>are </a:t>
            </a:r>
            <a:r>
              <a:rPr lang="en-GB" sz="1400" dirty="0"/>
              <a:t>not covered in this </a:t>
            </a:r>
            <a:r>
              <a:rPr lang="en-GB" sz="1400" dirty="0" smtClean="0"/>
              <a:t>contribution</a:t>
            </a:r>
          </a:p>
          <a:p>
            <a:pPr lvl="1"/>
            <a:r>
              <a:rPr lang="en-GB" sz="1400" dirty="0" smtClean="0"/>
              <a:t>The negotiation information can be transmitted to the non-AP MLD via Roaming Response frame</a:t>
            </a:r>
            <a:endParaRPr lang="en-GB" sz="1400" dirty="0"/>
          </a:p>
          <a:p>
            <a:pPr marL="457200" lvl="1" indent="0">
              <a:buNone/>
            </a:pP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8368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Roaming Request/Response Frames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700" dirty="0" smtClean="0"/>
              <a:t>The Roaming Request and Response frames can be used for the exchange of information on the data transfer between the Serving AP MLD and the non-AP MLD</a:t>
            </a:r>
          </a:p>
          <a:p>
            <a:r>
              <a:rPr lang="en-US" altLang="ko-KR" sz="1700" dirty="0" smtClean="0"/>
              <a:t>The </a:t>
            </a:r>
            <a:r>
              <a:rPr lang="en-US" altLang="ko-KR" sz="1700" dirty="0"/>
              <a:t>Roaming Request frame </a:t>
            </a:r>
            <a:r>
              <a:rPr lang="en-US" altLang="ko-KR" sz="1700" dirty="0" smtClean="0"/>
              <a:t>can provide the </a:t>
            </a:r>
            <a:r>
              <a:rPr lang="en-US" altLang="ko-KR" sz="1700" dirty="0"/>
              <a:t>non-AP </a:t>
            </a:r>
            <a:r>
              <a:rPr lang="en-US" altLang="ko-KR" sz="1700" dirty="0" smtClean="0"/>
              <a:t>MLD’s preference </a:t>
            </a:r>
            <a:r>
              <a:rPr lang="en-US" altLang="ko-KR" sz="1700" dirty="0"/>
              <a:t>on the data transfer to the Serving AP MLD </a:t>
            </a:r>
            <a:endParaRPr lang="en-US" altLang="ko-KR" sz="1700" dirty="0" smtClean="0"/>
          </a:p>
          <a:p>
            <a:r>
              <a:rPr lang="en-GB" sz="1700" dirty="0" smtClean="0"/>
              <a:t>The Roaming Response frame can include the followings</a:t>
            </a:r>
            <a:endParaRPr lang="en-GB" sz="1700" dirty="0"/>
          </a:p>
          <a:p>
            <a:pPr lvl="1"/>
            <a:r>
              <a:rPr lang="en-GB" altLang="ko-KR" sz="1550" dirty="0"/>
              <a:t>The amount of queued DL data per TID that </a:t>
            </a:r>
            <a:r>
              <a:rPr lang="en-GB" altLang="ko-KR" sz="1550" dirty="0" smtClean="0"/>
              <a:t>the non-AP MLD </a:t>
            </a:r>
            <a:r>
              <a:rPr lang="en-GB" altLang="ko-KR" sz="1550" dirty="0"/>
              <a:t>will receive from</a:t>
            </a:r>
            <a:r>
              <a:rPr lang="en-GB" altLang="ko-KR" sz="1550" dirty="0">
                <a:solidFill>
                  <a:srgbClr val="FF0000"/>
                </a:solidFill>
              </a:rPr>
              <a:t> </a:t>
            </a:r>
            <a:r>
              <a:rPr lang="en-GB" altLang="ko-KR" sz="1550" dirty="0"/>
              <a:t>the Serving AP MLD </a:t>
            </a:r>
          </a:p>
          <a:p>
            <a:pPr lvl="2"/>
            <a:r>
              <a:rPr lang="en-GB" altLang="ko-KR" sz="1400" dirty="0"/>
              <a:t>E.g. Last SN value of the data that is transmitted from the Serving AP MLD and etc.</a:t>
            </a:r>
          </a:p>
          <a:p>
            <a:pPr lvl="2"/>
            <a:r>
              <a:rPr lang="en-GB" sz="1400" dirty="0" smtClean="0"/>
              <a:t>The non-AP MLD can know </a:t>
            </a:r>
            <a:r>
              <a:rPr lang="en-GB" sz="1400" dirty="0" smtClean="0"/>
              <a:t>when it has received all the packets from the Serving </a:t>
            </a:r>
            <a:r>
              <a:rPr lang="en-GB" sz="1400" dirty="0" smtClean="0"/>
              <a:t>AP MLD</a:t>
            </a:r>
          </a:p>
          <a:p>
            <a:pPr lvl="1"/>
            <a:r>
              <a:rPr lang="en-GB" sz="1550" dirty="0" smtClean="0"/>
              <a:t>The timer set for the transmission of the queued DL data from the Serving AP MLD</a:t>
            </a:r>
          </a:p>
          <a:p>
            <a:pPr lvl="2"/>
            <a:r>
              <a:rPr lang="en-US" altLang="ko-KR" sz="1400" dirty="0" smtClean="0"/>
              <a:t>Once </a:t>
            </a:r>
            <a:r>
              <a:rPr lang="en-US" altLang="ko-KR" sz="1400" dirty="0"/>
              <a:t>the timer expires, the non-AP MLD STA roams to the Target AP </a:t>
            </a:r>
            <a:r>
              <a:rPr lang="en-US" altLang="ko-KR" sz="1400" dirty="0" smtClean="0"/>
              <a:t>MLD</a:t>
            </a:r>
            <a:r>
              <a:rPr lang="en-GB" sz="1400" dirty="0" smtClean="0"/>
              <a:t> </a:t>
            </a:r>
          </a:p>
          <a:p>
            <a:pPr lvl="2"/>
            <a:r>
              <a:rPr lang="en-US" altLang="ko-KR" sz="1400" dirty="0"/>
              <a:t>Although some time has left on the timer, if all the queued DL data has been transmitted, the non-AP MLD can roam to the Target AP </a:t>
            </a:r>
            <a:r>
              <a:rPr lang="en-US" altLang="ko-KR" sz="1400" dirty="0" smtClean="0"/>
              <a:t>MLD</a:t>
            </a:r>
            <a:endParaRPr lang="en-GB" sz="1400" dirty="0" smtClean="0"/>
          </a:p>
          <a:p>
            <a:r>
              <a:rPr lang="en-US" altLang="ko-KR" sz="1600" dirty="0" smtClean="0"/>
              <a:t>The non-AP MLD can be informed with the data that it will receive from the Target AP MLD in advance through Roaming frames as well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76166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Data Transfer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Data can be transferred during or after the queued DL data transmission</a:t>
            </a:r>
          </a:p>
          <a:p>
            <a:pPr lvl="1"/>
            <a:r>
              <a:rPr lang="en-US" sz="1400" u="sng" dirty="0" smtClean="0"/>
              <a:t>Case 1 (during):</a:t>
            </a:r>
            <a:r>
              <a:rPr lang="en-US" sz="1400" dirty="0" smtClean="0"/>
              <a:t>  Data that will be transferred is decided in advance through the negotiation</a:t>
            </a:r>
          </a:p>
          <a:p>
            <a:pPr lvl="2"/>
            <a:r>
              <a:rPr lang="en-US" sz="1300" dirty="0" smtClean="0"/>
              <a:t>Case 1 can shorten the roaming duration</a:t>
            </a:r>
          </a:p>
          <a:p>
            <a:pPr lvl="2"/>
            <a:r>
              <a:rPr lang="en-US" sz="1300" dirty="0" smtClean="0"/>
              <a:t>It is useful for the cases where the roaming needs to take place very short</a:t>
            </a:r>
            <a:endParaRPr lang="en-US" sz="1300" dirty="0"/>
          </a:p>
          <a:p>
            <a:pPr lvl="1"/>
            <a:r>
              <a:rPr lang="en-US" altLang="ko-KR" sz="1400" u="sng" dirty="0" smtClean="0"/>
              <a:t>Case 2 (after):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The Serving AP MLD transmits the buffered data to the non-AP MLD STA until the timer expires and transfers the left data to the Target AP MLD</a:t>
            </a:r>
          </a:p>
          <a:p>
            <a:pPr lvl="2"/>
            <a:r>
              <a:rPr lang="en-US" sz="1400" dirty="0" smtClean="0"/>
              <a:t>Case 2 can minimize the data loss </a:t>
            </a:r>
          </a:p>
          <a:p>
            <a:pPr lvl="2"/>
            <a:r>
              <a:rPr lang="en-US" sz="1400" dirty="0" smtClean="0"/>
              <a:t>It is useful for the cases where the data continuity needs to be ensured</a:t>
            </a:r>
          </a:p>
          <a:p>
            <a:r>
              <a:rPr lang="en-US" sz="1600" dirty="0" smtClean="0"/>
              <a:t>Case 1 and Case 2 can be combined</a:t>
            </a:r>
          </a:p>
          <a:p>
            <a:pPr lvl="1"/>
            <a:endParaRPr lang="en-US" sz="1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Yelin Yoon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32" name="그림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4189396"/>
            <a:ext cx="3862714" cy="2077777"/>
          </a:xfrm>
          <a:prstGeom prst="rect">
            <a:avLst/>
          </a:prstGeom>
        </p:spPr>
      </p:pic>
      <p:pic>
        <p:nvPicPr>
          <p:cNvPr id="33" name="그림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4189396"/>
            <a:ext cx="4382264" cy="2092255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2160337" y="62484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LG Smart UI Bold" panose="020B0800000101010101" pitchFamily="50" charset="-127"/>
                <a:ea typeface="LG Smart UI Bold" panose="020B0800000101010101" pitchFamily="50" charset="-127"/>
              </a:rPr>
              <a:t>Case 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66679" y="62484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LG Smart UI Bold" panose="020B0800000101010101" pitchFamily="50" charset="-127"/>
                <a:ea typeface="LG Smart UI Bold" panose="020B0800000101010101" pitchFamily="50" charset="-127"/>
              </a:rPr>
              <a:t>Case 2</a:t>
            </a:r>
          </a:p>
        </p:txBody>
      </p:sp>
    </p:spTree>
    <p:extLst>
      <p:ext uri="{BB962C8B-B14F-4D97-AF65-F5344CB8AC3E}">
        <p14:creationId xmlns:p14="http://schemas.microsoft.com/office/powerpoint/2010/main" val="375861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In this contribution, we have discussed on how to minimize the data discontinuity and delay in roaming</a:t>
            </a:r>
          </a:p>
          <a:p>
            <a:pPr lvl="1"/>
            <a:r>
              <a:rPr lang="en-GB" sz="1800" dirty="0" smtClean="0"/>
              <a:t>We think Serving AP MLD transmitting all the queued DL data to the non-AP MLD before roaming is the most ideal case</a:t>
            </a:r>
          </a:p>
          <a:p>
            <a:pPr lvl="1"/>
            <a:r>
              <a:rPr lang="en-GB" sz="1800" dirty="0" smtClean="0"/>
              <a:t>If the Serving AP MLD is not capable of sending all the queued DL data, we can transfer some data to the Target AP MLD </a:t>
            </a:r>
          </a:p>
          <a:p>
            <a:pPr lvl="1"/>
            <a:endParaRPr lang="en-GB" sz="1800" dirty="0" smtClean="0"/>
          </a:p>
          <a:p>
            <a:r>
              <a:rPr lang="en-GB" sz="2000" dirty="0" smtClean="0"/>
              <a:t>The Serving AP MLD and the Target AP MLD should negotiate on the data transfer beforehand and the negotiation information can be shared with the non-AP MLD via Roaming Request and Response frames</a:t>
            </a:r>
          </a:p>
          <a:p>
            <a:endParaRPr lang="en-GB" sz="2000" dirty="0" smtClean="0"/>
          </a:p>
          <a:p>
            <a:r>
              <a:rPr lang="en-GB" sz="2000" dirty="0" smtClean="0"/>
              <a:t>Data Transfer can happen during or after the queued DL data transmission depending on the use cases</a:t>
            </a:r>
            <a:endParaRPr lang="en-GB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1455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</a:t>
            </a:r>
            <a:r>
              <a:rPr lang="en-US" dirty="0" smtClean="0"/>
              <a:t>1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 you agree to add the following text to the </a:t>
            </a:r>
            <a:r>
              <a:rPr lang="en-GB" dirty="0" err="1"/>
              <a:t>TGbn</a:t>
            </a:r>
            <a:r>
              <a:rPr lang="en-GB" dirty="0"/>
              <a:t> SFD?</a:t>
            </a:r>
          </a:p>
          <a:p>
            <a:pPr lvl="1"/>
            <a:r>
              <a:rPr lang="en-US" altLang="ko-KR" sz="2000" dirty="0"/>
              <a:t>When a non-AP MLD is in the process of roaming from the current AP MLD to a target AP MLD, t</a:t>
            </a:r>
            <a:r>
              <a:rPr lang="en-GB" dirty="0"/>
              <a:t>he current AP MLD can indicate </a:t>
            </a:r>
            <a:r>
              <a:rPr lang="en-GB" dirty="0" smtClean="0"/>
              <a:t>the followings to the non-AP MLD:</a:t>
            </a:r>
          </a:p>
          <a:p>
            <a:pPr lvl="2"/>
            <a:r>
              <a:rPr lang="en-GB" dirty="0"/>
              <a:t>T</a:t>
            </a:r>
            <a:r>
              <a:rPr lang="en-GB" dirty="0" smtClean="0"/>
              <a:t>he amount of </a:t>
            </a:r>
            <a:r>
              <a:rPr lang="en-GB" dirty="0"/>
              <a:t>the queued DL </a:t>
            </a:r>
            <a:r>
              <a:rPr lang="en-GB" dirty="0" smtClean="0"/>
              <a:t>data that the </a:t>
            </a:r>
            <a:r>
              <a:rPr lang="en-GB" dirty="0" smtClean="0"/>
              <a:t>current </a:t>
            </a:r>
            <a:r>
              <a:rPr lang="en-GB" dirty="0" smtClean="0"/>
              <a:t>AP MLD will transmit to the non-AP MLD</a:t>
            </a:r>
          </a:p>
          <a:p>
            <a:pPr lvl="3"/>
            <a:r>
              <a:rPr lang="en-GB" dirty="0" smtClean="0"/>
              <a:t>E.g. Last SN value per TID in the queue </a:t>
            </a:r>
          </a:p>
          <a:p>
            <a:pPr lvl="2"/>
            <a:r>
              <a:rPr lang="en-GB" dirty="0" smtClean="0"/>
              <a:t>Transition duration timer which is the duration that </a:t>
            </a:r>
            <a:r>
              <a:rPr lang="en-GB" dirty="0" smtClean="0"/>
              <a:t>the </a:t>
            </a:r>
            <a:r>
              <a:rPr lang="en-GB" dirty="0" smtClean="0"/>
              <a:t>current </a:t>
            </a:r>
            <a:r>
              <a:rPr lang="en-GB" dirty="0" smtClean="0"/>
              <a:t>AP MLD </a:t>
            </a:r>
            <a:r>
              <a:rPr lang="en-GB" dirty="0" smtClean="0"/>
              <a:t>transmits </a:t>
            </a:r>
            <a:r>
              <a:rPr lang="en-GB" dirty="0" smtClean="0"/>
              <a:t>queued DL </a:t>
            </a:r>
            <a:r>
              <a:rPr lang="en-GB" dirty="0" smtClean="0"/>
              <a:t>data </a:t>
            </a:r>
            <a:r>
              <a:rPr lang="en-GB" dirty="0" smtClean="0"/>
              <a:t>to </a:t>
            </a:r>
            <a:r>
              <a:rPr lang="en-GB" dirty="0"/>
              <a:t>the non-AP MLD </a:t>
            </a:r>
            <a:r>
              <a:rPr lang="en-GB" dirty="0" smtClean="0"/>
              <a:t>STA</a:t>
            </a:r>
          </a:p>
          <a:p>
            <a:pPr lvl="3"/>
            <a:r>
              <a:rPr lang="en-GB" dirty="0" smtClean="0"/>
              <a:t>Note. If the transmission ends before the timer expires, the non-AP MLD STA can roam to the Target AP MLD</a:t>
            </a:r>
            <a:endParaRPr lang="en-GB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3404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sz="2000"/>
              <a:t>[1] 24/0412 Seamless Roaming Procedure Follow-Up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9956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336540</TotalTime>
  <Words>1284</Words>
  <Application>Microsoft Office PowerPoint</Application>
  <PresentationFormat>화면 슬라이드 쇼(4:3)</PresentationFormat>
  <Paragraphs>133</Paragraphs>
  <Slides>10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7" baseType="lpstr">
      <vt:lpstr>LG Smart UI Bold</vt:lpstr>
      <vt:lpstr>굴림</vt:lpstr>
      <vt:lpstr>맑은 고딕</vt:lpstr>
      <vt:lpstr>맑은 고딕</vt:lpstr>
      <vt:lpstr>Arial</vt:lpstr>
      <vt:lpstr>Times New Roman</vt:lpstr>
      <vt:lpstr>802-11-Submission</vt:lpstr>
      <vt:lpstr>Seamless Roaming Data Transfer</vt:lpstr>
      <vt:lpstr>Introduction</vt:lpstr>
      <vt:lpstr>Re-cap: Seamless Roaming Procedure</vt:lpstr>
      <vt:lpstr>DL Data Transmission</vt:lpstr>
      <vt:lpstr>Roaming Request/Response Frames</vt:lpstr>
      <vt:lpstr>Data Transfer</vt:lpstr>
      <vt:lpstr>Conclusion</vt:lpstr>
      <vt:lpstr>SP 1</vt:lpstr>
      <vt:lpstr>References</vt:lpstr>
      <vt:lpstr>Appendix (Motion passed)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Yelin Yoon/IoT Connectivity Standard TP(yl.yoon@lge.com)</cp:lastModifiedBy>
  <cp:revision>17650</cp:revision>
  <cp:lastPrinted>2024-04-02T06:09:45Z</cp:lastPrinted>
  <dcterms:created xsi:type="dcterms:W3CDTF">2007-05-21T21:00:37Z</dcterms:created>
  <dcterms:modified xsi:type="dcterms:W3CDTF">2024-11-13T20:29:57Z</dcterms:modified>
</cp:coreProperties>
</file>