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325" r:id="rId3"/>
    <p:sldId id="1331" r:id="rId4"/>
    <p:sldId id="1332" r:id="rId5"/>
    <p:sldId id="1327" r:id="rId6"/>
    <p:sldId id="1333" r:id="rId7"/>
    <p:sldId id="1330" r:id="rId8"/>
    <p:sldId id="1329" r:id="rId9"/>
    <p:sldId id="1334" r:id="rId10"/>
    <p:sldId id="1345" r:id="rId11"/>
    <p:sldId id="1337" r:id="rId12"/>
    <p:sldId id="1341" r:id="rId13"/>
    <p:sldId id="1342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139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Insun Jang/IoT Connectivity Standard Task(insun.jang@lge.com)" initials="IJCST" lastIdx="23" clrIdx="1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9" autoAdjust="0"/>
    <p:restoredTop sz="95320" autoAdjust="0"/>
  </p:normalViewPr>
  <p:slideViewPr>
    <p:cSldViewPr>
      <p:cViewPr varScale="1">
        <p:scale>
          <a:sx n="115" d="100"/>
          <a:sy n="115" d="100"/>
        </p:scale>
        <p:origin x="13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1795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802.11-24/1516r1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December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Yelin Yoon,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Seamless Roaming Context Transfer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2024-12-17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731"/>
              </p:ext>
            </p:extLst>
          </p:nvPr>
        </p:nvGraphicFramePr>
        <p:xfrm>
          <a:off x="712304" y="2654112"/>
          <a:ext cx="7620000" cy="34919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/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781404"/>
                  </a:ext>
                </a:extLst>
              </a:tr>
              <a:tr h="2488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330643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314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2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 1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to the </a:t>
            </a:r>
            <a:r>
              <a:rPr lang="en-GB" altLang="ko-KR" dirty="0" err="1"/>
              <a:t>TGbn</a:t>
            </a:r>
            <a:r>
              <a:rPr lang="en-GB" altLang="ko-KR" dirty="0"/>
              <a:t> SFD?</a:t>
            </a:r>
          </a:p>
          <a:p>
            <a:pPr lvl="1"/>
            <a:r>
              <a:rPr lang="en-US" altLang="ko-KR" sz="2000" dirty="0"/>
              <a:t>When a non-AP MLD is in the process of roaming from the current AP MLD to a target AP </a:t>
            </a:r>
            <a:r>
              <a:rPr lang="en-US" altLang="ko-KR" sz="2000" dirty="0" smtClean="0"/>
              <a:t>MLD</a:t>
            </a:r>
            <a:r>
              <a:rPr lang="en-US" altLang="ko-KR" dirty="0" smtClean="0"/>
              <a:t>, the non-AP MLD can request what contexts need to be transferred from the current AP MLD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7520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to the </a:t>
            </a:r>
            <a:r>
              <a:rPr lang="en-GB" altLang="ko-KR" dirty="0" err="1"/>
              <a:t>TGbn</a:t>
            </a:r>
            <a:r>
              <a:rPr lang="en-GB" altLang="ko-KR" dirty="0"/>
              <a:t> SFD?</a:t>
            </a:r>
          </a:p>
          <a:p>
            <a:pPr lvl="1"/>
            <a:r>
              <a:rPr lang="en-US" altLang="ko-KR" sz="2000" dirty="0"/>
              <a:t>When a non-AP MLD is in the process of roaming from the current AP MLD to a target AP MLD, after </a:t>
            </a:r>
            <a:r>
              <a:rPr lang="en-US" altLang="ko-KR" dirty="0"/>
              <a:t>the context </a:t>
            </a:r>
            <a:r>
              <a:rPr lang="en-US" altLang="ko-KR" dirty="0" smtClean="0"/>
              <a:t>transfer, </a:t>
            </a:r>
            <a:r>
              <a:rPr lang="en-US" altLang="ko-KR" dirty="0"/>
              <a:t>the current AP MLD can inform what contexts have been transferred </a:t>
            </a:r>
            <a:r>
              <a:rPr lang="en-US" altLang="ko-KR" dirty="0" smtClean="0"/>
              <a:t>or </a:t>
            </a:r>
            <a:r>
              <a:rPr lang="en-US" altLang="ko-KR" dirty="0"/>
              <a:t>what needs to be re-negotiated with the </a:t>
            </a:r>
            <a:r>
              <a:rPr lang="en-US" altLang="ko-KR" dirty="0" smtClean="0"/>
              <a:t>target </a:t>
            </a:r>
            <a:r>
              <a:rPr lang="en-US" altLang="ko-KR" dirty="0"/>
              <a:t>AP MLD to the non-AP </a:t>
            </a:r>
            <a:r>
              <a:rPr lang="en-US" altLang="ko-KR" dirty="0" smtClean="0"/>
              <a:t>MLD</a:t>
            </a:r>
          </a:p>
          <a:p>
            <a:pPr lvl="2"/>
            <a:r>
              <a:rPr lang="en-US" altLang="ko-KR" dirty="0" smtClean="0"/>
              <a:t>This applies to all context transfers that take place in different phases of roaming 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91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to the </a:t>
            </a:r>
            <a:r>
              <a:rPr lang="en-GB" altLang="ko-KR" dirty="0" err="1"/>
              <a:t>TGbn</a:t>
            </a:r>
            <a:r>
              <a:rPr lang="en-GB" altLang="ko-KR" dirty="0"/>
              <a:t> SFD?</a:t>
            </a:r>
          </a:p>
          <a:p>
            <a:pPr lvl="1"/>
            <a:r>
              <a:rPr lang="en-US" altLang="ko-KR" sz="2000" dirty="0"/>
              <a:t>When a non-AP MLD is in the process of roaming from the current AP MLD to a target AP MLD, </a:t>
            </a:r>
            <a:r>
              <a:rPr lang="en-US" altLang="ko-KR" sz="2000" dirty="0" smtClean="0"/>
              <a:t>the SN for DL data </a:t>
            </a:r>
            <a:r>
              <a:rPr lang="en-US" altLang="ko-KR" sz="2000" dirty="0"/>
              <a:t>shall be transferred to the target AP </a:t>
            </a:r>
            <a:r>
              <a:rPr lang="en-US" altLang="ko-KR" sz="2000" dirty="0" smtClean="0"/>
              <a:t>MLD</a:t>
            </a:r>
          </a:p>
          <a:p>
            <a:pPr lvl="2"/>
            <a:r>
              <a:rPr lang="en-US" altLang="ko-KR" dirty="0" smtClean="0"/>
              <a:t>The SN value corresponds to the next value of the last SN value of individually addressed data frame per TID assigned at the current AP MLD</a:t>
            </a:r>
          </a:p>
          <a:p>
            <a:pPr lvl="1"/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667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to the </a:t>
            </a:r>
            <a:r>
              <a:rPr lang="en-GB" altLang="ko-KR" dirty="0" err="1"/>
              <a:t>TGbn</a:t>
            </a:r>
            <a:r>
              <a:rPr lang="en-GB" altLang="ko-KR" dirty="0"/>
              <a:t> SFD?</a:t>
            </a:r>
          </a:p>
          <a:p>
            <a:pPr lvl="1"/>
            <a:r>
              <a:rPr lang="en-US" altLang="ko-KR" sz="2000" dirty="0"/>
              <a:t>When a non-AP MLD is in the process of roaming from the current AP MLD to a target AP MLD, </a:t>
            </a:r>
            <a:r>
              <a:rPr lang="en-US" altLang="ko-KR" dirty="0" smtClean="0"/>
              <a:t>one or more of the following can be transferred to the target AP MLD from the current AP MLD</a:t>
            </a:r>
          </a:p>
          <a:p>
            <a:pPr lvl="2"/>
            <a:r>
              <a:rPr lang="en-US" altLang="ko-KR" sz="1600" dirty="0" smtClean="0"/>
              <a:t>The SN for UL data </a:t>
            </a:r>
          </a:p>
          <a:p>
            <a:pPr lvl="3"/>
            <a:r>
              <a:rPr lang="en-GB" altLang="ko-KR" sz="1400" dirty="0"/>
              <a:t>The SN value per TID of the latest data received from the non-AP </a:t>
            </a:r>
            <a:r>
              <a:rPr lang="en-GB" altLang="ko-KR" sz="1400" dirty="0" smtClean="0"/>
              <a:t>MLD before the transmission of the Roaming Request frame is transferred 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600" dirty="0" smtClean="0"/>
              <a:t>Block Ack Agreement parameters(Block Ack Timeout Value and Buffer Size) when an ADDBA Request was sent from a non-AP MLD to an AP MLD 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600" dirty="0"/>
              <a:t>Block Ack Agreement parameters(Block Ack Timeout Value and Buffer Size) when an ADDBA Request was sent </a:t>
            </a:r>
            <a:r>
              <a:rPr lang="en-US" altLang="ko-KR" sz="1600" dirty="0" smtClean="0"/>
              <a:t>from an </a:t>
            </a:r>
            <a:r>
              <a:rPr lang="en-US" altLang="ko-KR" sz="1600" dirty="0"/>
              <a:t>AP </a:t>
            </a:r>
            <a:r>
              <a:rPr lang="en-US" altLang="ko-KR" sz="1600" dirty="0" smtClean="0"/>
              <a:t>MLD to </a:t>
            </a:r>
            <a:r>
              <a:rPr lang="en-US" altLang="ko-KR" sz="1600" dirty="0"/>
              <a:t>a non-AP </a:t>
            </a:r>
            <a:r>
              <a:rPr lang="en-US" altLang="ko-KR" sz="1600" dirty="0" smtClean="0"/>
              <a:t>MLD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190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</a:t>
            </a:r>
            <a:r>
              <a:rPr lang="en-US" dirty="0"/>
              <a:t>motion regarding the context transfer has been passed </a:t>
            </a:r>
          </a:p>
          <a:p>
            <a:pPr lvl="1"/>
            <a:r>
              <a:rPr lang="en-US" altLang="ko-KR" sz="1600" dirty="0"/>
              <a:t>Define in 11bn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MLD?</a:t>
            </a:r>
          </a:p>
          <a:p>
            <a:pPr lvl="2" fontAlgn="ctr"/>
            <a:r>
              <a:rPr lang="en-US" altLang="ko-KR" sz="1400" dirty="0"/>
              <a:t>Details on what context can be transferred and what context can be renegotiated are TBD</a:t>
            </a:r>
            <a:endParaRPr lang="en-US" altLang="ko-KR" sz="2800" dirty="0"/>
          </a:p>
          <a:p>
            <a:pPr lvl="2" fontAlgn="ctr"/>
            <a:r>
              <a:rPr lang="en-US" altLang="ko-KR" sz="1400" dirty="0"/>
              <a:t>How to transfer the context is TBD</a:t>
            </a:r>
            <a:endParaRPr lang="en-US" dirty="0"/>
          </a:p>
          <a:p>
            <a:r>
              <a:rPr lang="en-US" dirty="0"/>
              <a:t>In this contribution, we want to elaborate on context transfer </a:t>
            </a:r>
            <a:endParaRPr lang="en-GB" dirty="0"/>
          </a:p>
          <a:p>
            <a:pPr lvl="1"/>
            <a:r>
              <a:rPr lang="en-GB" dirty="0"/>
              <a:t>We will </a:t>
            </a:r>
            <a:r>
              <a:rPr lang="en-GB" dirty="0" smtClean="0"/>
              <a:t>consider specific </a:t>
            </a:r>
            <a:r>
              <a:rPr lang="en-GB" dirty="0"/>
              <a:t>context transfer contents and how they can be transferred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807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Considerations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700" dirty="0" smtClean="0"/>
              <a:t>Once the </a:t>
            </a:r>
            <a:r>
              <a:rPr lang="en-GB" sz="1700" dirty="0"/>
              <a:t>n</a:t>
            </a:r>
            <a:r>
              <a:rPr lang="en-GB" sz="1700" dirty="0" smtClean="0"/>
              <a:t>on-AP MLD roams, it re-negotiates for some features with the </a:t>
            </a:r>
            <a:r>
              <a:rPr lang="en-GB" sz="1700" dirty="0" smtClean="0"/>
              <a:t>target </a:t>
            </a:r>
            <a:r>
              <a:rPr lang="en-GB" sz="1700" dirty="0" smtClean="0"/>
              <a:t>AP MLD </a:t>
            </a:r>
            <a:endParaRPr lang="en-GB" sz="1700" dirty="0"/>
          </a:p>
          <a:p>
            <a:pPr lvl="1"/>
            <a:r>
              <a:rPr lang="en-GB" sz="1600" dirty="0" smtClean="0"/>
              <a:t>Some of the features like Block Ack Agreement </a:t>
            </a:r>
            <a:r>
              <a:rPr lang="en-US" sz="1600" dirty="0" smtClean="0"/>
              <a:t>may cause an additional delay </a:t>
            </a:r>
            <a:r>
              <a:rPr lang="en-GB" sz="1600" dirty="0" smtClean="0"/>
              <a:t>while re-negotiating </a:t>
            </a:r>
          </a:p>
          <a:p>
            <a:pPr lvl="1"/>
            <a:r>
              <a:rPr lang="en-GB" sz="1600" dirty="0" smtClean="0"/>
              <a:t>Re-negotiation can be avoided if the parameters do not require a further change after roaming </a:t>
            </a:r>
          </a:p>
          <a:p>
            <a:pPr lvl="2"/>
            <a:r>
              <a:rPr lang="en-GB" sz="1400" dirty="0" smtClean="0"/>
              <a:t>The parameters set at the current AP MLD can be transferred to the target AP MLD</a:t>
            </a:r>
            <a:endParaRPr lang="en-GB" sz="1400" dirty="0"/>
          </a:p>
          <a:p>
            <a:r>
              <a:rPr lang="en-GB" sz="1700" dirty="0" smtClean="0"/>
              <a:t>Re-negotiation may be mandatory or optional</a:t>
            </a:r>
            <a:endParaRPr lang="en-GB" sz="1700" dirty="0"/>
          </a:p>
          <a:p>
            <a:pPr lvl="1"/>
            <a:r>
              <a:rPr lang="en-GB" sz="1600" dirty="0" smtClean="0"/>
              <a:t>As re-negotiation is not a fixed step, an </a:t>
            </a:r>
            <a:r>
              <a:rPr lang="en-GB" sz="1600" dirty="0"/>
              <a:t>information </a:t>
            </a:r>
            <a:r>
              <a:rPr lang="en-GB" sz="1600" dirty="0" smtClean="0"/>
              <a:t>exchange may be needed to notify </a:t>
            </a:r>
            <a:r>
              <a:rPr lang="en-GB" sz="1600" dirty="0"/>
              <a:t>what </a:t>
            </a:r>
            <a:r>
              <a:rPr lang="en-GB" sz="1600" dirty="0" smtClean="0"/>
              <a:t>contexts </a:t>
            </a:r>
            <a:r>
              <a:rPr lang="en-GB" sz="1600" dirty="0"/>
              <a:t>have been transferred </a:t>
            </a:r>
            <a:r>
              <a:rPr lang="en-GB" sz="1600" dirty="0" smtClean="0"/>
              <a:t>and what needs to be re-negotiated</a:t>
            </a:r>
            <a:endParaRPr lang="en-GB" sz="1600" dirty="0"/>
          </a:p>
          <a:p>
            <a:pPr lvl="1"/>
            <a:r>
              <a:rPr lang="en-GB" sz="1600" dirty="0" smtClean="0"/>
              <a:t>For the discussion on the context transfer, </a:t>
            </a:r>
            <a:r>
              <a:rPr lang="en-GB" sz="1600" dirty="0"/>
              <a:t>we will focus on the Sequence Number (SN) and the Block Ack Agreement in this contribution</a:t>
            </a:r>
          </a:p>
          <a:p>
            <a:r>
              <a:rPr lang="en-GB" sz="1700" dirty="0" smtClean="0"/>
              <a:t>We also want to discuss on two </a:t>
            </a:r>
            <a:r>
              <a:rPr lang="en-GB" sz="1700" dirty="0"/>
              <a:t>ways of transferring the context which are Over-the-DS and Over-the-Air</a:t>
            </a:r>
          </a:p>
          <a:p>
            <a:pPr lvl="1"/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921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Sequence Number (</a:t>
            </a:r>
            <a:r>
              <a:rPr lang="en-GB" dirty="0">
                <a:sym typeface="Wingdings" panose="05000000000000000000" pitchFamily="2" charset="2"/>
              </a:rPr>
              <a:t>SN)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SN context transfer can be considered in two cases which are DL and UL data transmissions</a:t>
            </a:r>
          </a:p>
          <a:p>
            <a:r>
              <a:rPr lang="en-GB" sz="1600" dirty="0" smtClean="0"/>
              <a:t>In a </a:t>
            </a:r>
            <a:r>
              <a:rPr lang="en-GB" sz="1600" b="1" dirty="0"/>
              <a:t>DL</a:t>
            </a:r>
            <a:r>
              <a:rPr lang="en-GB" sz="1600" dirty="0"/>
              <a:t> data </a:t>
            </a:r>
            <a:r>
              <a:rPr lang="en-GB" sz="1600" dirty="0" smtClean="0"/>
              <a:t>transmission, after roaming</a:t>
            </a:r>
            <a:r>
              <a:rPr lang="en-GB" sz="1600" dirty="0" smtClean="0"/>
              <a:t>, </a:t>
            </a:r>
            <a:r>
              <a:rPr lang="en-GB" sz="1600" dirty="0" smtClean="0"/>
              <a:t>the non-AP MLD needs to receive </a:t>
            </a:r>
            <a:r>
              <a:rPr lang="en-US" sz="1600" dirty="0" smtClean="0"/>
              <a:t>the packet that corresponds to the next SN value of the lastly received packet from the current AP MLD </a:t>
            </a:r>
          </a:p>
          <a:p>
            <a:pPr lvl="1"/>
            <a:r>
              <a:rPr lang="en-GB" sz="1400" dirty="0"/>
              <a:t>T</a:t>
            </a:r>
            <a:r>
              <a:rPr lang="en-GB" sz="1400" dirty="0" smtClean="0"/>
              <a:t>he</a:t>
            </a:r>
            <a:r>
              <a:rPr lang="en-GB" sz="1400" dirty="0" smtClean="0">
                <a:sym typeface="Wingdings" panose="05000000000000000000" pitchFamily="2" charset="2"/>
              </a:rPr>
              <a:t> </a:t>
            </a:r>
            <a:r>
              <a:rPr lang="en-GB" sz="1400" dirty="0" smtClean="0">
                <a:sym typeface="Wingdings" panose="05000000000000000000" pitchFamily="2" charset="2"/>
              </a:rPr>
              <a:t>target </a:t>
            </a:r>
            <a:r>
              <a:rPr lang="en-GB" sz="1400" dirty="0">
                <a:sym typeface="Wingdings" panose="05000000000000000000" pitchFamily="2" charset="2"/>
              </a:rPr>
              <a:t>AP MLD needs to </a:t>
            </a:r>
            <a:r>
              <a:rPr lang="en-GB" sz="1400" dirty="0" smtClean="0">
                <a:sym typeface="Wingdings" panose="05000000000000000000" pitchFamily="2" charset="2"/>
              </a:rPr>
              <a:t>know </a:t>
            </a:r>
            <a:r>
              <a:rPr lang="en-US" sz="1400" dirty="0" smtClean="0">
                <a:sym typeface="Wingdings" panose="05000000000000000000" pitchFamily="2" charset="2"/>
              </a:rPr>
              <a:t>the </a:t>
            </a:r>
            <a:r>
              <a:rPr lang="en-GB" sz="1400" dirty="0" smtClean="0">
                <a:sym typeface="Wingdings" panose="05000000000000000000" pitchFamily="2" charset="2"/>
              </a:rPr>
              <a:t>next SN value per TID of the lastly </a:t>
            </a:r>
            <a:r>
              <a:rPr lang="en-GB" altLang="ko-KR" sz="1400" dirty="0">
                <a:sym typeface="Wingdings" panose="05000000000000000000" pitchFamily="2" charset="2"/>
              </a:rPr>
              <a:t>transmitted </a:t>
            </a:r>
            <a:r>
              <a:rPr lang="en-GB" sz="1400" dirty="0" smtClean="0">
                <a:sym typeface="Wingdings" panose="05000000000000000000" pitchFamily="2" charset="2"/>
              </a:rPr>
              <a:t>packet </a:t>
            </a:r>
          </a:p>
          <a:p>
            <a:pPr lvl="2"/>
            <a:r>
              <a:rPr lang="en-GB" sz="1400" dirty="0" smtClean="0">
                <a:sym typeface="Wingdings" panose="05000000000000000000" pitchFamily="2" charset="2"/>
              </a:rPr>
              <a:t>The next SN value is transferred to the </a:t>
            </a:r>
            <a:r>
              <a:rPr lang="en-GB" sz="1400" dirty="0" smtClean="0">
                <a:sym typeface="Wingdings" panose="05000000000000000000" pitchFamily="2" charset="2"/>
              </a:rPr>
              <a:t>target </a:t>
            </a:r>
            <a:r>
              <a:rPr lang="en-GB" sz="1400" dirty="0" smtClean="0">
                <a:sym typeface="Wingdings" panose="05000000000000000000" pitchFamily="2" charset="2"/>
              </a:rPr>
              <a:t>AP MLD </a:t>
            </a:r>
          </a:p>
          <a:p>
            <a:pPr lvl="1"/>
            <a:r>
              <a:rPr lang="en-GB" sz="1400" dirty="0" smtClean="0">
                <a:sym typeface="Wingdings" panose="05000000000000000000" pitchFamily="2" charset="2"/>
              </a:rPr>
              <a:t>We </a:t>
            </a:r>
            <a:r>
              <a:rPr lang="en-GB" sz="1400" dirty="0">
                <a:sym typeface="Wingdings" panose="05000000000000000000" pitchFamily="2" charset="2"/>
              </a:rPr>
              <a:t>think </a:t>
            </a:r>
            <a:r>
              <a:rPr lang="en-GB" sz="1400" dirty="0" smtClean="0">
                <a:sym typeface="Wingdings" panose="05000000000000000000" pitchFamily="2" charset="2"/>
              </a:rPr>
              <a:t>SN context transfer in a DL data transmission should be mandatory</a:t>
            </a:r>
          </a:p>
          <a:p>
            <a:r>
              <a:rPr lang="en-GB" altLang="ko-KR" sz="1600" dirty="0">
                <a:sym typeface="Wingdings" panose="05000000000000000000" pitchFamily="2" charset="2"/>
              </a:rPr>
              <a:t>In an UL data transmission, the </a:t>
            </a:r>
            <a:r>
              <a:rPr lang="en-GB" altLang="ko-KR" sz="1600" dirty="0" smtClean="0">
                <a:sym typeface="Wingdings" panose="05000000000000000000" pitchFamily="2" charset="2"/>
              </a:rPr>
              <a:t>target </a:t>
            </a:r>
            <a:r>
              <a:rPr lang="en-GB" altLang="ko-KR" sz="1600" dirty="0">
                <a:sym typeface="Wingdings" panose="05000000000000000000" pitchFamily="2" charset="2"/>
              </a:rPr>
              <a:t>AP MLD needs </a:t>
            </a:r>
            <a:r>
              <a:rPr lang="en-GB" altLang="ko-KR" sz="1600" dirty="0" smtClean="0">
                <a:sym typeface="Wingdings" panose="05000000000000000000" pitchFamily="2" charset="2"/>
              </a:rPr>
              <a:t>the next SN value per TID </a:t>
            </a:r>
            <a:r>
              <a:rPr lang="en-GB" altLang="ko-KR" sz="1600" dirty="0" smtClean="0"/>
              <a:t>to </a:t>
            </a:r>
            <a:r>
              <a:rPr lang="en-GB" altLang="ko-KR" sz="1600" dirty="0"/>
              <a:t>set the SSN of the Block Ack window size</a:t>
            </a:r>
          </a:p>
          <a:p>
            <a:pPr lvl="1"/>
            <a:r>
              <a:rPr lang="en-GB" altLang="ko-KR" sz="1400" dirty="0"/>
              <a:t>If the Block Ack Agreement is not re-negotiated</a:t>
            </a:r>
          </a:p>
          <a:p>
            <a:pPr lvl="2"/>
            <a:r>
              <a:rPr lang="en-GB" altLang="ko-KR" sz="1300" dirty="0"/>
              <a:t>The non-AP MLD does not send the ADDBA Request frame that includes the SN per TID, the SN value needs to be transferred </a:t>
            </a:r>
          </a:p>
          <a:p>
            <a:pPr lvl="1"/>
            <a:r>
              <a:rPr lang="en-GB" altLang="ko-KR" sz="1400" dirty="0"/>
              <a:t>If the Block Ack Agreement is re-negotiated </a:t>
            </a:r>
          </a:p>
          <a:p>
            <a:pPr lvl="2"/>
            <a:r>
              <a:rPr lang="en-GB" altLang="ko-KR" sz="1300" dirty="0"/>
              <a:t>The non-AP MLD sends the ADDBA Request. In this case, the SN per TID does not need to be transferred</a:t>
            </a:r>
          </a:p>
          <a:p>
            <a:pPr lvl="1"/>
            <a:r>
              <a:rPr lang="en-GB" altLang="ko-KR" sz="1500" dirty="0">
                <a:sym typeface="Wingdings" panose="05000000000000000000" pitchFamily="2" charset="2"/>
              </a:rPr>
              <a:t>We think SN context transfer in a UL data transmission can be optional</a:t>
            </a:r>
          </a:p>
          <a:p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6712" y="6475413"/>
            <a:ext cx="212179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134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Block Ack Agreement (1/2)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Block Ack Agreement context transfer can be dealt in two cases where the ADDBA Request is sent from the AP MLD to the non-AP MLD (DL Block Ack Agreement) and where the ADDBA Request is sent from the non-AP MLD to the AP MLD (UL Block Ack Agreement)</a:t>
            </a:r>
          </a:p>
          <a:p>
            <a:pPr lvl="1"/>
            <a:r>
              <a:rPr lang="en-US" sz="1600" dirty="0" smtClean="0"/>
              <a:t>If the Block Ack Agreement parameters need to be changed after roaming, re-negotiation is required which means no context transfer and vice versa</a:t>
            </a:r>
          </a:p>
          <a:p>
            <a:r>
              <a:rPr lang="en-US" sz="1600" dirty="0" smtClean="0"/>
              <a:t>In DL </a:t>
            </a:r>
            <a:r>
              <a:rPr lang="en-US" sz="1600" dirty="0"/>
              <a:t>Block Ack </a:t>
            </a:r>
            <a:r>
              <a:rPr lang="en-US" sz="1600" dirty="0" smtClean="0"/>
              <a:t>agreement case, the </a:t>
            </a:r>
            <a:r>
              <a:rPr lang="en-US" sz="1600" dirty="0"/>
              <a:t>B</a:t>
            </a:r>
            <a:r>
              <a:rPr lang="en-US" sz="1600" dirty="0" smtClean="0"/>
              <a:t>uffer </a:t>
            </a:r>
            <a:r>
              <a:rPr lang="en-US" sz="1600" dirty="0"/>
              <a:t>S</a:t>
            </a:r>
            <a:r>
              <a:rPr lang="en-US" sz="1600" dirty="0" smtClean="0"/>
              <a:t>ize </a:t>
            </a:r>
            <a:r>
              <a:rPr lang="en-US" sz="1600" dirty="0"/>
              <a:t>and </a:t>
            </a:r>
            <a:r>
              <a:rPr lang="en-US" sz="1600" dirty="0" smtClean="0"/>
              <a:t>the Block Ack </a:t>
            </a:r>
            <a:r>
              <a:rPr lang="en-US" sz="1600" dirty="0"/>
              <a:t>T</a:t>
            </a:r>
            <a:r>
              <a:rPr lang="en-US" sz="1600" dirty="0" smtClean="0"/>
              <a:t>imeout </a:t>
            </a:r>
            <a:r>
              <a:rPr lang="en-US" sz="1600" dirty="0"/>
              <a:t>V</a:t>
            </a:r>
            <a:r>
              <a:rPr lang="en-US" sz="1600" dirty="0" smtClean="0"/>
              <a:t>alue </a:t>
            </a:r>
            <a:r>
              <a:rPr lang="en-US" sz="1600" dirty="0"/>
              <a:t>are set upon the non-AP </a:t>
            </a:r>
            <a:r>
              <a:rPr lang="en-US" sz="1600" dirty="0" smtClean="0"/>
              <a:t>MLD’s </a:t>
            </a:r>
            <a:r>
              <a:rPr lang="en-US" sz="1600" dirty="0"/>
              <a:t>perspective</a:t>
            </a:r>
          </a:p>
          <a:p>
            <a:pPr lvl="1"/>
            <a:r>
              <a:rPr lang="en-US" sz="1600" dirty="0" smtClean="0"/>
              <a:t>As </a:t>
            </a:r>
            <a:r>
              <a:rPr lang="en-US" sz="1600" dirty="0"/>
              <a:t>the non-AP </a:t>
            </a:r>
            <a:r>
              <a:rPr lang="en-US" sz="1600" dirty="0" smtClean="0"/>
              <a:t>MLD’s </a:t>
            </a:r>
            <a:r>
              <a:rPr lang="en-US" sz="1600" dirty="0"/>
              <a:t>features stay the same, a re-negotiation </a:t>
            </a:r>
            <a:r>
              <a:rPr lang="en-US" altLang="ko-KR" sz="1600" dirty="0"/>
              <a:t>may not be needed </a:t>
            </a:r>
            <a:r>
              <a:rPr lang="en-US" sz="1600" dirty="0"/>
              <a:t>after roaming</a:t>
            </a:r>
          </a:p>
          <a:p>
            <a:pPr lvl="2"/>
            <a:r>
              <a:rPr lang="en-US" sz="1400" dirty="0"/>
              <a:t>Transferring the Block Ack </a:t>
            </a:r>
            <a:r>
              <a:rPr lang="en-US" sz="1400" dirty="0" smtClean="0"/>
              <a:t>parameters (Block Ack Timeout Value and Buffer Size) per </a:t>
            </a:r>
            <a:r>
              <a:rPr lang="en-US" sz="1400" dirty="0"/>
              <a:t>TID for DL </a:t>
            </a:r>
            <a:r>
              <a:rPr lang="en-US" sz="1400" dirty="0" smtClean="0"/>
              <a:t>can </a:t>
            </a:r>
            <a:r>
              <a:rPr lang="en-US" sz="1400" dirty="0"/>
              <a:t>be </a:t>
            </a:r>
            <a:r>
              <a:rPr lang="en-US" sz="1400" dirty="0" smtClean="0"/>
              <a:t>mandatory</a:t>
            </a:r>
            <a:endParaRPr lang="en-US" sz="1400" dirty="0"/>
          </a:p>
          <a:p>
            <a:pPr lvl="2"/>
            <a:r>
              <a:rPr lang="en-US" altLang="ko-KR" sz="1400" dirty="0"/>
              <a:t>On the other hand, we need more discussion on the case where a non-AP MLD </a:t>
            </a:r>
            <a:r>
              <a:rPr lang="en-US" altLang="ko-KR" sz="1400" dirty="0" smtClean="0"/>
              <a:t>wants to change the </a:t>
            </a:r>
            <a:r>
              <a:rPr lang="en-US" altLang="ko-KR" sz="1400" dirty="0"/>
              <a:t>Block Ack </a:t>
            </a:r>
            <a:r>
              <a:rPr lang="en-US" altLang="ko-KR" sz="1400" dirty="0" smtClean="0"/>
              <a:t>Agreement parameters’ values </a:t>
            </a:r>
            <a:r>
              <a:rPr lang="en-US" altLang="ko-KR" sz="1400" dirty="0"/>
              <a:t>with the </a:t>
            </a:r>
            <a:r>
              <a:rPr lang="en-US" altLang="ko-KR" sz="1400" dirty="0" smtClean="0"/>
              <a:t>target </a:t>
            </a:r>
            <a:r>
              <a:rPr lang="en-US" altLang="ko-KR" sz="1400" dirty="0"/>
              <a:t>AP MLD  </a:t>
            </a:r>
            <a:endParaRPr lang="en-US" altLang="ko-KR" sz="1400" dirty="0" smtClean="0"/>
          </a:p>
          <a:p>
            <a:pPr lvl="3"/>
            <a:r>
              <a:rPr lang="en-US" altLang="ko-KR" sz="1300" dirty="0" smtClean="0"/>
              <a:t>In this case, the Block Ack Agreement transfer in DL case needs to be optional </a:t>
            </a:r>
            <a:endParaRPr lang="en-US" altLang="ko-KR" sz="1300" dirty="0"/>
          </a:p>
          <a:p>
            <a:pPr lvl="3"/>
            <a:r>
              <a:rPr lang="en-US" altLang="ko-KR" sz="1300" dirty="0"/>
              <a:t>The non-AP </a:t>
            </a:r>
            <a:r>
              <a:rPr lang="en-US" altLang="ko-KR" sz="1300" dirty="0" smtClean="0"/>
              <a:t>MLD </a:t>
            </a:r>
            <a:r>
              <a:rPr lang="en-US" altLang="ko-KR" sz="1300" dirty="0"/>
              <a:t>could </a:t>
            </a:r>
            <a:r>
              <a:rPr lang="en-US" altLang="ko-KR" sz="1300" dirty="0" smtClean="0"/>
              <a:t>notify </a:t>
            </a:r>
            <a:r>
              <a:rPr lang="en-US" altLang="ko-KR" sz="1300" dirty="0"/>
              <a:t>whether </a:t>
            </a:r>
            <a:r>
              <a:rPr lang="en-US" altLang="ko-KR" sz="1300" dirty="0" smtClean="0"/>
              <a:t>it wants </a:t>
            </a:r>
            <a:r>
              <a:rPr lang="en-US" altLang="ko-KR" sz="1300" dirty="0"/>
              <a:t>to maintain or update the Block Ack Agreement parameters to the </a:t>
            </a:r>
            <a:r>
              <a:rPr lang="en-US" altLang="ko-KR" sz="1300" dirty="0" smtClean="0"/>
              <a:t>current </a:t>
            </a:r>
            <a:r>
              <a:rPr lang="en-US" altLang="ko-KR" sz="1300" dirty="0"/>
              <a:t>AP MLD in advance </a:t>
            </a:r>
            <a:endParaRPr lang="en-US" sz="13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8686800" y="1981200"/>
            <a:ext cx="1219200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8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Block Ack Agreement (2/2)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UL </a:t>
            </a:r>
            <a:r>
              <a:rPr lang="en-US" altLang="ko-KR" sz="2000" dirty="0"/>
              <a:t>Block Ack </a:t>
            </a:r>
            <a:r>
              <a:rPr lang="en-US" altLang="ko-KR" sz="2000" dirty="0" smtClean="0"/>
              <a:t>Agreement case, </a:t>
            </a:r>
            <a:r>
              <a:rPr lang="en-US" altLang="ko-KR" sz="2000" dirty="0"/>
              <a:t>t</a:t>
            </a:r>
            <a:r>
              <a:rPr lang="en-US" altLang="ko-KR" sz="2000" dirty="0" smtClean="0"/>
              <a:t>he Buffer </a:t>
            </a:r>
            <a:r>
              <a:rPr lang="en-US" altLang="ko-KR" sz="2000" dirty="0"/>
              <a:t>S</a:t>
            </a:r>
            <a:r>
              <a:rPr lang="en-US" altLang="ko-KR" sz="2000" dirty="0" smtClean="0"/>
              <a:t>ize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the Block Ack </a:t>
            </a:r>
            <a:r>
              <a:rPr lang="en-US" altLang="ko-KR" sz="2000" dirty="0"/>
              <a:t>T</a:t>
            </a:r>
            <a:r>
              <a:rPr lang="en-US" altLang="ko-KR" sz="2000" dirty="0" smtClean="0"/>
              <a:t>imeout Value </a:t>
            </a:r>
            <a:r>
              <a:rPr lang="en-US" altLang="ko-KR" sz="2000" dirty="0"/>
              <a:t>are set upon the AP MLD’s perspective</a:t>
            </a:r>
          </a:p>
          <a:p>
            <a:pPr lvl="1"/>
            <a:r>
              <a:rPr lang="en-US" altLang="ko-KR" sz="1600" dirty="0" smtClean="0"/>
              <a:t>The Block Ack </a:t>
            </a:r>
            <a:r>
              <a:rPr lang="en-US" altLang="ko-KR" sz="1600" dirty="0"/>
              <a:t>parameters (Block Ack Timeout Value and Buffer Size) </a:t>
            </a:r>
            <a:r>
              <a:rPr lang="en-US" altLang="ko-KR" sz="1600" dirty="0" smtClean="0"/>
              <a:t>of the </a:t>
            </a:r>
            <a:r>
              <a:rPr lang="en-US" altLang="ko-KR" sz="1600" dirty="0" smtClean="0"/>
              <a:t>target </a:t>
            </a:r>
            <a:r>
              <a:rPr lang="en-US" altLang="ko-KR" sz="1600" dirty="0"/>
              <a:t>AP MLD can be different from </a:t>
            </a:r>
            <a:r>
              <a:rPr lang="en-US" altLang="ko-KR" sz="1600" dirty="0" smtClean="0"/>
              <a:t>the current </a:t>
            </a:r>
            <a:r>
              <a:rPr lang="en-US" altLang="ko-KR" sz="1600" dirty="0"/>
              <a:t>AP MLD</a:t>
            </a:r>
          </a:p>
          <a:p>
            <a:pPr lvl="1"/>
            <a:r>
              <a:rPr lang="en-US" altLang="ko-KR" sz="1600" dirty="0" smtClean="0"/>
              <a:t>Assuming that the current </a:t>
            </a:r>
            <a:r>
              <a:rPr lang="en-US" altLang="ko-KR" sz="1600" dirty="0"/>
              <a:t>AP MLD </a:t>
            </a:r>
            <a:r>
              <a:rPr lang="en-US" altLang="ko-KR" sz="1600" dirty="0" smtClean="0"/>
              <a:t>can gather information of the Block Ack Agreement of the target AP MLD in advance, it can make a decision on the context transfer. </a:t>
            </a:r>
          </a:p>
          <a:p>
            <a:pPr lvl="2"/>
            <a:r>
              <a:rPr lang="en-US" altLang="ko-KR" sz="1400" dirty="0" smtClean="0"/>
              <a:t>If the target </a:t>
            </a:r>
            <a:r>
              <a:rPr lang="en-US" altLang="ko-KR" sz="1400" dirty="0"/>
              <a:t>AP MLD </a:t>
            </a:r>
            <a:r>
              <a:rPr lang="en-US" altLang="ko-KR" sz="1400" dirty="0" smtClean="0"/>
              <a:t>can accept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Block Ack Agreement </a:t>
            </a:r>
            <a:r>
              <a:rPr lang="en-US" altLang="ko-KR" sz="1400" dirty="0"/>
              <a:t>made between the </a:t>
            </a:r>
            <a:r>
              <a:rPr lang="en-US" altLang="ko-KR" sz="1400" dirty="0" smtClean="0"/>
              <a:t>current </a:t>
            </a:r>
            <a:r>
              <a:rPr lang="en-US" altLang="ko-KR" sz="1400" dirty="0"/>
              <a:t>AP MLD and the non-AP </a:t>
            </a:r>
            <a:r>
              <a:rPr lang="en-US" altLang="ko-KR" sz="1400" dirty="0" smtClean="0"/>
              <a:t>MLD, </a:t>
            </a:r>
            <a:r>
              <a:rPr lang="en-US" altLang="ko-KR" sz="1400" dirty="0"/>
              <a:t>a re-negotiation may not be needed</a:t>
            </a:r>
          </a:p>
          <a:p>
            <a:pPr lvl="2"/>
            <a:r>
              <a:rPr lang="en-US" altLang="ko-KR" sz="1400" dirty="0" smtClean="0"/>
              <a:t>The non-AP MLD may also request for the Block Ack Agreement information to the current AP MLD to make a decision on the re-negotiation</a:t>
            </a:r>
          </a:p>
          <a:p>
            <a:pPr lvl="1"/>
            <a:r>
              <a:rPr lang="en-GB" sz="1600" dirty="0" smtClean="0"/>
              <a:t>Context Transfer of the Block Ack Agreement in UL Block Ack Agreement case can be optional </a:t>
            </a:r>
            <a:endParaRPr lang="en-GB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1668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Roaming Request/Response Frames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If the </a:t>
            </a:r>
            <a:r>
              <a:rPr lang="en-US" altLang="ko-KR" sz="1800" dirty="0" smtClean="0"/>
              <a:t>context transfer is optional, the AP MLD and the non-AP MLD may need to exchange information on </a:t>
            </a:r>
            <a:r>
              <a:rPr lang="en-US" altLang="ko-KR" sz="1800" dirty="0"/>
              <a:t>what </a:t>
            </a:r>
            <a:r>
              <a:rPr lang="en-US" altLang="ko-KR" sz="1800" dirty="0" smtClean="0"/>
              <a:t>contexts have </a:t>
            </a:r>
            <a:r>
              <a:rPr lang="en-US" altLang="ko-KR" sz="1800" dirty="0"/>
              <a:t>been transferred </a:t>
            </a:r>
          </a:p>
          <a:p>
            <a:pPr lvl="1"/>
            <a:r>
              <a:rPr lang="en-US" altLang="ko-KR" sz="1600" dirty="0"/>
              <a:t>This allows the non-AP MLD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target </a:t>
            </a:r>
            <a:r>
              <a:rPr lang="en-US" altLang="ko-KR" sz="1600" dirty="0"/>
              <a:t>AP MLD to know what needs to be re-negotiated after roaming</a:t>
            </a:r>
          </a:p>
          <a:p>
            <a:pPr lvl="1"/>
            <a:r>
              <a:rPr lang="en-US" altLang="ko-KR" sz="1600" dirty="0"/>
              <a:t>This information can be transferred via Roaming Request and Response frames </a:t>
            </a:r>
            <a:endParaRPr lang="en-GB" altLang="ko-KR" sz="1600" dirty="0"/>
          </a:p>
          <a:p>
            <a:r>
              <a:rPr lang="en-GB" altLang="ko-KR" sz="1800" dirty="0" smtClean="0"/>
              <a:t>The </a:t>
            </a:r>
            <a:r>
              <a:rPr lang="en-GB" altLang="ko-KR" sz="1800" dirty="0"/>
              <a:t>Roaming Request/Response </a:t>
            </a:r>
            <a:r>
              <a:rPr lang="en-GB" altLang="ko-KR" sz="1800" dirty="0" smtClean="0"/>
              <a:t>frames can include the following</a:t>
            </a:r>
            <a:endParaRPr lang="en-GB" altLang="ko-KR" sz="1800" dirty="0"/>
          </a:p>
          <a:p>
            <a:pPr lvl="1"/>
            <a:r>
              <a:rPr lang="en-US" altLang="ko-KR" sz="1600" dirty="0"/>
              <a:t>When the Roaming </a:t>
            </a:r>
            <a:r>
              <a:rPr lang="en-US" altLang="ko-KR" sz="1600" dirty="0" smtClean="0"/>
              <a:t>Response frame </a:t>
            </a:r>
            <a:r>
              <a:rPr lang="en-US" altLang="ko-KR" sz="1600" dirty="0"/>
              <a:t>is sent by the AP MLD, </a:t>
            </a:r>
            <a:r>
              <a:rPr lang="en-US" altLang="ko-KR" sz="1600" dirty="0" smtClean="0"/>
              <a:t>it can include </a:t>
            </a:r>
            <a:endParaRPr lang="en-US" altLang="ko-KR" sz="1600" dirty="0"/>
          </a:p>
          <a:p>
            <a:pPr lvl="2"/>
            <a:r>
              <a:rPr lang="en-US" altLang="ko-KR" sz="1400" dirty="0"/>
              <a:t>What contexts have been transferred </a:t>
            </a:r>
          </a:p>
          <a:p>
            <a:pPr lvl="2"/>
            <a:r>
              <a:rPr lang="en-US" altLang="ko-KR" sz="1400" dirty="0"/>
              <a:t>What contexts need to be re-negotiated at the </a:t>
            </a:r>
            <a:r>
              <a:rPr lang="en-US" altLang="ko-KR" sz="1400" dirty="0" smtClean="0"/>
              <a:t>target </a:t>
            </a:r>
            <a:r>
              <a:rPr lang="en-US" altLang="ko-KR" sz="1400" dirty="0"/>
              <a:t>AP MLD</a:t>
            </a:r>
            <a:endParaRPr lang="en-GB" altLang="ko-KR" sz="1400" dirty="0"/>
          </a:p>
          <a:p>
            <a:pPr lvl="1"/>
            <a:r>
              <a:rPr lang="en-GB" altLang="ko-KR" sz="1600" dirty="0"/>
              <a:t>When </a:t>
            </a:r>
            <a:r>
              <a:rPr lang="en-GB" altLang="ko-KR" sz="1600" dirty="0" smtClean="0"/>
              <a:t>the </a:t>
            </a:r>
            <a:r>
              <a:rPr lang="en-US" altLang="ko-KR" sz="1600" dirty="0" smtClean="0"/>
              <a:t>Roaming Request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frame is sent by the non-AP </a:t>
            </a:r>
            <a:r>
              <a:rPr lang="en-GB" altLang="ko-KR" sz="1600" dirty="0" smtClean="0"/>
              <a:t>MLD, it </a:t>
            </a:r>
            <a:r>
              <a:rPr lang="en-US" altLang="ko-KR" sz="1600" dirty="0" smtClean="0"/>
              <a:t>can include</a:t>
            </a:r>
            <a:endParaRPr lang="en-GB" altLang="ko-KR" sz="1600" dirty="0"/>
          </a:p>
          <a:p>
            <a:pPr lvl="2"/>
            <a:r>
              <a:rPr lang="en-GB" altLang="ko-KR" sz="1400" dirty="0"/>
              <a:t>T</a:t>
            </a:r>
            <a:r>
              <a:rPr lang="en-GB" altLang="ko-KR" sz="1400" dirty="0" smtClean="0"/>
              <a:t>he </a:t>
            </a:r>
            <a:r>
              <a:rPr lang="en-GB" altLang="ko-KR" sz="1400" dirty="0"/>
              <a:t>non-AP </a:t>
            </a:r>
            <a:r>
              <a:rPr lang="en-GB" altLang="ko-KR" sz="1400" dirty="0" smtClean="0"/>
              <a:t>MLD’s preference on the context transfer  </a:t>
            </a:r>
            <a:endParaRPr lang="en-GB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47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Procedure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ko-KR" sz="1500" dirty="0"/>
              <a:t>The context can be transferred Over-the-Air or Over-the-DS</a:t>
            </a:r>
            <a:endParaRPr lang="en-GB" sz="1500" dirty="0"/>
          </a:p>
          <a:p>
            <a:pPr lvl="1"/>
            <a:r>
              <a:rPr lang="en-GB" sz="1400" dirty="0"/>
              <a:t>If the context is transferred Over-the-Air, we need a frame that contains the contexts to be </a:t>
            </a:r>
            <a:r>
              <a:rPr lang="en-GB" sz="1400" dirty="0" smtClean="0"/>
              <a:t>transferred</a:t>
            </a:r>
          </a:p>
          <a:p>
            <a:r>
              <a:rPr lang="en-US" sz="1500" dirty="0" smtClean="0"/>
              <a:t>Roaming Request/Response frames and context transfer may take place in both Link Setup phase and Transition phase</a:t>
            </a:r>
            <a:endParaRPr lang="en-US" sz="15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2743200"/>
            <a:ext cx="4572000" cy="36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7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In this contribution, we have looked at specific parameters that can be transferred through the context </a:t>
            </a:r>
            <a:r>
              <a:rPr lang="en-GB" sz="2000" dirty="0" smtClean="0"/>
              <a:t>transfer</a:t>
            </a:r>
          </a:p>
          <a:p>
            <a:endParaRPr lang="en-GB" sz="2000" dirty="0"/>
          </a:p>
          <a:p>
            <a:r>
              <a:rPr lang="en-GB" sz="2000" dirty="0"/>
              <a:t>We want to give a flexibility to the context transfer in terms of the type of context that is transferred</a:t>
            </a:r>
          </a:p>
          <a:p>
            <a:pPr lvl="1"/>
            <a:r>
              <a:rPr lang="en-GB" sz="1800" dirty="0"/>
              <a:t>The necessity of transferring the context may vary depending on DL and UL scenario and its </a:t>
            </a:r>
            <a:r>
              <a:rPr lang="en-GB" sz="1800" dirty="0" smtClean="0"/>
              <a:t>parameters</a:t>
            </a:r>
            <a:endParaRPr lang="en-GB" sz="1800" dirty="0"/>
          </a:p>
          <a:p>
            <a:pPr lvl="1"/>
            <a:r>
              <a:rPr lang="en-GB" sz="1800" dirty="0" smtClean="0"/>
              <a:t>We </a:t>
            </a:r>
            <a:r>
              <a:rPr lang="en-GB" sz="1800" dirty="0"/>
              <a:t>want to use the Roaming Request and Response frames to notify what are transferred through the </a:t>
            </a:r>
            <a:r>
              <a:rPr lang="en-GB" sz="1800" dirty="0" smtClean="0"/>
              <a:t>context </a:t>
            </a:r>
            <a:r>
              <a:rPr lang="en-GB" sz="1800" dirty="0"/>
              <a:t>t</a:t>
            </a:r>
            <a:r>
              <a:rPr lang="en-GB" sz="1800" dirty="0" smtClean="0"/>
              <a:t>ransfer</a:t>
            </a:r>
            <a:endParaRPr lang="en-GB" sz="1800" dirty="0" smtClean="0"/>
          </a:p>
          <a:p>
            <a:pPr lvl="1"/>
            <a:endParaRPr lang="en-GB" sz="1800" dirty="0"/>
          </a:p>
          <a:p>
            <a:r>
              <a:rPr lang="en-GB" sz="2000" dirty="0"/>
              <a:t>We have also considered the scenarios of transferring the context Over-the-Air and </a:t>
            </a:r>
            <a:r>
              <a:rPr lang="en-GB" sz="2000" smtClean="0"/>
              <a:t>Over-the-DS </a:t>
            </a:r>
            <a:r>
              <a:rPr lang="en-GB" sz="2000" smtClean="0"/>
              <a:t>and the </a:t>
            </a:r>
            <a:r>
              <a:rPr lang="en-GB" sz="2000" dirty="0" smtClean="0"/>
              <a:t>overall procedure including the context transfer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69345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334378</TotalTime>
  <Words>1645</Words>
  <Application>Microsoft Office PowerPoint</Application>
  <PresentationFormat>화면 슬라이드 쇼(4:3)</PresentationFormat>
  <Paragraphs>145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Seamless Roaming Context Transfer</vt:lpstr>
      <vt:lpstr>Introduction</vt:lpstr>
      <vt:lpstr>Considerations</vt:lpstr>
      <vt:lpstr>Sequence Number (SN)</vt:lpstr>
      <vt:lpstr>Block Ack Agreement (1/2)</vt:lpstr>
      <vt:lpstr>Block Ack Agreement (2/2)</vt:lpstr>
      <vt:lpstr>Roaming Request/Response Frames</vt:lpstr>
      <vt:lpstr>Context Transfer Procedure</vt:lpstr>
      <vt:lpstr>Conclusion</vt:lpstr>
      <vt:lpstr>SP 1</vt:lpstr>
      <vt:lpstr>SP 2</vt:lpstr>
      <vt:lpstr>SP 3</vt:lpstr>
      <vt:lpstr>SP 4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Yelin Yoon/IoT Connectivity Standard TP</cp:lastModifiedBy>
  <cp:revision>17706</cp:revision>
  <cp:lastPrinted>2024-04-02T06:09:45Z</cp:lastPrinted>
  <dcterms:created xsi:type="dcterms:W3CDTF">2007-05-21T21:00:37Z</dcterms:created>
  <dcterms:modified xsi:type="dcterms:W3CDTF">2024-12-16T09:12:19Z</dcterms:modified>
</cp:coreProperties>
</file>