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5786" r:id="rId5"/>
  </p:sldMasterIdLst>
  <p:notesMasterIdLst>
    <p:notesMasterId r:id="rId32"/>
  </p:notesMasterIdLst>
  <p:handoutMasterIdLst>
    <p:handoutMasterId r:id="rId33"/>
  </p:handoutMasterIdLst>
  <p:sldIdLst>
    <p:sldId id="896" r:id="rId6"/>
    <p:sldId id="18125" r:id="rId7"/>
    <p:sldId id="18142" r:id="rId8"/>
    <p:sldId id="1490" r:id="rId9"/>
    <p:sldId id="18143" r:id="rId10"/>
    <p:sldId id="1659" r:id="rId11"/>
    <p:sldId id="2142533772" r:id="rId12"/>
    <p:sldId id="2142533775" r:id="rId13"/>
    <p:sldId id="2142533776" r:id="rId14"/>
    <p:sldId id="2142533777" r:id="rId15"/>
    <p:sldId id="2142533786" r:id="rId16"/>
    <p:sldId id="895" r:id="rId17"/>
    <p:sldId id="18134" r:id="rId18"/>
    <p:sldId id="18141" r:id="rId19"/>
    <p:sldId id="18136" r:id="rId20"/>
    <p:sldId id="18137" r:id="rId21"/>
    <p:sldId id="4969" r:id="rId22"/>
    <p:sldId id="2142533782" r:id="rId23"/>
    <p:sldId id="2142533783" r:id="rId24"/>
    <p:sldId id="2142533784" r:id="rId25"/>
    <p:sldId id="2142533785" r:id="rId26"/>
    <p:sldId id="2142533787" r:id="rId27"/>
    <p:sldId id="2142533788" r:id="rId28"/>
    <p:sldId id="2142533789" r:id="rId29"/>
    <p:sldId id="2142533790" r:id="rId30"/>
    <p:sldId id="2142533791" r:id="rId31"/>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9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737" autoAdjust="0"/>
  </p:normalViewPr>
  <p:slideViewPr>
    <p:cSldViewPr>
      <p:cViewPr varScale="1">
        <p:scale>
          <a:sx n="114" d="100"/>
          <a:sy n="114" d="100"/>
        </p:scale>
        <p:origin x="896" y="-520"/>
      </p:cViewPr>
      <p:guideLst>
        <p:guide orient="horz" pos="2160"/>
        <p:guide pos="2880"/>
      </p:guideLst>
    </p:cSldViewPr>
  </p:slideViewPr>
  <p:outlineViewPr>
    <p:cViewPr>
      <p:scale>
        <a:sx n="50" d="100"/>
        <a:sy n="50"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3426" y="-72"/>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3075" name="Rectangle 3">
            <a:extLst>
              <a:ext uri="{FF2B5EF4-FFF2-40B4-BE49-F238E27FC236}">
                <a16:creationId xmlns:a16="http://schemas.microsoft.com/office/drawing/2014/main" id="{C3847927-4241-4395-85F2-4DA1D4673C1D}"/>
              </a:ext>
            </a:extLst>
          </p:cNvPr>
          <p:cNvSpPr>
            <a:spLocks noGrp="1" noChangeArrowheads="1"/>
          </p:cNvSpPr>
          <p:nvPr>
            <p:ph type="dt" sz="quarter" idx="1"/>
          </p:nvPr>
        </p:nvSpPr>
        <p:spPr bwMode="auto">
          <a:xfrm>
            <a:off x="682625" y="206375"/>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3076" name="Rectangle 4">
            <a:extLst>
              <a:ext uri="{FF2B5EF4-FFF2-40B4-BE49-F238E27FC236}">
                <a16:creationId xmlns:a16="http://schemas.microsoft.com/office/drawing/2014/main" id="{0835B85C-0C92-4AAB-B5CD-5874F0F84968}"/>
              </a:ext>
            </a:extLst>
          </p:cNvPr>
          <p:cNvSpPr>
            <a:spLocks noGrp="1" noChangeArrowheads="1"/>
          </p:cNvSpPr>
          <p:nvPr>
            <p:ph type="ftr" sz="quarter" idx="2"/>
          </p:nvPr>
        </p:nvSpPr>
        <p:spPr bwMode="auto">
          <a:xfrm>
            <a:off x="3779838" y="9612313"/>
            <a:ext cx="24098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Clint Chaplin, Chair (Samsung)</a:t>
            </a:r>
          </a:p>
        </p:txBody>
      </p:sp>
      <p:sp>
        <p:nvSpPr>
          <p:cNvPr id="3077" name="Rectangle 5">
            <a:extLst>
              <a:ext uri="{FF2B5EF4-FFF2-40B4-BE49-F238E27FC236}">
                <a16:creationId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A7A4710E-391E-40EE-B9A8-9D33E6E92389}" type="slidenum">
              <a:rPr lang="en-GB" altLang="en-US"/>
              <a:pPr>
                <a:defRPr/>
              </a:pPr>
              <a:t>‹#›</a:t>
            </a:fld>
            <a:endParaRPr lang="en-GB" altLang="en-US"/>
          </a:p>
        </p:txBody>
      </p:sp>
      <p:sp>
        <p:nvSpPr>
          <p:cNvPr id="14342" name="Line 6">
            <a:extLst>
              <a:ext uri="{FF2B5EF4-FFF2-40B4-BE49-F238E27FC236}">
                <a16:creationId xmlns:a16="http://schemas.microsoft.com/office/drawing/2014/main" id="{5F56412F-514B-4C5E-8C72-CCE02BB37E88}"/>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id="{BD52F7B8-7212-4565-994E-D2E4DC0E1C8C}"/>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2051" name="Rectangle 3">
            <a:extLst>
              <a:ext uri="{FF2B5EF4-FFF2-40B4-BE49-F238E27FC236}">
                <a16:creationId xmlns:a16="http://schemas.microsoft.com/office/drawing/2014/main" id="{92CFA2B8-A839-4F7B-A8F9-45D426ADBADE}"/>
              </a:ext>
            </a:extLst>
          </p:cNvPr>
          <p:cNvSpPr>
            <a:spLocks noGrp="1" noChangeArrowheads="1"/>
          </p:cNvSpPr>
          <p:nvPr>
            <p:ph type="dt" idx="1"/>
          </p:nvPr>
        </p:nvSpPr>
        <p:spPr bwMode="auto">
          <a:xfrm>
            <a:off x="641350" y="120650"/>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13316" name="Rectangle 4">
            <a:extLst>
              <a:ext uri="{FF2B5EF4-FFF2-40B4-BE49-F238E27FC236}">
                <a16:creationId xmlns:a16="http://schemas.microsoft.com/office/drawing/2014/main" id="{E12586DF-74E9-42FA-92D8-CB004E81097A}"/>
              </a:ext>
            </a:extLst>
          </p:cNvPr>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2EF01C8-FB3D-4155-B52F-C120FD4754F2}"/>
              </a:ext>
            </a:extLst>
          </p:cNvPr>
          <p:cNvSpPr>
            <a:spLocks noGrp="1" noChangeArrowheads="1"/>
          </p:cNvSpPr>
          <p:nvPr>
            <p:ph type="ftr" sz="quarter" idx="4"/>
          </p:nvPr>
        </p:nvSpPr>
        <p:spPr bwMode="auto">
          <a:xfrm>
            <a:off x="3286125" y="9615488"/>
            <a:ext cx="286861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a:t>Clint Chaplin, Chair (Samsung)</a:t>
            </a:r>
          </a:p>
        </p:txBody>
      </p:sp>
      <p:sp>
        <p:nvSpPr>
          <p:cNvPr id="2055" name="Rectangle 7">
            <a:extLst>
              <a:ext uri="{FF2B5EF4-FFF2-40B4-BE49-F238E27FC236}">
                <a16:creationId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6D97498F-4D25-4339-A505-6DFAF1C539A8}" type="slidenum">
              <a:rPr lang="en-GB" altLang="en-US"/>
              <a:pPr>
                <a:defRPr/>
              </a:pPr>
              <a:t>‹#›</a:t>
            </a:fld>
            <a:endParaRPr lang="en-GB" altLang="en-US"/>
          </a:p>
        </p:txBody>
      </p:sp>
      <p:sp>
        <p:nvSpPr>
          <p:cNvPr id="11272" name="Rectangle 8">
            <a:extLst>
              <a:ext uri="{FF2B5EF4-FFF2-40B4-BE49-F238E27FC236}">
                <a16:creationId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id="{86DC4FDC-7731-4889-B2D9-586AD7BC58BF}"/>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A608F1E5-A3E0-4039-9B0C-798F9ECC1885}"/>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F360D31C-0BCD-4994-837B-7A36503701B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6387" name="Rectangle 2">
            <a:extLst>
              <a:ext uri="{FF2B5EF4-FFF2-40B4-BE49-F238E27FC236}">
                <a16:creationId xmlns:a16="http://schemas.microsoft.com/office/drawing/2014/main" id="{49943552-E89A-4A9E-AAEF-4B47750FB3FA}"/>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6388" name="Rectangle 3">
            <a:extLst>
              <a:ext uri="{FF2B5EF4-FFF2-40B4-BE49-F238E27FC236}">
                <a16:creationId xmlns:a16="http://schemas.microsoft.com/office/drawing/2014/main" id="{6389D189-BBDC-4D3B-87C2-07BBB8BCAA06}"/>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44F662B7-7009-4912-B6F1-2566616E04FB}"/>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6390" name="Rectangle 7">
            <a:extLst>
              <a:ext uri="{FF2B5EF4-FFF2-40B4-BE49-F238E27FC236}">
                <a16:creationId xmlns:a16="http://schemas.microsoft.com/office/drawing/2014/main" id="{B391E2D3-A1E1-4C5E-92B9-D1E2EC5F3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BBD4055-202F-46DB-9486-BD49C6FC6D52}"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id="{580814C7-1F51-4760-8C05-47A916B4AC3D}"/>
              </a:ext>
            </a:extLst>
          </p:cNvPr>
          <p:cNvSpPr>
            <a:spLocks noGrp="1" noRot="1" noChangeAspect="1" noChangeArrowheads="1" noTextEdit="1"/>
          </p:cNvSpPr>
          <p:nvPr>
            <p:ph type="sldImg"/>
          </p:nvPr>
        </p:nvSpPr>
        <p:spPr>
          <a:xfrm>
            <a:off x="922338" y="750888"/>
            <a:ext cx="4949825" cy="3711575"/>
          </a:xfrm>
          <a:ln/>
        </p:spPr>
      </p:sp>
      <p:sp>
        <p:nvSpPr>
          <p:cNvPr id="16392" name="Rectangle 3">
            <a:extLst>
              <a:ext uri="{FF2B5EF4-FFF2-40B4-BE49-F238E27FC236}">
                <a16:creationId xmlns:a16="http://schemas.microsoft.com/office/drawing/2014/main" id="{BE9BB772-6625-4649-81F5-E381AB6E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2.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6.sv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6.sv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6CFF25A-AE5D-4878-BC4A-E0F2E0863D11}"/>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5" name="Rectangle 5">
            <a:extLst>
              <a:ext uri="{FF2B5EF4-FFF2-40B4-BE49-F238E27FC236}">
                <a16:creationId xmlns:a16="http://schemas.microsoft.com/office/drawing/2014/main" id="{23CA8882-3F16-471A-B8DB-2643B3170DFB}"/>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6" name="Rectangle 6">
            <a:extLst>
              <a:ext uri="{FF2B5EF4-FFF2-40B4-BE49-F238E27FC236}">
                <a16:creationId xmlns:a16="http://schemas.microsoft.com/office/drawing/2014/main" id="{C24A0396-1A4E-4409-96DE-494DDD5FDCED}"/>
              </a:ext>
            </a:extLst>
          </p:cNvPr>
          <p:cNvSpPr>
            <a:spLocks noGrp="1" noChangeArrowheads="1"/>
          </p:cNvSpPr>
          <p:nvPr>
            <p:ph type="sldNum" sz="quarter" idx="12"/>
          </p:nvPr>
        </p:nvSpPr>
        <p:spPr/>
        <p:txBody>
          <a:bodyPr/>
          <a:lstStyle>
            <a:lvl1pPr>
              <a:defRPr/>
            </a:lvl1pPr>
          </a:lstStyle>
          <a:p>
            <a:pPr>
              <a:defRPr/>
            </a:pPr>
            <a:r>
              <a:rPr lang="en-GB" altLang="en-US"/>
              <a:t>Slide </a:t>
            </a:r>
            <a:fld id="{54724FB4-94AE-4750-B841-108DEBC86DEF}" type="slidenum">
              <a:rPr lang="en-GB" altLang="en-US"/>
              <a:pPr>
                <a:defRPr/>
              </a:pPr>
              <a:t>‹#›</a:t>
            </a:fld>
            <a:endParaRPr lang="en-GB" altLang="en-US"/>
          </a:p>
        </p:txBody>
      </p:sp>
    </p:spTree>
    <p:extLst>
      <p:ext uri="{BB962C8B-B14F-4D97-AF65-F5344CB8AC3E}">
        <p14:creationId xmlns:p14="http://schemas.microsoft.com/office/powerpoint/2010/main" val="60570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2F9BB0-1D78-4E92-8AB5-CCA6C81C81B4}"/>
              </a:ext>
            </a:extLst>
          </p:cNvPr>
          <p:cNvSpPr>
            <a:spLocks noGrp="1" noChangeArrowheads="1"/>
          </p:cNvSpPr>
          <p:nvPr>
            <p:ph type="dt" sz="half" idx="10"/>
          </p:nvPr>
        </p:nvSpPr>
        <p:spPr/>
        <p:txBody>
          <a:bodyPr/>
          <a:lstStyle>
            <a:lvl1pPr>
              <a:defRPr/>
            </a:lvl1pPr>
          </a:lstStyle>
          <a:p>
            <a:pPr>
              <a:defRPr/>
            </a:pPr>
            <a:r>
              <a:rPr lang="en-US" altLang="en-US"/>
              <a:t>September 2024</a:t>
            </a:r>
            <a:endParaRPr lang="en-GB" altLang="en-US"/>
          </a:p>
        </p:txBody>
      </p:sp>
      <p:sp>
        <p:nvSpPr>
          <p:cNvPr id="5" name="Rectangle 5">
            <a:extLst>
              <a:ext uri="{FF2B5EF4-FFF2-40B4-BE49-F238E27FC236}">
                <a16:creationId xmlns:a16="http://schemas.microsoft.com/office/drawing/2014/main" id="{45E53EAD-1C78-4110-B6B7-5E5CDC6B7911}"/>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6" name="Rectangle 6">
            <a:extLst>
              <a:ext uri="{FF2B5EF4-FFF2-40B4-BE49-F238E27FC236}">
                <a16:creationId xmlns:a16="http://schemas.microsoft.com/office/drawing/2014/main" id="{93A629FD-4ED0-4725-8B45-82D2B3BFEFFF}"/>
              </a:ext>
            </a:extLst>
          </p:cNvPr>
          <p:cNvSpPr>
            <a:spLocks noGrp="1" noChangeArrowheads="1"/>
          </p:cNvSpPr>
          <p:nvPr>
            <p:ph type="sldNum" sz="quarter" idx="12"/>
          </p:nvPr>
        </p:nvSpPr>
        <p:spPr/>
        <p:txBody>
          <a:bodyPr/>
          <a:lstStyle>
            <a:lvl1pPr>
              <a:defRPr/>
            </a:lvl1pPr>
          </a:lstStyle>
          <a:p>
            <a:pPr>
              <a:defRPr/>
            </a:pPr>
            <a:r>
              <a:rPr lang="en-GB" altLang="en-US"/>
              <a:t>Slide </a:t>
            </a:r>
            <a:fld id="{B64CBFA8-9A69-4D2E-AFF7-F3FA7A729FDE}" type="slidenum">
              <a:rPr lang="en-GB" altLang="en-US"/>
              <a:pPr>
                <a:defRPr/>
              </a:pPr>
              <a:t>‹#›</a:t>
            </a:fld>
            <a:endParaRPr lang="en-GB" altLang="en-US"/>
          </a:p>
        </p:txBody>
      </p:sp>
    </p:spTree>
    <p:extLst>
      <p:ext uri="{BB962C8B-B14F-4D97-AF65-F5344CB8AC3E}">
        <p14:creationId xmlns:p14="http://schemas.microsoft.com/office/powerpoint/2010/main" val="16586203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7" name="Text Placeholder 47">
            <a:extLst>
              <a:ext uri="{FF2B5EF4-FFF2-40B4-BE49-F238E27FC236}">
                <a16:creationId xmlns:a16="http://schemas.microsoft.com/office/drawing/2014/main" id="{0A9A91B8-A650-FF42-8B84-8EE8AA9B4732}"/>
              </a:ext>
            </a:extLst>
          </p:cNvPr>
          <p:cNvSpPr>
            <a:spLocks noGrp="1"/>
          </p:cNvSpPr>
          <p:nvPr>
            <p:ph type="body" sz="quarter" idx="11"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B5E7CF3F-BD3B-7D42-BDAB-A4F74F05340E}"/>
              </a:ext>
            </a:extLst>
          </p:cNvPr>
          <p:cNvSpPr>
            <a:spLocks noGrp="1"/>
          </p:cNvSpPr>
          <p:nvPr>
            <p:ph type="body" sz="quarter" idx="10" hasCustomPrompt="1"/>
          </p:nvPr>
        </p:nvSpPr>
        <p:spPr bwMode="black">
          <a:xfrm>
            <a:off x="371476" y="6127695"/>
            <a:ext cx="2400300" cy="269442"/>
          </a:xfrm>
          <a:prstGeom prst="rect">
            <a:avLst/>
          </a:prstGeom>
        </p:spPr>
        <p:txBody>
          <a:bodyPr anchor="ctr"/>
          <a:lstStyle>
            <a:lvl1pPr marL="0" indent="0" algn="l">
              <a:lnSpc>
                <a:spcPct val="90000"/>
              </a:lnSpc>
              <a:spcBef>
                <a:spcPts val="675"/>
              </a:spcBef>
              <a:spcAft>
                <a:spcPts val="675"/>
              </a:spcAft>
              <a:buNone/>
              <a:defRPr sz="1200" b="0">
                <a:solidFill>
                  <a:schemeClr val="accent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82B27882-C065-5746-8F41-9F6ECE7B8919}"/>
              </a:ext>
            </a:extLst>
          </p:cNvPr>
          <p:cNvSpPr>
            <a:spLocks noGrp="1"/>
          </p:cNvSpPr>
          <p:nvPr>
            <p:ph type="body" sz="quarter" idx="12" hasCustomPrompt="1"/>
          </p:nvPr>
        </p:nvSpPr>
        <p:spPr bwMode="black">
          <a:xfrm>
            <a:off x="371475" y="2087461"/>
            <a:ext cx="8401051" cy="2304256"/>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tx2"/>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Enter a quote or big statement here</a:t>
            </a:r>
          </a:p>
        </p:txBody>
      </p:sp>
      <p:sp>
        <p:nvSpPr>
          <p:cNvPr id="6" name="TextBox 5">
            <a:extLst>
              <a:ext uri="{FF2B5EF4-FFF2-40B4-BE49-F238E27FC236}">
                <a16:creationId xmlns:a16="http://schemas.microsoft.com/office/drawing/2014/main" id="{203911EB-8270-F61E-B42D-4149558B2B5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720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7" name="Text Placeholder 47">
            <a:extLst>
              <a:ext uri="{FF2B5EF4-FFF2-40B4-BE49-F238E27FC236}">
                <a16:creationId xmlns:a16="http://schemas.microsoft.com/office/drawing/2014/main" id="{A2F7BADB-3391-9744-BEE5-43CB8B0262A2}"/>
              </a:ext>
            </a:extLst>
          </p:cNvPr>
          <p:cNvSpPr>
            <a:spLocks noGrp="1"/>
          </p:cNvSpPr>
          <p:nvPr>
            <p:ph type="body" sz="quarter" idx="11"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accent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233A71B2-4B0B-7C4A-A016-0D15C51DE1F2}"/>
              </a:ext>
            </a:extLst>
          </p:cNvPr>
          <p:cNvSpPr>
            <a:spLocks noGrp="1"/>
          </p:cNvSpPr>
          <p:nvPr>
            <p:ph type="body" sz="quarter" idx="10" hasCustomPrompt="1"/>
          </p:nvPr>
        </p:nvSpPr>
        <p:spPr bwMode="black">
          <a:xfrm>
            <a:off x="371476" y="6127695"/>
            <a:ext cx="2400300" cy="269442"/>
          </a:xfrm>
          <a:prstGeom prst="rect">
            <a:avLst/>
          </a:prstGeom>
        </p:spPr>
        <p:txBody>
          <a:bodyPr anchor="ctr"/>
          <a:lstStyle>
            <a:lvl1pPr marL="0" indent="0" algn="l">
              <a:lnSpc>
                <a:spcPct val="90000"/>
              </a:lnSpc>
              <a:spcBef>
                <a:spcPts val="675"/>
              </a:spcBef>
              <a:spcAft>
                <a:spcPts val="675"/>
              </a:spcAft>
              <a:buNone/>
              <a:defRPr sz="1200" b="0">
                <a:solidFill>
                  <a:schemeClr val="accent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9AEDA435-60E2-A642-AF9F-76D94424393A}"/>
              </a:ext>
            </a:extLst>
          </p:cNvPr>
          <p:cNvSpPr>
            <a:spLocks noGrp="1"/>
          </p:cNvSpPr>
          <p:nvPr>
            <p:ph type="body" sz="quarter" idx="12" hasCustomPrompt="1"/>
          </p:nvPr>
        </p:nvSpPr>
        <p:spPr bwMode="black">
          <a:xfrm>
            <a:off x="371475" y="2087461"/>
            <a:ext cx="8401051" cy="2304256"/>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tx2"/>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Enter a quote or big statement here</a:t>
            </a:r>
          </a:p>
        </p:txBody>
      </p:sp>
      <p:sp>
        <p:nvSpPr>
          <p:cNvPr id="6" name="TextBox 5">
            <a:extLst>
              <a:ext uri="{FF2B5EF4-FFF2-40B4-BE49-F238E27FC236}">
                <a16:creationId xmlns:a16="http://schemas.microsoft.com/office/drawing/2014/main" id="{991A2DA2-4881-0041-B3D1-865CD82059A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44749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gradFill>
          <a:gsLst>
            <a:gs pos="4000">
              <a:srgbClr val="355FE0"/>
            </a:gs>
            <a:gs pos="35000">
              <a:schemeClr val="accent1"/>
            </a:gs>
            <a:gs pos="100000">
              <a:srgbClr val="0033B4"/>
            </a:gs>
          </a:gsLst>
          <a:lin ang="2700000" scaled="1"/>
        </a:gradFill>
        <a:effectLst/>
      </p:bgPr>
    </p:bg>
    <p:spTree>
      <p:nvGrpSpPr>
        <p:cNvPr id="1" name=""/>
        <p:cNvGrpSpPr/>
        <p:nvPr/>
      </p:nvGrpSpPr>
      <p:grpSpPr>
        <a:xfrm>
          <a:off x="0" y="0"/>
          <a:ext cx="0" cy="0"/>
          <a:chOff x="0" y="0"/>
          <a:chExt cx="0" cy="0"/>
        </a:xfrm>
      </p:grpSpPr>
      <p:sp>
        <p:nvSpPr>
          <p:cNvPr id="11" name="Text Placeholder 47">
            <a:extLst>
              <a:ext uri="{FF2B5EF4-FFF2-40B4-BE49-F238E27FC236}">
                <a16:creationId xmlns:a16="http://schemas.microsoft.com/office/drawing/2014/main" id="{BAC4BF12-B8EA-F047-93AC-C45226964A8D}"/>
              </a:ext>
            </a:extLst>
          </p:cNvPr>
          <p:cNvSpPr>
            <a:spLocks noGrp="1"/>
          </p:cNvSpPr>
          <p:nvPr>
            <p:ph type="body" sz="quarter" idx="11" hasCustomPrompt="1"/>
          </p:nvPr>
        </p:nvSpPr>
        <p:spPr bwMode="black">
          <a:xfrm>
            <a:off x="3040856" y="6120121"/>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9" name="Text Placeholder 43">
            <a:extLst>
              <a:ext uri="{FF2B5EF4-FFF2-40B4-BE49-F238E27FC236}">
                <a16:creationId xmlns:a16="http://schemas.microsoft.com/office/drawing/2014/main" id="{3278FA1E-1A1D-1D48-908F-C0816E40AB17}"/>
              </a:ext>
            </a:extLst>
          </p:cNvPr>
          <p:cNvSpPr>
            <a:spLocks noGrp="1"/>
          </p:cNvSpPr>
          <p:nvPr>
            <p:ph type="body" sz="quarter" idx="10" hasCustomPrompt="1"/>
          </p:nvPr>
        </p:nvSpPr>
        <p:spPr bwMode="black">
          <a:xfrm>
            <a:off x="376714" y="6120040"/>
            <a:ext cx="2400300" cy="269442"/>
          </a:xfrm>
          <a:prstGeom prst="rect">
            <a:avLst/>
          </a:prstGeom>
        </p:spPr>
        <p:txBody>
          <a:bodyPr anchor="ctr"/>
          <a:lstStyle>
            <a:lvl1pPr marL="0" indent="0" algn="l">
              <a:lnSpc>
                <a:spcPct val="90000"/>
              </a:lnSpc>
              <a:spcBef>
                <a:spcPts val="675"/>
              </a:spcBef>
              <a:spcAft>
                <a:spcPts val="675"/>
              </a:spcAft>
              <a:buNone/>
              <a:defRPr sz="1200" b="0">
                <a:solidFill>
                  <a:schemeClr val="bg1"/>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a:t>
            </a:r>
          </a:p>
        </p:txBody>
      </p:sp>
      <p:sp>
        <p:nvSpPr>
          <p:cNvPr id="12" name="Text Placeholder 49">
            <a:extLst>
              <a:ext uri="{FF2B5EF4-FFF2-40B4-BE49-F238E27FC236}">
                <a16:creationId xmlns:a16="http://schemas.microsoft.com/office/drawing/2014/main" id="{2F54F312-D712-9F4D-8B66-773B1F3A753E}"/>
              </a:ext>
            </a:extLst>
          </p:cNvPr>
          <p:cNvSpPr>
            <a:spLocks noGrp="1"/>
          </p:cNvSpPr>
          <p:nvPr>
            <p:ph type="body" sz="quarter" idx="12" hasCustomPrompt="1"/>
          </p:nvPr>
        </p:nvSpPr>
        <p:spPr bwMode="black">
          <a:xfrm>
            <a:off x="371475" y="2087461"/>
            <a:ext cx="8401051" cy="2304256"/>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Enter a quote or big statement here</a:t>
            </a:r>
          </a:p>
        </p:txBody>
      </p:sp>
      <p:sp>
        <p:nvSpPr>
          <p:cNvPr id="7" name="TextBox 6">
            <a:extLst>
              <a:ext uri="{FF2B5EF4-FFF2-40B4-BE49-F238E27FC236}">
                <a16:creationId xmlns:a16="http://schemas.microsoft.com/office/drawing/2014/main" id="{A4785F6F-9012-B34D-9137-F9A437AD947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60145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47">
            <a:extLst>
              <a:ext uri="{FF2B5EF4-FFF2-40B4-BE49-F238E27FC236}">
                <a16:creationId xmlns:a16="http://schemas.microsoft.com/office/drawing/2014/main" id="{FA5C1A55-A7FD-634C-A0DD-2F5E7ED9633F}"/>
              </a:ext>
            </a:extLst>
          </p:cNvPr>
          <p:cNvSpPr>
            <a:spLocks noGrp="1"/>
          </p:cNvSpPr>
          <p:nvPr>
            <p:ph type="body" sz="quarter" idx="11" hasCustomPrompt="1"/>
          </p:nvPr>
        </p:nvSpPr>
        <p:spPr bwMode="black">
          <a:xfrm>
            <a:off x="3040856" y="6127695"/>
            <a:ext cx="5726430" cy="284752"/>
          </a:xfrm>
          <a:prstGeom prst="rect">
            <a:avLst/>
          </a:prstGeom>
        </p:spPr>
        <p:txBody>
          <a:bodyPr anchor="ctr"/>
          <a:lstStyle>
            <a:lvl1pPr marL="0" indent="0" algn="l">
              <a:lnSpc>
                <a:spcPct val="96000"/>
              </a:lnSpc>
              <a:buNone/>
              <a:defRPr sz="1200">
                <a:solidFill>
                  <a:schemeClr val="accent2">
                    <a:lumMod val="60000"/>
                    <a:lumOff val="40000"/>
                  </a:schemeClr>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3AFEEAB1-7A23-D941-BDA6-524848C38751}"/>
              </a:ext>
            </a:extLst>
          </p:cNvPr>
          <p:cNvSpPr>
            <a:spLocks noGrp="1"/>
          </p:cNvSpPr>
          <p:nvPr>
            <p:ph type="body" sz="quarter" idx="10" hasCustomPrompt="1"/>
          </p:nvPr>
        </p:nvSpPr>
        <p:spPr bwMode="black">
          <a:xfrm>
            <a:off x="378620" y="6120040"/>
            <a:ext cx="2400300" cy="269442"/>
          </a:xfrm>
          <a:prstGeom prst="rect">
            <a:avLst/>
          </a:prstGeom>
        </p:spPr>
        <p:txBody>
          <a:bodyPr anchor="ctr"/>
          <a:lstStyle>
            <a:lvl1pPr marL="0" indent="0" algn="l">
              <a:lnSpc>
                <a:spcPct val="90000"/>
              </a:lnSpc>
              <a:spcBef>
                <a:spcPts val="675"/>
              </a:spcBef>
              <a:spcAft>
                <a:spcPts val="675"/>
              </a:spcAft>
              <a:buNone/>
              <a:defRPr sz="1200" b="0">
                <a:solidFill>
                  <a:schemeClr val="accent2">
                    <a:lumMod val="60000"/>
                    <a:lumOff val="40000"/>
                  </a:schemeClr>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14862A1D-6971-7649-A4FD-7FF52B799757}"/>
              </a:ext>
            </a:extLst>
          </p:cNvPr>
          <p:cNvSpPr>
            <a:spLocks noGrp="1"/>
          </p:cNvSpPr>
          <p:nvPr>
            <p:ph type="body" sz="quarter" idx="12" hasCustomPrompt="1"/>
          </p:nvPr>
        </p:nvSpPr>
        <p:spPr bwMode="black">
          <a:xfrm>
            <a:off x="371475" y="2087461"/>
            <a:ext cx="8401051" cy="2304256"/>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Enter a quote or big statement here</a:t>
            </a:r>
          </a:p>
        </p:txBody>
      </p:sp>
      <p:sp>
        <p:nvSpPr>
          <p:cNvPr id="6" name="TextBox 5">
            <a:extLst>
              <a:ext uri="{FF2B5EF4-FFF2-40B4-BE49-F238E27FC236}">
                <a16:creationId xmlns:a16="http://schemas.microsoft.com/office/drawing/2014/main" id="{760A6F2D-E69A-9E46-8950-23F4CE879311}"/>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5333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Quote Midnigh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5" name="Text Placeholder 47">
            <a:extLst>
              <a:ext uri="{FF2B5EF4-FFF2-40B4-BE49-F238E27FC236}">
                <a16:creationId xmlns:a16="http://schemas.microsoft.com/office/drawing/2014/main" id="{3FDFC356-FA50-5545-9192-D32F635E6175}"/>
              </a:ext>
            </a:extLst>
          </p:cNvPr>
          <p:cNvSpPr>
            <a:spLocks noGrp="1"/>
          </p:cNvSpPr>
          <p:nvPr>
            <p:ph type="body" sz="quarter" idx="11"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accent3"/>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8" name="Text Placeholder 43">
            <a:extLst>
              <a:ext uri="{FF2B5EF4-FFF2-40B4-BE49-F238E27FC236}">
                <a16:creationId xmlns:a16="http://schemas.microsoft.com/office/drawing/2014/main" id="{C7A35B22-84BA-4942-9B72-5B1075329A9B}"/>
              </a:ext>
            </a:extLst>
          </p:cNvPr>
          <p:cNvSpPr>
            <a:spLocks noGrp="1"/>
          </p:cNvSpPr>
          <p:nvPr>
            <p:ph type="body" sz="quarter" idx="10" hasCustomPrompt="1"/>
          </p:nvPr>
        </p:nvSpPr>
        <p:spPr bwMode="black">
          <a:xfrm>
            <a:off x="371474" y="6131915"/>
            <a:ext cx="2400300" cy="269442"/>
          </a:xfrm>
          <a:prstGeom prst="rect">
            <a:avLst/>
          </a:prstGeom>
        </p:spPr>
        <p:txBody>
          <a:bodyPr anchor="ctr"/>
          <a:lstStyle>
            <a:lvl1pPr marL="0" indent="0" algn="l">
              <a:lnSpc>
                <a:spcPct val="90000"/>
              </a:lnSpc>
              <a:spcBef>
                <a:spcPts val="675"/>
              </a:spcBef>
              <a:spcAft>
                <a:spcPts val="675"/>
              </a:spcAft>
              <a:buNone/>
              <a:defRPr sz="1200" b="0">
                <a:solidFill>
                  <a:schemeClr val="accent3"/>
                </a:solidFill>
                <a:latin typeface="+mn-lt"/>
              </a:defRPr>
            </a:lvl1pPr>
            <a:lvl2pPr marL="0" indent="0">
              <a:lnSpc>
                <a:spcPct val="114000"/>
              </a:lnSpc>
              <a:spcBef>
                <a:spcPts val="0"/>
              </a:spcBef>
              <a:buNone/>
              <a:defRPr sz="1050">
                <a:solidFill>
                  <a:schemeClr val="bg1"/>
                </a:solidFill>
              </a:defRPr>
            </a:lvl2pPr>
            <a:lvl3pPr marL="0" indent="0">
              <a:lnSpc>
                <a:spcPct val="114000"/>
              </a:lnSpc>
              <a:spcBef>
                <a:spcPts val="0"/>
              </a:spcBef>
              <a:buNone/>
              <a:defRPr sz="1050">
                <a:solidFill>
                  <a:schemeClr val="bg1"/>
                </a:solidFill>
              </a:defRPr>
            </a:lvl3pPr>
            <a:lvl4pPr marL="0" indent="0">
              <a:lnSpc>
                <a:spcPct val="114000"/>
              </a:lnSpc>
              <a:spcBef>
                <a:spcPts val="0"/>
              </a:spcBef>
              <a:buNone/>
              <a:defRPr sz="1050">
                <a:solidFill>
                  <a:schemeClr val="bg1"/>
                </a:solidFill>
              </a:defRPr>
            </a:lvl4pPr>
            <a:lvl5pPr marL="0" indent="0">
              <a:lnSpc>
                <a:spcPct val="114000"/>
              </a:lnSpc>
              <a:spcBef>
                <a:spcPts val="0"/>
              </a:spcBef>
              <a:buNone/>
              <a:defRPr sz="1050">
                <a:solidFill>
                  <a:schemeClr val="bg1"/>
                </a:solidFill>
              </a:defRPr>
            </a:lvl5pPr>
          </a:lstStyle>
          <a:p>
            <a:pPr lvl="0"/>
            <a:r>
              <a:rPr lang="en-US" dirty="0"/>
              <a:t>Quote attribution</a:t>
            </a:r>
          </a:p>
        </p:txBody>
      </p:sp>
      <p:sp>
        <p:nvSpPr>
          <p:cNvPr id="9" name="Text Placeholder 49">
            <a:extLst>
              <a:ext uri="{FF2B5EF4-FFF2-40B4-BE49-F238E27FC236}">
                <a16:creationId xmlns:a16="http://schemas.microsoft.com/office/drawing/2014/main" id="{E0666273-162B-D24C-AF15-5645BD21EA4B}"/>
              </a:ext>
            </a:extLst>
          </p:cNvPr>
          <p:cNvSpPr>
            <a:spLocks noGrp="1"/>
          </p:cNvSpPr>
          <p:nvPr>
            <p:ph type="body" sz="quarter" idx="12" hasCustomPrompt="1"/>
          </p:nvPr>
        </p:nvSpPr>
        <p:spPr bwMode="black">
          <a:xfrm>
            <a:off x="371475" y="2087461"/>
            <a:ext cx="8401051" cy="2304256"/>
          </a:xfrm>
          <a:prstGeom prst="rect">
            <a:avLst/>
          </a:prstGeom>
        </p:spPr>
        <p:txBody>
          <a:bodyPr anchor="ctr"/>
          <a:lstStyle>
            <a:lvl1pPr marL="0" indent="0" algn="ctr">
              <a:lnSpc>
                <a:spcPct val="90000"/>
              </a:lnSpc>
              <a:spcBef>
                <a:spcPts val="675"/>
              </a:spcBef>
              <a:spcAft>
                <a:spcPts val="675"/>
              </a:spcAft>
              <a:buFont typeface="Microsoft Sans Serif" panose="020B0604020202020204" pitchFamily="34" charset="0"/>
              <a:buChar char="​"/>
              <a:defRPr sz="5400">
                <a:solidFill>
                  <a:schemeClr val="bg1"/>
                </a:solidFill>
              </a:defRPr>
            </a:lvl1pPr>
            <a:lvl2pPr marL="0" indent="0">
              <a:lnSpc>
                <a:spcPct val="86000"/>
              </a:lnSpc>
              <a:spcBef>
                <a:spcPts val="900"/>
              </a:spcBef>
              <a:buFont typeface="Microsoft Sans Serif" panose="020B0604020202020204" pitchFamily="34" charset="0"/>
              <a:buNone/>
              <a:defRPr sz="4125">
                <a:solidFill>
                  <a:schemeClr val="tx1">
                    <a:lumMod val="85000"/>
                    <a:lumOff val="15000"/>
                  </a:schemeClr>
                </a:solidFill>
              </a:defRPr>
            </a:lvl2pPr>
            <a:lvl3pPr marL="0" indent="0">
              <a:lnSpc>
                <a:spcPct val="89000"/>
              </a:lnSpc>
              <a:spcBef>
                <a:spcPts val="900"/>
              </a:spcBef>
              <a:buFont typeface="Microsoft Sans Serif" panose="020B0604020202020204" pitchFamily="34" charset="0"/>
              <a:buChar char="​"/>
              <a:defRPr sz="3300">
                <a:solidFill>
                  <a:schemeClr val="bg1"/>
                </a:solidFill>
              </a:defRPr>
            </a:lvl3pPr>
            <a:lvl4pPr marL="0" indent="0">
              <a:lnSpc>
                <a:spcPct val="88000"/>
              </a:lnSpc>
              <a:spcBef>
                <a:spcPts val="900"/>
              </a:spcBef>
              <a:buFont typeface="Microsoft Sans Serif" panose="020B0604020202020204" pitchFamily="34" charset="0"/>
              <a:buChar char="​"/>
              <a:defRPr sz="2550">
                <a:solidFill>
                  <a:schemeClr val="bg1"/>
                </a:solidFill>
              </a:defRPr>
            </a:lvl4pPr>
            <a:lvl5pPr marL="0" indent="0">
              <a:lnSpc>
                <a:spcPct val="89000"/>
              </a:lnSpc>
              <a:spcBef>
                <a:spcPts val="900"/>
              </a:spcBef>
              <a:buFont typeface="Microsoft Sans Serif" panose="020B0604020202020204" pitchFamily="34" charset="0"/>
              <a:buNone/>
              <a:defRPr sz="2100">
                <a:solidFill>
                  <a:schemeClr val="bg1"/>
                </a:solidFill>
              </a:defRPr>
            </a:lvl5pPr>
            <a:lvl6pPr>
              <a:lnSpc>
                <a:spcPct val="94000"/>
              </a:lnSpc>
              <a:defRPr sz="1800">
                <a:solidFill>
                  <a:schemeClr val="bg1"/>
                </a:solidFill>
              </a:defRPr>
            </a:lvl6pPr>
            <a:lvl7pPr>
              <a:lnSpc>
                <a:spcPct val="88000"/>
              </a:lnSpc>
              <a:defRPr sz="5100">
                <a:solidFill>
                  <a:schemeClr val="bg1"/>
                </a:solidFill>
              </a:defRPr>
            </a:lvl7pPr>
            <a:lvl8pPr>
              <a:lnSpc>
                <a:spcPct val="84000"/>
              </a:lnSpc>
              <a:defRPr sz="6675">
                <a:solidFill>
                  <a:schemeClr val="bg1"/>
                </a:solidFill>
              </a:defRPr>
            </a:lvl8pPr>
            <a:lvl9pPr>
              <a:lnSpc>
                <a:spcPct val="84000"/>
              </a:lnSpc>
              <a:buNone/>
              <a:defRPr sz="8250">
                <a:solidFill>
                  <a:schemeClr val="bg1"/>
                </a:solidFill>
              </a:defRPr>
            </a:lvl9pPr>
          </a:lstStyle>
          <a:p>
            <a:pPr lvl="0"/>
            <a:r>
              <a:rPr lang="en-US" dirty="0"/>
              <a:t>Enter a quote or big statement here</a:t>
            </a:r>
          </a:p>
        </p:txBody>
      </p:sp>
      <p:sp>
        <p:nvSpPr>
          <p:cNvPr id="6" name="TextBox 5">
            <a:extLst>
              <a:ext uri="{FF2B5EF4-FFF2-40B4-BE49-F238E27FC236}">
                <a16:creationId xmlns:a16="http://schemas.microsoft.com/office/drawing/2014/main" id="{6CCCA2F2-B9AA-3E47-8215-C015C839EAF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11458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20000"/>
              <a:lumOff val="8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25" name="TextBox 24">
            <a:extLst>
              <a:ext uri="{FF2B5EF4-FFF2-40B4-BE49-F238E27FC236}">
                <a16:creationId xmlns:a16="http://schemas.microsoft.com/office/drawing/2014/main" id="{E62551AF-526D-428B-862C-907D5068C57C}"/>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chemeClr val="accent6">
                    <a:lumMod val="40000"/>
                    <a:lumOff val="60000"/>
                  </a:schemeClr>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chemeClr val="accent6">
                    <a:lumMod val="40000"/>
                    <a:lumOff val="60000"/>
                  </a:schemeClr>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chemeClr val="accent6">
                    <a:lumMod val="40000"/>
                    <a:lumOff val="60000"/>
                  </a:schemeClr>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chemeClr val="accent6">
                    <a:lumMod val="40000"/>
                    <a:lumOff val="60000"/>
                  </a:schemeClr>
                </a:solidFill>
                <a:effectLst>
                  <a:innerShdw blurRad="25400" dist="12700" dir="13500000">
                    <a:prstClr val="black">
                      <a:alpha val="50000"/>
                    </a:prstClr>
                  </a:innerShdw>
                </a:effectLst>
                <a:uLnTx/>
                <a:uFillTx/>
              </a:rPr>
              <a:t>u</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3234929" y="5149207"/>
            <a:ext cx="3075817" cy="765594"/>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All data and information contained in or disclosed by this document is confidential</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and proprietary information of Qualcomm Technologies, Inc. and/or its affiliated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companies and all rights therein are expressly reserved. By accepting this material the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recipient agrees that this material and the information contained therein will not be used,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copied, reproduced in whole or in part, nor its contents revealed in any manner to others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without the express written permission of Qualcomm Technologies, Inc. Nothing in these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materials 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All Rights Reserved.</a:t>
            </a:r>
          </a:p>
        </p:txBody>
      </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635826" y="5687930"/>
            <a:ext cx="2345414"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qualcomm.com &amp; qualcomm.com/blog</a:t>
            </a:r>
          </a:p>
        </p:txBody>
      </p:sp>
      <p:sp>
        <p:nvSpPr>
          <p:cNvPr id="17" name="TextBox 16">
            <a:extLst>
              <a:ext uri="{FF2B5EF4-FFF2-40B4-BE49-F238E27FC236}">
                <a16:creationId xmlns:a16="http://schemas.microsoft.com/office/drawing/2014/main" id="{20CE67DB-173F-A847-BB03-5CCE0B67BA18}"/>
              </a:ext>
            </a:extLst>
          </p:cNvPr>
          <p:cNvSpPr txBox="1"/>
          <p:nvPr userDrawn="1"/>
        </p:nvSpPr>
        <p:spPr>
          <a:xfrm>
            <a:off x="56472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28" name="TextBox 27">
            <a:extLst>
              <a:ext uri="{FF2B5EF4-FFF2-40B4-BE49-F238E27FC236}">
                <a16:creationId xmlns:a16="http://schemas.microsoft.com/office/drawing/2014/main" id="{42769655-B7D3-BF0A-8736-695F37B9AE92}"/>
              </a:ext>
            </a:extLst>
          </p:cNvPr>
          <p:cNvSpPr txBox="1"/>
          <p:nvPr userDrawn="1"/>
        </p:nvSpPr>
        <p:spPr bwMode="gray">
          <a:xfrm>
            <a:off x="6088857" y="5149208"/>
            <a:ext cx="3055144"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Qualcomm is a trademark or registered trademark of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Other products and brand names may be trademarks or registered trademarks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including our QCT semiconductor business.</a:t>
            </a: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635826" y="5234191"/>
            <a:ext cx="1212109"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68580" tIns="34290" rIns="68580" bIns="34290" numCol="1" anchor="t" anchorCtr="0" compatLnSpc="1">
            <a:prstTxWarp prst="textNoShape">
              <a:avLst/>
            </a:prstTxWarp>
          </a:bodyPr>
          <a:lstStyle/>
          <a:p>
            <a:endParaRPr lang="en-US" sz="900">
              <a:solidFill>
                <a:schemeClr val="bg1"/>
              </a:solidFill>
              <a:latin typeface="Microsoft Sans Serif"/>
            </a:endParaRPr>
          </a:p>
        </p:txBody>
      </p:sp>
      <p:grpSp>
        <p:nvGrpSpPr>
          <p:cNvPr id="29" name="Group 28">
            <a:extLst>
              <a:ext uri="{FF2B5EF4-FFF2-40B4-BE49-F238E27FC236}">
                <a16:creationId xmlns:a16="http://schemas.microsoft.com/office/drawing/2014/main" id="{5F8D9654-726B-330A-4BD0-985CC87DEF53}"/>
              </a:ext>
            </a:extLst>
          </p:cNvPr>
          <p:cNvGrpSpPr/>
          <p:nvPr userDrawn="1"/>
        </p:nvGrpSpPr>
        <p:grpSpPr>
          <a:xfrm>
            <a:off x="1283110" y="5696712"/>
            <a:ext cx="777128" cy="137160"/>
            <a:chOff x="2442332" y="4081331"/>
            <a:chExt cx="1036171" cy="137160"/>
          </a:xfrm>
          <a:solidFill>
            <a:schemeClr val="tx2"/>
          </a:solidFill>
        </p:grpSpPr>
        <p:sp>
          <p:nvSpPr>
            <p:cNvPr id="30" name="Freeform 12">
              <a:extLst>
                <a:ext uri="{FF2B5EF4-FFF2-40B4-BE49-F238E27FC236}">
                  <a16:creationId xmlns:a16="http://schemas.microsoft.com/office/drawing/2014/main" id="{08E5BCE7-99E6-86C6-9BEF-06FE5EA07F7C}"/>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5">
              <a:extLst>
                <a:ext uri="{FF2B5EF4-FFF2-40B4-BE49-F238E27FC236}">
                  <a16:creationId xmlns:a16="http://schemas.microsoft.com/office/drawing/2014/main" id="{051CF8C3-B7CB-5240-3B10-EDC3FE69E7AE}"/>
                </a:ext>
              </a:extLst>
            </p:cNvPr>
            <p:cNvGrpSpPr>
              <a:grpSpLocks noChangeAspect="1"/>
            </p:cNvGrpSpPr>
            <p:nvPr/>
          </p:nvGrpSpPr>
          <p:grpSpPr bwMode="gray">
            <a:xfrm>
              <a:off x="2442332" y="4081331"/>
              <a:ext cx="138792" cy="137160"/>
              <a:chOff x="3331" y="1656"/>
              <a:chExt cx="1020" cy="1008"/>
            </a:xfrm>
            <a:grpFill/>
          </p:grpSpPr>
          <p:sp>
            <p:nvSpPr>
              <p:cNvPr id="38" name="Freeform 6">
                <a:extLst>
                  <a:ext uri="{FF2B5EF4-FFF2-40B4-BE49-F238E27FC236}">
                    <a16:creationId xmlns:a16="http://schemas.microsoft.com/office/drawing/2014/main" id="{E67FFCF4-6BC4-4C0B-123A-C50389AF369B}"/>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EF3F5689-03D1-CD72-3B35-F67EB877F20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2" name="Group 4">
              <a:extLst>
                <a:ext uri="{FF2B5EF4-FFF2-40B4-BE49-F238E27FC236}">
                  <a16:creationId xmlns:a16="http://schemas.microsoft.com/office/drawing/2014/main" id="{A2D6CA45-1A15-70B5-5A99-A4308370A7DF}"/>
                </a:ext>
              </a:extLst>
            </p:cNvPr>
            <p:cNvGrpSpPr>
              <a:grpSpLocks noChangeAspect="1"/>
            </p:cNvGrpSpPr>
            <p:nvPr/>
          </p:nvGrpSpPr>
          <p:grpSpPr bwMode="auto">
            <a:xfrm>
              <a:off x="2877851" y="4081836"/>
              <a:ext cx="136034" cy="136150"/>
              <a:chOff x="2653" y="972"/>
              <a:chExt cx="2372" cy="2374"/>
            </a:xfrm>
            <a:grpFill/>
          </p:grpSpPr>
          <p:sp>
            <p:nvSpPr>
              <p:cNvPr id="35" name="Freeform 5">
                <a:extLst>
                  <a:ext uri="{FF2B5EF4-FFF2-40B4-BE49-F238E27FC236}">
                    <a16:creationId xmlns:a16="http://schemas.microsoft.com/office/drawing/2014/main" id="{86920FC4-92E1-DE43-42D4-A36C1F973A01}"/>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6" name="Freeform 6">
                <a:extLst>
                  <a:ext uri="{FF2B5EF4-FFF2-40B4-BE49-F238E27FC236}">
                    <a16:creationId xmlns:a16="http://schemas.microsoft.com/office/drawing/2014/main" id="{A097CA6B-4D8C-D44C-3B3F-67B5A85BCCAD}"/>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7" name="Oval 7">
                <a:extLst>
                  <a:ext uri="{FF2B5EF4-FFF2-40B4-BE49-F238E27FC236}">
                    <a16:creationId xmlns:a16="http://schemas.microsoft.com/office/drawing/2014/main" id="{B33D91C7-3C77-43B8-FA1E-690164263E8D}"/>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grpSp>
        <p:pic>
          <p:nvPicPr>
            <p:cNvPr id="33" name="Graphic 32">
              <a:extLst>
                <a:ext uri="{FF2B5EF4-FFF2-40B4-BE49-F238E27FC236}">
                  <a16:creationId xmlns:a16="http://schemas.microsoft.com/office/drawing/2014/main" id="{8A9B8798-24F0-BD54-4DA7-7F134271E0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4" name="Graphic 33">
              <a:extLst>
                <a:ext uri="{FF2B5EF4-FFF2-40B4-BE49-F238E27FC236}">
                  <a16:creationId xmlns:a16="http://schemas.microsoft.com/office/drawing/2014/main" id="{21A0DD81-1551-14EF-B4D8-5E9915CCC1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Tree>
    <p:extLst>
      <p:ext uri="{BB962C8B-B14F-4D97-AF65-F5344CB8AC3E}">
        <p14:creationId xmlns:p14="http://schemas.microsoft.com/office/powerpoint/2010/main" val="352481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635826" y="5234191"/>
            <a:ext cx="1212109"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68580" tIns="34290" rIns="68580" bIns="34290" numCol="1" anchor="t" anchorCtr="0" compatLnSpc="1">
            <a:prstTxWarp prst="textNoShape">
              <a:avLst/>
            </a:prstTxWarp>
          </a:bodyPr>
          <a:lstStyle/>
          <a:p>
            <a:endParaRPr lang="en-US" sz="900">
              <a:solidFill>
                <a:schemeClr val="bg1"/>
              </a:solidFill>
              <a:latin typeface="Microsoft Sans Serif"/>
            </a:endParaRPr>
          </a:p>
        </p:txBody>
      </p:sp>
      <p:sp>
        <p:nvSpPr>
          <p:cNvPr id="44" name="TextBox 43">
            <a:extLst>
              <a:ext uri="{FF2B5EF4-FFF2-40B4-BE49-F238E27FC236}">
                <a16:creationId xmlns:a16="http://schemas.microsoft.com/office/drawing/2014/main" id="{C08BE0CF-A0BD-420A-A60E-2BCB53E831F6}"/>
              </a:ext>
            </a:extLst>
          </p:cNvPr>
          <p:cNvSpPr txBox="1"/>
          <p:nvPr userDrawn="1"/>
        </p:nvSpPr>
        <p:spPr bwMode="gray">
          <a:xfrm>
            <a:off x="635826" y="5687930"/>
            <a:ext cx="2345414"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qualcomm.com &amp; qualcomm.com/blog</a:t>
            </a:r>
          </a:p>
        </p:txBody>
      </p:sp>
      <p:sp>
        <p:nvSpPr>
          <p:cNvPr id="32" name="TextBox 31">
            <a:extLst>
              <a:ext uri="{FF2B5EF4-FFF2-40B4-BE49-F238E27FC236}">
                <a16:creationId xmlns:a16="http://schemas.microsoft.com/office/drawing/2014/main" id="{04C8F070-5B83-5C4D-83FC-6FC26B8CF386}"/>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CAD2E0"/>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CAD2E0"/>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CAD2E0"/>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u</a:t>
            </a:r>
          </a:p>
        </p:txBody>
      </p:sp>
      <p:sp>
        <p:nvSpPr>
          <p:cNvPr id="17" name="TextBox 16">
            <a:extLst>
              <a:ext uri="{FF2B5EF4-FFF2-40B4-BE49-F238E27FC236}">
                <a16:creationId xmlns:a16="http://schemas.microsoft.com/office/drawing/2014/main" id="{9B7E8119-D08E-A04E-A14D-872716D70D93}"/>
              </a:ext>
            </a:extLst>
          </p:cNvPr>
          <p:cNvSpPr txBox="1"/>
          <p:nvPr userDrawn="1"/>
        </p:nvSpPr>
        <p:spPr>
          <a:xfrm>
            <a:off x="56472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29" name="TextBox 28">
            <a:extLst>
              <a:ext uri="{FF2B5EF4-FFF2-40B4-BE49-F238E27FC236}">
                <a16:creationId xmlns:a16="http://schemas.microsoft.com/office/drawing/2014/main" id="{4D300438-7B29-1238-1D3D-C9E7568113E8}"/>
              </a:ext>
            </a:extLst>
          </p:cNvPr>
          <p:cNvSpPr txBox="1"/>
          <p:nvPr userDrawn="1"/>
        </p:nvSpPr>
        <p:spPr bwMode="gray">
          <a:xfrm>
            <a:off x="3234929" y="5149207"/>
            <a:ext cx="3075817" cy="765594"/>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All data and information contained in or disclosed by this document is confidential</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and proprietary information of Qualcomm Technologies, Inc. and/or its affiliated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companies and all rights therein are expressly reserved. By accepting this material the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recipient agrees that this material and the information contained therein will not be used,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copied, reproduced in whole or in part, nor its contents revealed in any manner to others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without the express written permission of Qualcomm Technologies, Inc. Nothing in these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materials 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All Rights Reserved.</a:t>
            </a:r>
          </a:p>
        </p:txBody>
      </p:sp>
      <p:sp>
        <p:nvSpPr>
          <p:cNvPr id="30" name="TextBox 29">
            <a:extLst>
              <a:ext uri="{FF2B5EF4-FFF2-40B4-BE49-F238E27FC236}">
                <a16:creationId xmlns:a16="http://schemas.microsoft.com/office/drawing/2014/main" id="{C6814108-5BD7-ADD6-1E27-D5BC017E51DE}"/>
              </a:ext>
            </a:extLst>
          </p:cNvPr>
          <p:cNvSpPr txBox="1"/>
          <p:nvPr userDrawn="1"/>
        </p:nvSpPr>
        <p:spPr bwMode="gray">
          <a:xfrm>
            <a:off x="6088857" y="5149208"/>
            <a:ext cx="3055144"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Qualcomm is a trademark or registered trademark of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Other products and brand names may be trademarks or registered trademarks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including our QCT semiconductor business.</a:t>
            </a:r>
          </a:p>
        </p:txBody>
      </p:sp>
      <p:grpSp>
        <p:nvGrpSpPr>
          <p:cNvPr id="27" name="Group 26">
            <a:extLst>
              <a:ext uri="{FF2B5EF4-FFF2-40B4-BE49-F238E27FC236}">
                <a16:creationId xmlns:a16="http://schemas.microsoft.com/office/drawing/2014/main" id="{45126FBF-A5C8-E753-702F-BE6629CA1F8E}"/>
              </a:ext>
            </a:extLst>
          </p:cNvPr>
          <p:cNvGrpSpPr/>
          <p:nvPr userDrawn="1"/>
        </p:nvGrpSpPr>
        <p:grpSpPr>
          <a:xfrm>
            <a:off x="1283110" y="5696712"/>
            <a:ext cx="777128" cy="137160"/>
            <a:chOff x="2442332" y="4081331"/>
            <a:chExt cx="1036171" cy="137160"/>
          </a:xfrm>
          <a:solidFill>
            <a:schemeClr val="tx2"/>
          </a:solidFill>
        </p:grpSpPr>
        <p:sp>
          <p:nvSpPr>
            <p:cNvPr id="28" name="Freeform 12">
              <a:extLst>
                <a:ext uri="{FF2B5EF4-FFF2-40B4-BE49-F238E27FC236}">
                  <a16:creationId xmlns:a16="http://schemas.microsoft.com/office/drawing/2014/main" id="{BCE9D064-F704-8362-39B8-D61F18A05C82}"/>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5">
              <a:extLst>
                <a:ext uri="{FF2B5EF4-FFF2-40B4-BE49-F238E27FC236}">
                  <a16:creationId xmlns:a16="http://schemas.microsoft.com/office/drawing/2014/main" id="{57A26EB6-BF0D-3631-40BF-D8EEE225336D}"/>
                </a:ext>
              </a:extLst>
            </p:cNvPr>
            <p:cNvGrpSpPr>
              <a:grpSpLocks noChangeAspect="1"/>
            </p:cNvGrpSpPr>
            <p:nvPr/>
          </p:nvGrpSpPr>
          <p:grpSpPr bwMode="gray">
            <a:xfrm>
              <a:off x="2442332" y="4081331"/>
              <a:ext cx="138792" cy="137160"/>
              <a:chOff x="3331" y="1656"/>
              <a:chExt cx="1020" cy="1008"/>
            </a:xfrm>
            <a:grpFill/>
          </p:grpSpPr>
          <p:sp>
            <p:nvSpPr>
              <p:cNvPr id="39" name="Freeform 6">
                <a:extLst>
                  <a:ext uri="{FF2B5EF4-FFF2-40B4-BE49-F238E27FC236}">
                    <a16:creationId xmlns:a16="http://schemas.microsoft.com/office/drawing/2014/main" id="{208F8E96-E928-21FA-EFEE-ADFA54D21400}"/>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AC1DD193-55D1-442F-0C4B-13D489394677}"/>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3" name="Group 4">
              <a:extLst>
                <a:ext uri="{FF2B5EF4-FFF2-40B4-BE49-F238E27FC236}">
                  <a16:creationId xmlns:a16="http://schemas.microsoft.com/office/drawing/2014/main" id="{AA4E505B-3C25-224A-D3F6-938F9C2D82D7}"/>
                </a:ext>
              </a:extLst>
            </p:cNvPr>
            <p:cNvGrpSpPr>
              <a:grpSpLocks noChangeAspect="1"/>
            </p:cNvGrpSpPr>
            <p:nvPr/>
          </p:nvGrpSpPr>
          <p:grpSpPr bwMode="auto">
            <a:xfrm>
              <a:off x="2877851" y="4081836"/>
              <a:ext cx="136034" cy="136150"/>
              <a:chOff x="2653" y="972"/>
              <a:chExt cx="2372" cy="2374"/>
            </a:xfrm>
            <a:grpFill/>
          </p:grpSpPr>
          <p:sp>
            <p:nvSpPr>
              <p:cNvPr id="36" name="Freeform 5">
                <a:extLst>
                  <a:ext uri="{FF2B5EF4-FFF2-40B4-BE49-F238E27FC236}">
                    <a16:creationId xmlns:a16="http://schemas.microsoft.com/office/drawing/2014/main" id="{B94371F3-6684-AFD8-9A10-E321127995F5}"/>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7" name="Freeform 6">
                <a:extLst>
                  <a:ext uri="{FF2B5EF4-FFF2-40B4-BE49-F238E27FC236}">
                    <a16:creationId xmlns:a16="http://schemas.microsoft.com/office/drawing/2014/main" id="{BBDC5DC2-A3E5-2962-AF11-1A51499DB791}"/>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8" name="Oval 7">
                <a:extLst>
                  <a:ext uri="{FF2B5EF4-FFF2-40B4-BE49-F238E27FC236}">
                    <a16:creationId xmlns:a16="http://schemas.microsoft.com/office/drawing/2014/main" id="{A37CBBE8-47E6-18A7-6A66-9009E9619601}"/>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grpSp>
        <p:pic>
          <p:nvPicPr>
            <p:cNvPr id="34" name="Graphic 33">
              <a:extLst>
                <a:ext uri="{FF2B5EF4-FFF2-40B4-BE49-F238E27FC236}">
                  <a16:creationId xmlns:a16="http://schemas.microsoft.com/office/drawing/2014/main" id="{B9949FE9-C734-1308-F4E7-E12D5825CE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5" name="Graphic 34">
              <a:extLst>
                <a:ext uri="{FF2B5EF4-FFF2-40B4-BE49-F238E27FC236}">
                  <a16:creationId xmlns:a16="http://schemas.microsoft.com/office/drawing/2014/main" id="{5B843766-C686-78CC-9812-118C4BFBB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Tree>
    <p:extLst>
      <p:ext uri="{BB962C8B-B14F-4D97-AF65-F5344CB8AC3E}">
        <p14:creationId xmlns:p14="http://schemas.microsoft.com/office/powerpoint/2010/main" val="5748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214ACD"/>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635826" y="5234191"/>
            <a:ext cx="1212109"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en-US" sz="900">
              <a:solidFill>
                <a:schemeClr val="bg1"/>
              </a:solidFill>
              <a:latin typeface="Microsoft Sans Serif"/>
            </a:endParaRPr>
          </a:p>
        </p:txBody>
      </p:sp>
      <p:sp>
        <p:nvSpPr>
          <p:cNvPr id="68" name="TextBox 67">
            <a:extLst>
              <a:ext uri="{FF2B5EF4-FFF2-40B4-BE49-F238E27FC236}">
                <a16:creationId xmlns:a16="http://schemas.microsoft.com/office/drawing/2014/main" id="{2C46E43E-DAC5-48FD-B064-58807FF1A8C2}"/>
              </a:ext>
            </a:extLst>
          </p:cNvPr>
          <p:cNvSpPr txBox="1"/>
          <p:nvPr userDrawn="1"/>
        </p:nvSpPr>
        <p:spPr bwMode="gray">
          <a:xfrm>
            <a:off x="635826" y="5687930"/>
            <a:ext cx="2345414"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18" name="TextBox 17">
            <a:extLst>
              <a:ext uri="{FF2B5EF4-FFF2-40B4-BE49-F238E27FC236}">
                <a16:creationId xmlns:a16="http://schemas.microsoft.com/office/drawing/2014/main" id="{57DEABFE-66C4-5947-8424-FF8BFD492C38}"/>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1F46C3"/>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1F46C3"/>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1F46C3"/>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1F46C3"/>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1F46C3"/>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1F46C3"/>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1F46C3"/>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1F46C3"/>
                </a:solidFill>
                <a:effectLst>
                  <a:innerShdw blurRad="25400" dist="12700" dir="13500000">
                    <a:prstClr val="black">
                      <a:alpha val="50000"/>
                    </a:prstClr>
                  </a:innerShdw>
                </a:effectLst>
                <a:uLnTx/>
                <a:uFillTx/>
              </a:rPr>
              <a:t>u</a:t>
            </a:r>
          </a:p>
        </p:txBody>
      </p:sp>
      <p:sp>
        <p:nvSpPr>
          <p:cNvPr id="17" name="TextBox 16">
            <a:extLst>
              <a:ext uri="{FF2B5EF4-FFF2-40B4-BE49-F238E27FC236}">
                <a16:creationId xmlns:a16="http://schemas.microsoft.com/office/drawing/2014/main" id="{D75122FF-3E10-2A4C-925A-B860E64E0D5A}"/>
              </a:ext>
            </a:extLst>
          </p:cNvPr>
          <p:cNvSpPr txBox="1"/>
          <p:nvPr userDrawn="1"/>
        </p:nvSpPr>
        <p:spPr>
          <a:xfrm>
            <a:off x="56472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
        <p:nvSpPr>
          <p:cNvPr id="22" name="TextBox 21">
            <a:extLst>
              <a:ext uri="{FF2B5EF4-FFF2-40B4-BE49-F238E27FC236}">
                <a16:creationId xmlns:a16="http://schemas.microsoft.com/office/drawing/2014/main" id="{59EA7A12-3AC1-314C-39FF-9314B2E77000}"/>
              </a:ext>
            </a:extLst>
          </p:cNvPr>
          <p:cNvSpPr txBox="1"/>
          <p:nvPr userDrawn="1"/>
        </p:nvSpPr>
        <p:spPr bwMode="gray">
          <a:xfrm>
            <a:off x="3234929" y="5149207"/>
            <a:ext cx="3075817" cy="765594"/>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 confidential</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 proprietary information of Qualcomm Technologies, Inc. and/or its affiliated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companies and all rights therein are expressly reserved. By accepting this material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recipient agrees that this material and the information contained therein will not be used,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copied, reproduced in whole or in part, nor its contents revealed in any manner to others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without the express written permission of Qualcomm Technologies, Inc. Nothing in these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materials 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23" name="TextBox 22">
            <a:extLst>
              <a:ext uri="{FF2B5EF4-FFF2-40B4-BE49-F238E27FC236}">
                <a16:creationId xmlns:a16="http://schemas.microsoft.com/office/drawing/2014/main" id="{C9715419-C911-9D37-1CD2-77C18B26F503}"/>
              </a:ext>
            </a:extLst>
          </p:cNvPr>
          <p:cNvSpPr txBox="1"/>
          <p:nvPr userDrawn="1"/>
        </p:nvSpPr>
        <p:spPr bwMode="gray">
          <a:xfrm>
            <a:off x="6088857" y="5149208"/>
            <a:ext cx="3055144"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Other products and brand names may be trademarks or registered trademarks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grpSp>
        <p:nvGrpSpPr>
          <p:cNvPr id="20" name="Group 19">
            <a:extLst>
              <a:ext uri="{FF2B5EF4-FFF2-40B4-BE49-F238E27FC236}">
                <a16:creationId xmlns:a16="http://schemas.microsoft.com/office/drawing/2014/main" id="{2841E068-486B-0543-4130-3D8176627778}"/>
              </a:ext>
            </a:extLst>
          </p:cNvPr>
          <p:cNvGrpSpPr/>
          <p:nvPr userDrawn="1"/>
        </p:nvGrpSpPr>
        <p:grpSpPr>
          <a:xfrm>
            <a:off x="1283110" y="5696712"/>
            <a:ext cx="777128" cy="137160"/>
            <a:chOff x="2442332" y="4081331"/>
            <a:chExt cx="1036171" cy="137160"/>
          </a:xfrm>
          <a:solidFill>
            <a:schemeClr val="bg1"/>
          </a:solidFill>
        </p:grpSpPr>
        <p:sp>
          <p:nvSpPr>
            <p:cNvPr id="21" name="Freeform 12">
              <a:extLst>
                <a:ext uri="{FF2B5EF4-FFF2-40B4-BE49-F238E27FC236}">
                  <a16:creationId xmlns:a16="http://schemas.microsoft.com/office/drawing/2014/main" id="{CDE91238-9485-8E94-027E-16F7C041DF56}"/>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5">
              <a:extLst>
                <a:ext uri="{FF2B5EF4-FFF2-40B4-BE49-F238E27FC236}">
                  <a16:creationId xmlns:a16="http://schemas.microsoft.com/office/drawing/2014/main" id="{233E33BB-455A-9947-5EE1-DF56753F870F}"/>
                </a:ext>
              </a:extLst>
            </p:cNvPr>
            <p:cNvGrpSpPr>
              <a:grpSpLocks noChangeAspect="1"/>
            </p:cNvGrpSpPr>
            <p:nvPr/>
          </p:nvGrpSpPr>
          <p:grpSpPr bwMode="gray">
            <a:xfrm>
              <a:off x="2442332" y="4081331"/>
              <a:ext cx="138792" cy="137160"/>
              <a:chOff x="3331" y="1656"/>
              <a:chExt cx="1020" cy="1008"/>
            </a:xfrm>
            <a:grpFill/>
          </p:grpSpPr>
          <p:sp>
            <p:nvSpPr>
              <p:cNvPr id="33" name="Freeform 6">
                <a:extLst>
                  <a:ext uri="{FF2B5EF4-FFF2-40B4-BE49-F238E27FC236}">
                    <a16:creationId xmlns:a16="http://schemas.microsoft.com/office/drawing/2014/main" id="{C8B65F3F-3643-23C8-939A-CFFEDC20343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9A36BC85-9A15-8F8B-C0A9-0CFC53B9D398}"/>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27" name="Group 4">
              <a:extLst>
                <a:ext uri="{FF2B5EF4-FFF2-40B4-BE49-F238E27FC236}">
                  <a16:creationId xmlns:a16="http://schemas.microsoft.com/office/drawing/2014/main" id="{04476DB9-9A8B-9A53-594B-AA02AE22E7E2}"/>
                </a:ext>
              </a:extLst>
            </p:cNvPr>
            <p:cNvGrpSpPr>
              <a:grpSpLocks noChangeAspect="1"/>
            </p:cNvGrpSpPr>
            <p:nvPr/>
          </p:nvGrpSpPr>
          <p:grpSpPr bwMode="auto">
            <a:xfrm>
              <a:off x="2877851" y="4081836"/>
              <a:ext cx="136034" cy="136150"/>
              <a:chOff x="2653" y="972"/>
              <a:chExt cx="2372" cy="2374"/>
            </a:xfrm>
            <a:grpFill/>
          </p:grpSpPr>
          <p:sp>
            <p:nvSpPr>
              <p:cNvPr id="30" name="Freeform 5">
                <a:extLst>
                  <a:ext uri="{FF2B5EF4-FFF2-40B4-BE49-F238E27FC236}">
                    <a16:creationId xmlns:a16="http://schemas.microsoft.com/office/drawing/2014/main" id="{DC5FEC81-F12C-C503-0399-FF0ECAB731F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1" name="Freeform 6">
                <a:extLst>
                  <a:ext uri="{FF2B5EF4-FFF2-40B4-BE49-F238E27FC236}">
                    <a16:creationId xmlns:a16="http://schemas.microsoft.com/office/drawing/2014/main" id="{51B6A364-AE35-B8CB-DB38-51CB7ABA1320}"/>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2" name="Oval 7">
                <a:extLst>
                  <a:ext uri="{FF2B5EF4-FFF2-40B4-BE49-F238E27FC236}">
                    <a16:creationId xmlns:a16="http://schemas.microsoft.com/office/drawing/2014/main" id="{DC4144AE-5CAB-E0C0-F8E3-CEB18CFE6B5D}"/>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grpSp>
        <p:pic>
          <p:nvPicPr>
            <p:cNvPr id="28" name="Graphic 27">
              <a:extLst>
                <a:ext uri="{FF2B5EF4-FFF2-40B4-BE49-F238E27FC236}">
                  <a16:creationId xmlns:a16="http://schemas.microsoft.com/office/drawing/2014/main" id="{F2026A78-00BA-BE50-00A6-3FD889B1F1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29" name="Graphic 28">
              <a:extLst>
                <a:ext uri="{FF2B5EF4-FFF2-40B4-BE49-F238E27FC236}">
                  <a16:creationId xmlns:a16="http://schemas.microsoft.com/office/drawing/2014/main" id="{44BB85A7-9F56-8BFD-2982-1D196CA5C6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Tree>
    <p:extLst>
      <p:ext uri="{BB962C8B-B14F-4D97-AF65-F5344CB8AC3E}">
        <p14:creationId xmlns:p14="http://schemas.microsoft.com/office/powerpoint/2010/main" val="147912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635826" y="5234191"/>
            <a:ext cx="1212109"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en-US" sz="900">
              <a:solidFill>
                <a:schemeClr val="bg1"/>
              </a:solidFill>
              <a:latin typeface="Microsoft Sans Serif"/>
            </a:endParaRPr>
          </a:p>
        </p:txBody>
      </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635826" y="5687930"/>
            <a:ext cx="2345414"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27" name="TextBox 26">
            <a:extLst>
              <a:ext uri="{FF2B5EF4-FFF2-40B4-BE49-F238E27FC236}">
                <a16:creationId xmlns:a16="http://schemas.microsoft.com/office/drawing/2014/main" id="{9F624AB4-C8F8-DB43-96C6-817E21A96454}"/>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3F4D63"/>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3F4D63"/>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3F4D63"/>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u</a:t>
            </a:r>
          </a:p>
        </p:txBody>
      </p:sp>
      <p:sp>
        <p:nvSpPr>
          <p:cNvPr id="17" name="TextBox 16">
            <a:extLst>
              <a:ext uri="{FF2B5EF4-FFF2-40B4-BE49-F238E27FC236}">
                <a16:creationId xmlns:a16="http://schemas.microsoft.com/office/drawing/2014/main" id="{BE5D3E93-63CE-5040-80CD-074D41AE79DD}"/>
              </a:ext>
            </a:extLst>
          </p:cNvPr>
          <p:cNvSpPr txBox="1"/>
          <p:nvPr userDrawn="1"/>
        </p:nvSpPr>
        <p:spPr>
          <a:xfrm>
            <a:off x="56472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28" name="TextBox 27">
            <a:extLst>
              <a:ext uri="{FF2B5EF4-FFF2-40B4-BE49-F238E27FC236}">
                <a16:creationId xmlns:a16="http://schemas.microsoft.com/office/drawing/2014/main" id="{724175FF-4C47-0EC0-D29A-B6372469C717}"/>
              </a:ext>
            </a:extLst>
          </p:cNvPr>
          <p:cNvSpPr txBox="1"/>
          <p:nvPr userDrawn="1"/>
        </p:nvSpPr>
        <p:spPr bwMode="gray">
          <a:xfrm>
            <a:off x="3234929" y="5149207"/>
            <a:ext cx="3075817" cy="765594"/>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 confidential</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 proprietary information of Qualcomm Technologies, Inc. and/or its affiliated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companies and all rights therein are expressly reserved. By accepting this material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recipient agrees that this material and the information contained therein will not be used,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copied, reproduced in whole or in part, nor its contents revealed in any manner to others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without the express written permission of Qualcomm Technologies, Inc. Nothing in these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materials 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29" name="TextBox 28">
            <a:extLst>
              <a:ext uri="{FF2B5EF4-FFF2-40B4-BE49-F238E27FC236}">
                <a16:creationId xmlns:a16="http://schemas.microsoft.com/office/drawing/2014/main" id="{C0AFA2A3-A65F-766C-B1CC-72DDBF306D11}"/>
              </a:ext>
            </a:extLst>
          </p:cNvPr>
          <p:cNvSpPr txBox="1"/>
          <p:nvPr userDrawn="1"/>
        </p:nvSpPr>
        <p:spPr bwMode="gray">
          <a:xfrm>
            <a:off x="6088857" y="5149208"/>
            <a:ext cx="3055144"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Other products and brand names may be trademarks or registered trademarks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grpSp>
        <p:nvGrpSpPr>
          <p:cNvPr id="30" name="Group 29">
            <a:extLst>
              <a:ext uri="{FF2B5EF4-FFF2-40B4-BE49-F238E27FC236}">
                <a16:creationId xmlns:a16="http://schemas.microsoft.com/office/drawing/2014/main" id="{4C2C7FFC-0D1B-9CD5-03A8-998B92A2DA6B}"/>
              </a:ext>
            </a:extLst>
          </p:cNvPr>
          <p:cNvGrpSpPr/>
          <p:nvPr userDrawn="1"/>
        </p:nvGrpSpPr>
        <p:grpSpPr>
          <a:xfrm>
            <a:off x="1283110" y="5696712"/>
            <a:ext cx="777128" cy="137160"/>
            <a:chOff x="2442332" y="4081331"/>
            <a:chExt cx="1036171" cy="137160"/>
          </a:xfrm>
          <a:solidFill>
            <a:schemeClr val="bg1"/>
          </a:solidFill>
        </p:grpSpPr>
        <p:sp>
          <p:nvSpPr>
            <p:cNvPr id="31" name="Freeform 12">
              <a:extLst>
                <a:ext uri="{FF2B5EF4-FFF2-40B4-BE49-F238E27FC236}">
                  <a16:creationId xmlns:a16="http://schemas.microsoft.com/office/drawing/2014/main" id="{8F179865-B5B4-EF04-24F6-8AF5475D7926}"/>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2" name="Group 5">
              <a:extLst>
                <a:ext uri="{FF2B5EF4-FFF2-40B4-BE49-F238E27FC236}">
                  <a16:creationId xmlns:a16="http://schemas.microsoft.com/office/drawing/2014/main" id="{AE9079EC-B465-5574-4564-EE68C08E41A5}"/>
                </a:ext>
              </a:extLst>
            </p:cNvPr>
            <p:cNvGrpSpPr>
              <a:grpSpLocks noChangeAspect="1"/>
            </p:cNvGrpSpPr>
            <p:nvPr/>
          </p:nvGrpSpPr>
          <p:grpSpPr bwMode="gray">
            <a:xfrm>
              <a:off x="2442332" y="4081331"/>
              <a:ext cx="138792" cy="137160"/>
              <a:chOff x="3331" y="1656"/>
              <a:chExt cx="1020" cy="1008"/>
            </a:xfrm>
            <a:grpFill/>
          </p:grpSpPr>
          <p:sp>
            <p:nvSpPr>
              <p:cNvPr id="39" name="Freeform 6">
                <a:extLst>
                  <a:ext uri="{FF2B5EF4-FFF2-40B4-BE49-F238E27FC236}">
                    <a16:creationId xmlns:a16="http://schemas.microsoft.com/office/drawing/2014/main" id="{BF0C7DCC-1282-A8D2-04FC-7AAE1D6E559A}"/>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0428D95C-6C06-D764-49A8-D7A887B2B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3" name="Group 4">
              <a:extLst>
                <a:ext uri="{FF2B5EF4-FFF2-40B4-BE49-F238E27FC236}">
                  <a16:creationId xmlns:a16="http://schemas.microsoft.com/office/drawing/2014/main" id="{6C68C859-4EC8-1507-DF29-1BC152138E18}"/>
                </a:ext>
              </a:extLst>
            </p:cNvPr>
            <p:cNvGrpSpPr>
              <a:grpSpLocks noChangeAspect="1"/>
            </p:cNvGrpSpPr>
            <p:nvPr/>
          </p:nvGrpSpPr>
          <p:grpSpPr bwMode="auto">
            <a:xfrm>
              <a:off x="2877851" y="4081836"/>
              <a:ext cx="136034" cy="136150"/>
              <a:chOff x="2653" y="972"/>
              <a:chExt cx="2372" cy="2374"/>
            </a:xfrm>
            <a:grpFill/>
          </p:grpSpPr>
          <p:sp>
            <p:nvSpPr>
              <p:cNvPr id="36" name="Freeform 5">
                <a:extLst>
                  <a:ext uri="{FF2B5EF4-FFF2-40B4-BE49-F238E27FC236}">
                    <a16:creationId xmlns:a16="http://schemas.microsoft.com/office/drawing/2014/main" id="{661E46D6-FA00-2261-EF99-579FDD224957}"/>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7" name="Freeform 6">
                <a:extLst>
                  <a:ext uri="{FF2B5EF4-FFF2-40B4-BE49-F238E27FC236}">
                    <a16:creationId xmlns:a16="http://schemas.microsoft.com/office/drawing/2014/main" id="{96CAD447-43F7-CB49-9D57-D6D554FB8761}"/>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38" name="Oval 7">
                <a:extLst>
                  <a:ext uri="{FF2B5EF4-FFF2-40B4-BE49-F238E27FC236}">
                    <a16:creationId xmlns:a16="http://schemas.microsoft.com/office/drawing/2014/main" id="{CEE36BB7-E502-D8BD-6207-587878D3DE04}"/>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grpSp>
        <p:pic>
          <p:nvPicPr>
            <p:cNvPr id="34" name="Graphic 33">
              <a:extLst>
                <a:ext uri="{FF2B5EF4-FFF2-40B4-BE49-F238E27FC236}">
                  <a16:creationId xmlns:a16="http://schemas.microsoft.com/office/drawing/2014/main" id="{F46A1345-8A86-DBC5-3E68-FA0B090445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5" name="Graphic 34">
              <a:extLst>
                <a:ext uri="{FF2B5EF4-FFF2-40B4-BE49-F238E27FC236}">
                  <a16:creationId xmlns:a16="http://schemas.microsoft.com/office/drawing/2014/main" id="{6D6790E1-F869-72D0-E342-E41433348D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Tree>
    <p:extLst>
      <p:ext uri="{BB962C8B-B14F-4D97-AF65-F5344CB8AC3E}">
        <p14:creationId xmlns:p14="http://schemas.microsoft.com/office/powerpoint/2010/main" val="320740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635826" y="5234191"/>
            <a:ext cx="1212109"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68580" tIns="34290" rIns="68580" bIns="34290" numCol="1" anchor="t" anchorCtr="0" compatLnSpc="1">
            <a:prstTxWarp prst="textNoShape">
              <a:avLst/>
            </a:prstTxWarp>
          </a:bodyPr>
          <a:lstStyle/>
          <a:p>
            <a:endParaRPr lang="en-US" sz="900">
              <a:solidFill>
                <a:schemeClr val="bg1"/>
              </a:solidFill>
              <a:latin typeface="Microsoft Sans Serif"/>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635826" y="5687930"/>
            <a:ext cx="2345414"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qualcomm.com &amp; qualcomm.com/blog</a:t>
            </a:r>
          </a:p>
        </p:txBody>
      </p:sp>
      <p:sp>
        <p:nvSpPr>
          <p:cNvPr id="17" name="TextBox 16">
            <a:extLst>
              <a:ext uri="{FF2B5EF4-FFF2-40B4-BE49-F238E27FC236}">
                <a16:creationId xmlns:a16="http://schemas.microsoft.com/office/drawing/2014/main" id="{92404B8A-66AD-4D44-AFE4-9BECF391E4CB}"/>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chemeClr val="accent6">
                    <a:lumMod val="50000"/>
                  </a:schemeClr>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chemeClr val="accent6">
                    <a:lumMod val="50000"/>
                  </a:schemeClr>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chemeClr val="accent6">
                    <a:lumMod val="50000"/>
                  </a:schemeClr>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u</a:t>
            </a:r>
          </a:p>
        </p:txBody>
      </p:sp>
      <p:sp>
        <p:nvSpPr>
          <p:cNvPr id="18" name="TextBox 17">
            <a:extLst>
              <a:ext uri="{FF2B5EF4-FFF2-40B4-BE49-F238E27FC236}">
                <a16:creationId xmlns:a16="http://schemas.microsoft.com/office/drawing/2014/main" id="{2A980C16-EC75-CB40-AB7F-F5BBCD203B3E}"/>
              </a:ext>
            </a:extLst>
          </p:cNvPr>
          <p:cNvSpPr txBox="1"/>
          <p:nvPr userDrawn="1"/>
        </p:nvSpPr>
        <p:spPr>
          <a:xfrm>
            <a:off x="56472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grpSp>
        <p:nvGrpSpPr>
          <p:cNvPr id="22" name="Group 21">
            <a:extLst>
              <a:ext uri="{FF2B5EF4-FFF2-40B4-BE49-F238E27FC236}">
                <a16:creationId xmlns:a16="http://schemas.microsoft.com/office/drawing/2014/main" id="{1358A744-C834-54E9-AA30-C951C986B342}"/>
              </a:ext>
            </a:extLst>
          </p:cNvPr>
          <p:cNvGrpSpPr/>
          <p:nvPr userDrawn="1"/>
        </p:nvGrpSpPr>
        <p:grpSpPr>
          <a:xfrm>
            <a:off x="1283110" y="5696712"/>
            <a:ext cx="777128" cy="137160"/>
            <a:chOff x="2442332" y="4081331"/>
            <a:chExt cx="1036171" cy="137160"/>
          </a:xfrm>
          <a:solidFill>
            <a:schemeClr val="bg1"/>
          </a:solidFill>
        </p:grpSpPr>
        <p:sp>
          <p:nvSpPr>
            <p:cNvPr id="23" name="Freeform 12">
              <a:extLst>
                <a:ext uri="{FF2B5EF4-FFF2-40B4-BE49-F238E27FC236}">
                  <a16:creationId xmlns:a16="http://schemas.microsoft.com/office/drawing/2014/main" id="{C79C791E-32A0-D50B-85EB-CC1611B194FE}"/>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5">
              <a:extLst>
                <a:ext uri="{FF2B5EF4-FFF2-40B4-BE49-F238E27FC236}">
                  <a16:creationId xmlns:a16="http://schemas.microsoft.com/office/drawing/2014/main" id="{0D4430FF-72B3-C0B0-6A1C-BA142B4277BB}"/>
                </a:ext>
              </a:extLst>
            </p:cNvPr>
            <p:cNvGrpSpPr>
              <a:grpSpLocks noChangeAspect="1"/>
            </p:cNvGrpSpPr>
            <p:nvPr/>
          </p:nvGrpSpPr>
          <p:grpSpPr bwMode="gray">
            <a:xfrm>
              <a:off x="2442332" y="4081331"/>
              <a:ext cx="138792" cy="137160"/>
              <a:chOff x="3331" y="1656"/>
              <a:chExt cx="1020" cy="1008"/>
            </a:xfrm>
            <a:grpFill/>
          </p:grpSpPr>
          <p:sp>
            <p:nvSpPr>
              <p:cNvPr id="44" name="Freeform 6">
                <a:extLst>
                  <a:ext uri="{FF2B5EF4-FFF2-40B4-BE49-F238E27FC236}">
                    <a16:creationId xmlns:a16="http://schemas.microsoft.com/office/drawing/2014/main" id="{DC6A2126-4B46-D02B-846A-EB935D2FEDA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1CD6DA10-A899-0BD6-9501-169D3CE96C6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7" name="Group 4">
              <a:extLst>
                <a:ext uri="{FF2B5EF4-FFF2-40B4-BE49-F238E27FC236}">
                  <a16:creationId xmlns:a16="http://schemas.microsoft.com/office/drawing/2014/main" id="{02B235D2-9980-4D2D-5378-ADCF60E06361}"/>
                </a:ext>
              </a:extLst>
            </p:cNvPr>
            <p:cNvGrpSpPr>
              <a:grpSpLocks noChangeAspect="1"/>
            </p:cNvGrpSpPr>
            <p:nvPr/>
          </p:nvGrpSpPr>
          <p:grpSpPr bwMode="auto">
            <a:xfrm>
              <a:off x="2877851" y="4081836"/>
              <a:ext cx="136034" cy="136150"/>
              <a:chOff x="2653" y="972"/>
              <a:chExt cx="2372" cy="2374"/>
            </a:xfrm>
            <a:grpFill/>
          </p:grpSpPr>
          <p:sp>
            <p:nvSpPr>
              <p:cNvPr id="41" name="Freeform 5">
                <a:extLst>
                  <a:ext uri="{FF2B5EF4-FFF2-40B4-BE49-F238E27FC236}">
                    <a16:creationId xmlns:a16="http://schemas.microsoft.com/office/drawing/2014/main" id="{2B728F9D-9B40-E03A-53A6-80B4A9813CDF}"/>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42" name="Freeform 6">
                <a:extLst>
                  <a:ext uri="{FF2B5EF4-FFF2-40B4-BE49-F238E27FC236}">
                    <a16:creationId xmlns:a16="http://schemas.microsoft.com/office/drawing/2014/main" id="{B882109E-504A-E233-7DA7-EF5B5ADE7604}"/>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sp>
            <p:nvSpPr>
              <p:cNvPr id="43" name="Oval 7">
                <a:extLst>
                  <a:ext uri="{FF2B5EF4-FFF2-40B4-BE49-F238E27FC236}">
                    <a16:creationId xmlns:a16="http://schemas.microsoft.com/office/drawing/2014/main" id="{9B6288A8-5CDF-23A6-BBEC-62EA8B7E0857}"/>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solidFill>
                    <a:schemeClr val="bg1"/>
                  </a:solidFill>
                </a:endParaRPr>
              </a:p>
            </p:txBody>
          </p:sp>
        </p:grpSp>
        <p:pic>
          <p:nvPicPr>
            <p:cNvPr id="39" name="Graphic 38">
              <a:extLst>
                <a:ext uri="{FF2B5EF4-FFF2-40B4-BE49-F238E27FC236}">
                  <a16:creationId xmlns:a16="http://schemas.microsoft.com/office/drawing/2014/main" id="{C18DC95A-E6E7-E6E8-9AA3-A2ED22B265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40" name="Graphic 39">
              <a:extLst>
                <a:ext uri="{FF2B5EF4-FFF2-40B4-BE49-F238E27FC236}">
                  <a16:creationId xmlns:a16="http://schemas.microsoft.com/office/drawing/2014/main" id="{B60697B6-C5CD-081C-B2BD-0AD7CA429C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46" name="TextBox 45">
            <a:extLst>
              <a:ext uri="{FF2B5EF4-FFF2-40B4-BE49-F238E27FC236}">
                <a16:creationId xmlns:a16="http://schemas.microsoft.com/office/drawing/2014/main" id="{744BC0EA-4693-AA8C-378F-81E7B0BE23DE}"/>
              </a:ext>
            </a:extLst>
          </p:cNvPr>
          <p:cNvSpPr txBox="1"/>
          <p:nvPr userDrawn="1"/>
        </p:nvSpPr>
        <p:spPr bwMode="gray">
          <a:xfrm>
            <a:off x="3234929" y="5149207"/>
            <a:ext cx="3075817" cy="765594"/>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 confidential</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 proprietary information of Qualcomm Technologies, Inc. and/or its affiliated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companies and all rights therein are expressly reserved. By accepting this material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recipient agrees that this material and the information contained therein will not be used,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copied, reproduced in whole or in part, nor its contents revealed in any manner to others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without the express written permission of Qualcomm Technologies, Inc. Nothing in these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materials 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47" name="TextBox 46">
            <a:extLst>
              <a:ext uri="{FF2B5EF4-FFF2-40B4-BE49-F238E27FC236}">
                <a16:creationId xmlns:a16="http://schemas.microsoft.com/office/drawing/2014/main" id="{5646B856-483C-1B34-B426-2FC7C9A12E1C}"/>
              </a:ext>
            </a:extLst>
          </p:cNvPr>
          <p:cNvSpPr txBox="1"/>
          <p:nvPr userDrawn="1"/>
        </p:nvSpPr>
        <p:spPr bwMode="gray">
          <a:xfrm>
            <a:off x="6088857" y="5149208"/>
            <a:ext cx="3055144"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is a trademark or registered trademark of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Other products and brand names may be trademarks or registered trademarks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342430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C25286-F119-41CC-B936-A99D615BEBF4}"/>
              </a:ext>
            </a:extLst>
          </p:cNvPr>
          <p:cNvSpPr>
            <a:spLocks noGrp="1" noChangeArrowheads="1"/>
          </p:cNvSpPr>
          <p:nvPr>
            <p:ph type="dt" sz="half" idx="10"/>
          </p:nvPr>
        </p:nvSpPr>
        <p:spPr/>
        <p:txBody>
          <a:bodyPr/>
          <a:lstStyle>
            <a:lvl1pPr>
              <a:defRPr/>
            </a:lvl1pPr>
          </a:lstStyle>
          <a:p>
            <a:pPr>
              <a:defRPr/>
            </a:pPr>
            <a:r>
              <a:rPr lang="en-US" altLang="en-US"/>
              <a:t>September 2024</a:t>
            </a:r>
            <a:endParaRPr lang="en-GB" altLang="en-US"/>
          </a:p>
        </p:txBody>
      </p:sp>
      <p:sp>
        <p:nvSpPr>
          <p:cNvPr id="5" name="Rectangle 5">
            <a:extLst>
              <a:ext uri="{FF2B5EF4-FFF2-40B4-BE49-F238E27FC236}">
                <a16:creationId xmlns:a16="http://schemas.microsoft.com/office/drawing/2014/main" id="{10AE9D73-7428-4ADB-9D8D-FB2ECC5BA0E8}"/>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6" name="Rectangle 6">
            <a:extLst>
              <a:ext uri="{FF2B5EF4-FFF2-40B4-BE49-F238E27FC236}">
                <a16:creationId xmlns:a16="http://schemas.microsoft.com/office/drawing/2014/main" id="{BFE0F447-7DAF-4F40-945E-510B714F88B1}"/>
              </a:ext>
            </a:extLst>
          </p:cNvPr>
          <p:cNvSpPr>
            <a:spLocks noGrp="1" noChangeArrowheads="1"/>
          </p:cNvSpPr>
          <p:nvPr>
            <p:ph type="sldNum" sz="quarter" idx="12"/>
          </p:nvPr>
        </p:nvSpPr>
        <p:spPr/>
        <p:txBody>
          <a:bodyPr/>
          <a:lstStyle>
            <a:lvl1pPr>
              <a:defRPr/>
            </a:lvl1pPr>
          </a:lstStyle>
          <a:p>
            <a:pPr>
              <a:defRPr/>
            </a:pPr>
            <a:r>
              <a:rPr lang="en-GB" altLang="en-US"/>
              <a:t>Slide </a:t>
            </a:r>
            <a:fld id="{39830A6D-8C9E-4B26-958C-BFDE032B0093}" type="slidenum">
              <a:rPr lang="en-GB" altLang="en-US"/>
              <a:pPr>
                <a:defRPr/>
              </a:pPr>
              <a:t>‹#›</a:t>
            </a:fld>
            <a:endParaRPr lang="en-GB" altLang="en-US"/>
          </a:p>
        </p:txBody>
      </p:sp>
    </p:spTree>
    <p:extLst>
      <p:ext uri="{BB962C8B-B14F-4D97-AF65-F5344CB8AC3E}">
        <p14:creationId xmlns:p14="http://schemas.microsoft.com/office/powerpoint/2010/main" val="7388356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SD 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19" name="Text Placeholder 48">
            <a:extLst>
              <a:ext uri="{FF2B5EF4-FFF2-40B4-BE49-F238E27FC236}">
                <a16:creationId xmlns:a16="http://schemas.microsoft.com/office/drawing/2014/main" id="{7FFBC827-F060-4124-9E77-70A3670A8E66}"/>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0" name="Footer Placeholder 2">
            <a:extLst>
              <a:ext uri="{FF2B5EF4-FFF2-40B4-BE49-F238E27FC236}">
                <a16:creationId xmlns:a16="http://schemas.microsoft.com/office/drawing/2014/main" id="{11394C91-0ECD-4A2E-A5C6-77B0EFFDD1F0}"/>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pPr>
              <a:defRPr/>
            </a:pPr>
            <a:r>
              <a:rPr lang="en-US"/>
              <a:t>Lin Yang (Qualcomm)</a:t>
            </a:r>
            <a:endParaRPr lang="en-US" dirty="0"/>
          </a:p>
        </p:txBody>
      </p:sp>
      <p:sp>
        <p:nvSpPr>
          <p:cNvPr id="14" name="TextBox 13">
            <a:extLst>
              <a:ext uri="{FF2B5EF4-FFF2-40B4-BE49-F238E27FC236}">
                <a16:creationId xmlns:a16="http://schemas.microsoft.com/office/drawing/2014/main" id="{00A0D3CC-ABF9-394D-9BFB-0D9BEE41E3C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2" name="Text Placeholder 7">
            <a:extLst>
              <a:ext uri="{FF2B5EF4-FFF2-40B4-BE49-F238E27FC236}">
                <a16:creationId xmlns:a16="http://schemas.microsoft.com/office/drawing/2014/main" id="{22B4B7F2-9257-E9BC-4E85-37019D2FECDF}"/>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5" name="Title 2">
            <a:extLst>
              <a:ext uri="{FF2B5EF4-FFF2-40B4-BE49-F238E27FC236}">
                <a16:creationId xmlns:a16="http://schemas.microsoft.com/office/drawing/2014/main" id="{78FF28B7-017F-B3EE-EB3A-CD76353626BC}"/>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pic>
        <p:nvPicPr>
          <p:cNvPr id="18" name="Picture 17">
            <a:extLst>
              <a:ext uri="{FF2B5EF4-FFF2-40B4-BE49-F238E27FC236}">
                <a16:creationId xmlns:a16="http://schemas.microsoft.com/office/drawing/2014/main" id="{17979B82-C39F-98CA-AA4A-EE4EA62DC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475" y="484632"/>
            <a:ext cx="1454015" cy="369966"/>
          </a:xfrm>
          <a:prstGeom prst="rect">
            <a:avLst/>
          </a:prstGeom>
        </p:spPr>
      </p:pic>
      <p:sp>
        <p:nvSpPr>
          <p:cNvPr id="23" name="Text Placeholder 5">
            <a:extLst>
              <a:ext uri="{FF2B5EF4-FFF2-40B4-BE49-F238E27FC236}">
                <a16:creationId xmlns:a16="http://schemas.microsoft.com/office/drawing/2014/main" id="{63C8CC7D-D393-2065-7AF4-980CFE94B2F5}"/>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24" name="Text Placeholder 7">
            <a:extLst>
              <a:ext uri="{FF2B5EF4-FFF2-40B4-BE49-F238E27FC236}">
                <a16:creationId xmlns:a16="http://schemas.microsoft.com/office/drawing/2014/main" id="{7199A3E9-BF97-138B-93A2-95BE682304EB}"/>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268261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D Title Re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3B2BBF7-2804-471D-B156-C43D3BE2AE94}"/>
              </a:ext>
            </a:extLst>
          </p:cNvPr>
          <p:cNvGrpSpPr/>
          <p:nvPr userDrawn="1"/>
        </p:nvGrpSpPr>
        <p:grpSpPr>
          <a:xfrm>
            <a:off x="4914900" y="-2853800"/>
            <a:ext cx="9144000" cy="12223054"/>
            <a:chOff x="2118610" y="-558521"/>
            <a:chExt cx="7954780" cy="7975042"/>
          </a:xfrm>
        </p:grpSpPr>
        <p:sp>
          <p:nvSpPr>
            <p:cNvPr id="9" name="Freeform 21">
              <a:extLst>
                <a:ext uri="{FF2B5EF4-FFF2-40B4-BE49-F238E27FC236}">
                  <a16:creationId xmlns:a16="http://schemas.microsoft.com/office/drawing/2014/main" id="{47560505-2EFD-4F5F-8152-2936FDB34462}"/>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0" name="Freeform 22">
              <a:extLst>
                <a:ext uri="{FF2B5EF4-FFF2-40B4-BE49-F238E27FC236}">
                  <a16:creationId xmlns:a16="http://schemas.microsoft.com/office/drawing/2014/main" id="{DCA622B7-C125-476C-9874-54D3CC640EBB}"/>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1" name="Freeform 23">
              <a:extLst>
                <a:ext uri="{FF2B5EF4-FFF2-40B4-BE49-F238E27FC236}">
                  <a16:creationId xmlns:a16="http://schemas.microsoft.com/office/drawing/2014/main" id="{291979CC-F981-4686-9D45-BB9AE15D97B3}"/>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5" name="Freeform 23">
              <a:extLst>
                <a:ext uri="{FF2B5EF4-FFF2-40B4-BE49-F238E27FC236}">
                  <a16:creationId xmlns:a16="http://schemas.microsoft.com/office/drawing/2014/main" id="{FABF63AC-C929-40F9-9844-0A21AE3749E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22" name="Text Placeholder 48">
            <a:extLst>
              <a:ext uri="{FF2B5EF4-FFF2-40B4-BE49-F238E27FC236}">
                <a16:creationId xmlns:a16="http://schemas.microsoft.com/office/drawing/2014/main" id="{92647A1B-6237-4C19-BE76-B28E84D67F5D}"/>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7" name="Footer Placeholder 2">
            <a:extLst>
              <a:ext uri="{FF2B5EF4-FFF2-40B4-BE49-F238E27FC236}">
                <a16:creationId xmlns:a16="http://schemas.microsoft.com/office/drawing/2014/main" id="{6988F201-2BAB-47D5-B487-071113E79661}"/>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marR="0" indent="0" algn="l" defTabSz="514350" rtl="0" eaLnBrk="1" fontAlgn="auto" latinLnBrk="0" hangingPunct="1">
              <a:lnSpc>
                <a:spcPct val="96000"/>
              </a:lnSpc>
              <a:spcBef>
                <a:spcPts val="0"/>
              </a:spcBef>
              <a:spcAft>
                <a:spcPts val="169"/>
              </a:spcAft>
              <a:buClr>
                <a:srgbClr val="3253DC"/>
              </a:buClr>
              <a:buSzTx/>
              <a:buFont typeface="Arial" panose="020B0604020202020204" pitchFamily="34" charset="0"/>
              <a:buNone/>
              <a:tabLst/>
              <a:defRPr lang="en-US" sz="600" kern="1200" baseline="0">
                <a:solidFill>
                  <a:schemeClr val="bg1"/>
                </a:solidFill>
                <a:latin typeface="+mn-lt"/>
                <a:ea typeface="+mn-ea"/>
                <a:cs typeface="+mn-cs"/>
              </a:defRPr>
            </a:lvl1pPr>
          </a:lstStyle>
          <a:p>
            <a:pPr>
              <a:defRPr/>
            </a:pPr>
            <a:r>
              <a:rPr lang="en-US"/>
              <a:t>Lin Yang (Qualcomm)</a:t>
            </a:r>
            <a:endParaRPr lang="en-US" dirty="0"/>
          </a:p>
        </p:txBody>
      </p:sp>
      <p:sp>
        <p:nvSpPr>
          <p:cNvPr id="20" name="TextBox 19">
            <a:extLst>
              <a:ext uri="{FF2B5EF4-FFF2-40B4-BE49-F238E27FC236}">
                <a16:creationId xmlns:a16="http://schemas.microsoft.com/office/drawing/2014/main" id="{6A843309-E0A1-5247-9312-CC4E16618A4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
        <p:nvSpPr>
          <p:cNvPr id="16" name="Text Placeholder 7">
            <a:extLst>
              <a:ext uri="{FF2B5EF4-FFF2-40B4-BE49-F238E27FC236}">
                <a16:creationId xmlns:a16="http://schemas.microsoft.com/office/drawing/2014/main" id="{30E485AF-557B-29F2-ADB1-D899FE0EDB5F}"/>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3" name="Title 2">
            <a:extLst>
              <a:ext uri="{FF2B5EF4-FFF2-40B4-BE49-F238E27FC236}">
                <a16:creationId xmlns:a16="http://schemas.microsoft.com/office/drawing/2014/main" id="{D97AA817-7754-311C-CCE1-0724407542E7}"/>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pic>
        <p:nvPicPr>
          <p:cNvPr id="24" name="Picture 23">
            <a:extLst>
              <a:ext uri="{FF2B5EF4-FFF2-40B4-BE49-F238E27FC236}">
                <a16:creationId xmlns:a16="http://schemas.microsoft.com/office/drawing/2014/main" id="{3F5F6F96-5CC0-BE5B-65FE-75C6F87E57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475" y="484632"/>
            <a:ext cx="1454015" cy="369966"/>
          </a:xfrm>
          <a:prstGeom prst="rect">
            <a:avLst/>
          </a:prstGeom>
        </p:spPr>
      </p:pic>
      <p:sp>
        <p:nvSpPr>
          <p:cNvPr id="26" name="Text Placeholder 5">
            <a:extLst>
              <a:ext uri="{FF2B5EF4-FFF2-40B4-BE49-F238E27FC236}">
                <a16:creationId xmlns:a16="http://schemas.microsoft.com/office/drawing/2014/main" id="{F90869F0-7594-737E-73B6-F9EDF99972D5}"/>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27" name="Text Placeholder 7">
            <a:extLst>
              <a:ext uri="{FF2B5EF4-FFF2-40B4-BE49-F238E27FC236}">
                <a16:creationId xmlns:a16="http://schemas.microsoft.com/office/drawing/2014/main" id="{F3CEFD0B-12F7-A937-291D-4972CE50177F}"/>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310683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SD Title White">
    <p:bg>
      <p:bgPr>
        <a:solidFill>
          <a:srgbClr val="FFFFFF"/>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79E5F42-542A-481A-AC09-43F6241BD74A}"/>
              </a:ext>
            </a:extLst>
          </p:cNvPr>
          <p:cNvGrpSpPr/>
          <p:nvPr userDrawn="1"/>
        </p:nvGrpSpPr>
        <p:grpSpPr>
          <a:xfrm>
            <a:off x="4914900" y="-2852928"/>
            <a:ext cx="9144000" cy="12223054"/>
            <a:chOff x="2118610" y="-558521"/>
            <a:chExt cx="7954780" cy="7975042"/>
          </a:xfrm>
        </p:grpSpPr>
        <p:sp>
          <p:nvSpPr>
            <p:cNvPr id="23" name="Freeform 21">
              <a:extLst>
                <a:ext uri="{FF2B5EF4-FFF2-40B4-BE49-F238E27FC236}">
                  <a16:creationId xmlns:a16="http://schemas.microsoft.com/office/drawing/2014/main" id="{5A869BCF-7F87-4BF7-AB41-1FA0DFF2DA48}"/>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24" name="Freeform 22">
              <a:extLst>
                <a:ext uri="{FF2B5EF4-FFF2-40B4-BE49-F238E27FC236}">
                  <a16:creationId xmlns:a16="http://schemas.microsoft.com/office/drawing/2014/main" id="{05C30C20-6C83-4102-A838-D56643B62C9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25" name="Freeform 23">
              <a:extLst>
                <a:ext uri="{FF2B5EF4-FFF2-40B4-BE49-F238E27FC236}">
                  <a16:creationId xmlns:a16="http://schemas.microsoft.com/office/drawing/2014/main" id="{7311AEAC-0F28-4615-A4A3-954D691DA36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26" name="Freeform 23">
              <a:extLst>
                <a:ext uri="{FF2B5EF4-FFF2-40B4-BE49-F238E27FC236}">
                  <a16:creationId xmlns:a16="http://schemas.microsoft.com/office/drawing/2014/main" id="{1EE6416D-7043-4B54-A1C5-AF321C854B0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22" name="Text Placeholder 48">
            <a:extLst>
              <a:ext uri="{FF2B5EF4-FFF2-40B4-BE49-F238E27FC236}">
                <a16:creationId xmlns:a16="http://schemas.microsoft.com/office/drawing/2014/main" id="{86E6721A-8AAF-4279-A3B0-7499E60759EC}"/>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endParaRPr lang="en-US" dirty="0"/>
          </a:p>
        </p:txBody>
      </p:sp>
      <p:sp>
        <p:nvSpPr>
          <p:cNvPr id="15" name="Footer Placeholder 2">
            <a:extLst>
              <a:ext uri="{FF2B5EF4-FFF2-40B4-BE49-F238E27FC236}">
                <a16:creationId xmlns:a16="http://schemas.microsoft.com/office/drawing/2014/main" id="{39154FE7-5393-43D1-8407-23E99F94624A}"/>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marR="0" indent="0" algn="l" defTabSz="514350" rtl="0" eaLnBrk="1" fontAlgn="auto" latinLnBrk="0" hangingPunct="1">
              <a:lnSpc>
                <a:spcPct val="96000"/>
              </a:lnSpc>
              <a:spcBef>
                <a:spcPts val="0"/>
              </a:spcBef>
              <a:spcAft>
                <a:spcPts val="169"/>
              </a:spcAft>
              <a:buClr>
                <a:srgbClr val="3253DC"/>
              </a:buClr>
              <a:buSzTx/>
              <a:buFont typeface="Arial" panose="020B0604020202020204" pitchFamily="34" charset="0"/>
              <a:buNone/>
              <a:tabLst/>
              <a:defRPr lang="en-US" sz="600" kern="1200" baseline="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
        <p:nvSpPr>
          <p:cNvPr id="18" name="TextBox 17">
            <a:extLst>
              <a:ext uri="{FF2B5EF4-FFF2-40B4-BE49-F238E27FC236}">
                <a16:creationId xmlns:a16="http://schemas.microsoft.com/office/drawing/2014/main" id="{AA578684-7771-014A-A136-F6303FE2F8D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31" name="Text Placeholder 7">
            <a:extLst>
              <a:ext uri="{FF2B5EF4-FFF2-40B4-BE49-F238E27FC236}">
                <a16:creationId xmlns:a16="http://schemas.microsoft.com/office/drawing/2014/main" id="{8809CAF7-2C64-531C-21AA-5FD1048CC6F9}"/>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33" name="Title 2">
            <a:extLst>
              <a:ext uri="{FF2B5EF4-FFF2-40B4-BE49-F238E27FC236}">
                <a16:creationId xmlns:a16="http://schemas.microsoft.com/office/drawing/2014/main" id="{FF1BC470-5233-7C79-4F94-9A01CCCACA3E}"/>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17" name="Text Placeholder 5">
            <a:extLst>
              <a:ext uri="{FF2B5EF4-FFF2-40B4-BE49-F238E27FC236}">
                <a16:creationId xmlns:a16="http://schemas.microsoft.com/office/drawing/2014/main" id="{85E29496-F18A-4DFC-5DC7-2C3355D470DD}"/>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9" name="Text Placeholder 7">
            <a:extLst>
              <a:ext uri="{FF2B5EF4-FFF2-40B4-BE49-F238E27FC236}">
                <a16:creationId xmlns:a16="http://schemas.microsoft.com/office/drawing/2014/main" id="{AD5B0B12-CD25-F45C-107C-20214F0A69CB}"/>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cxnSp>
        <p:nvCxnSpPr>
          <p:cNvPr id="4" name="Straight Connector 3">
            <a:extLst>
              <a:ext uri="{FF2B5EF4-FFF2-40B4-BE49-F238E27FC236}">
                <a16:creationId xmlns:a16="http://schemas.microsoft.com/office/drawing/2014/main" id="{EC4E2419-B480-369E-A69A-F2A56281C498}"/>
              </a:ext>
            </a:extLst>
          </p:cNvPr>
          <p:cNvCxnSpPr>
            <a:cxnSpLocks/>
          </p:cNvCxnSpPr>
          <p:nvPr userDrawn="1"/>
        </p:nvCxnSpPr>
        <p:spPr>
          <a:xfrm>
            <a:off x="9144000" y="-103695"/>
            <a:ext cx="0" cy="7117237"/>
          </a:xfrm>
          <a:prstGeom prst="line">
            <a:avLst/>
          </a:prstGeom>
          <a:ln w="12700" cap="rnd">
            <a:solidFill>
              <a:schemeClr val="accent6"/>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B1AF563-719C-F10B-D1AD-21E4DB854C5C}"/>
              </a:ext>
            </a:extLst>
          </p:cNvPr>
          <p:cNvPicPr>
            <a:picLocks noChangeAspect="1"/>
          </p:cNvPicPr>
          <p:nvPr userDrawn="1"/>
        </p:nvPicPr>
        <p:blipFill>
          <a:blip r:embed="rId2"/>
          <a:stretch>
            <a:fillRect/>
          </a:stretch>
        </p:blipFill>
        <p:spPr>
          <a:xfrm>
            <a:off x="363474" y="484632"/>
            <a:ext cx="1492039" cy="374904"/>
          </a:xfrm>
          <a:prstGeom prst="rect">
            <a:avLst/>
          </a:prstGeom>
        </p:spPr>
      </p:pic>
    </p:spTree>
    <p:extLst>
      <p:ext uri="{BB962C8B-B14F-4D97-AF65-F5344CB8AC3E}">
        <p14:creationId xmlns:p14="http://schemas.microsoft.com/office/powerpoint/2010/main" val="64394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SD 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4914900" y="-2852928"/>
            <a:ext cx="9144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accent6">
                <a:lumMod val="40000"/>
                <a:lumOff val="60000"/>
              </a:schemeClr>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endParaRPr lang="en-US" dirty="0"/>
          </a:p>
        </p:txBody>
      </p:sp>
      <p:sp>
        <p:nvSpPr>
          <p:cNvPr id="16" name="Footer Placeholder 2">
            <a:extLst>
              <a:ext uri="{FF2B5EF4-FFF2-40B4-BE49-F238E27FC236}">
                <a16:creationId xmlns:a16="http://schemas.microsoft.com/office/drawing/2014/main" id="{C63E2F76-C79D-4679-8E21-AE8185311956}"/>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6">
                    <a:lumMod val="75000"/>
                  </a:schemeClr>
                </a:solidFill>
                <a:latin typeface="+mn-lt"/>
                <a:ea typeface="+mn-ea"/>
                <a:cs typeface="+mn-cs"/>
              </a:defRPr>
            </a:lvl1pPr>
          </a:lstStyle>
          <a:p>
            <a:pPr>
              <a:defRPr/>
            </a:pPr>
            <a:r>
              <a:rPr lang="en-US"/>
              <a:t>Lin Yang (Qualcomm)</a:t>
            </a:r>
            <a:endParaRPr lang="en-US" dirty="0"/>
          </a:p>
        </p:txBody>
      </p:sp>
      <p:sp>
        <p:nvSpPr>
          <p:cNvPr id="20" name="TextBox 19">
            <a:extLst>
              <a:ext uri="{FF2B5EF4-FFF2-40B4-BE49-F238E27FC236}">
                <a16:creationId xmlns:a16="http://schemas.microsoft.com/office/drawing/2014/main" id="{5BA4EC28-CF88-3F4E-8728-73E0896B7D4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7" name="Text Placeholder 7">
            <a:extLst>
              <a:ext uri="{FF2B5EF4-FFF2-40B4-BE49-F238E27FC236}">
                <a16:creationId xmlns:a16="http://schemas.microsoft.com/office/drawing/2014/main" id="{D55E74EB-6224-4F7F-D951-BDFBB141E1DC}"/>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6" name="Title 2">
            <a:extLst>
              <a:ext uri="{FF2B5EF4-FFF2-40B4-BE49-F238E27FC236}">
                <a16:creationId xmlns:a16="http://schemas.microsoft.com/office/drawing/2014/main" id="{F24B98AB-B36A-8633-1D45-18914CE2B987}"/>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18" name="Text Placeholder 5">
            <a:extLst>
              <a:ext uri="{FF2B5EF4-FFF2-40B4-BE49-F238E27FC236}">
                <a16:creationId xmlns:a16="http://schemas.microsoft.com/office/drawing/2014/main" id="{7CDA7BE4-68B7-D9E1-BACF-378D2F8CCD23}"/>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9" name="Text Placeholder 7">
            <a:extLst>
              <a:ext uri="{FF2B5EF4-FFF2-40B4-BE49-F238E27FC236}">
                <a16:creationId xmlns:a16="http://schemas.microsoft.com/office/drawing/2014/main" id="{B1CF0B89-699E-ED28-F437-240A73E8D4B5}"/>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pic>
        <p:nvPicPr>
          <p:cNvPr id="21" name="Picture 20">
            <a:extLst>
              <a:ext uri="{FF2B5EF4-FFF2-40B4-BE49-F238E27FC236}">
                <a16:creationId xmlns:a16="http://schemas.microsoft.com/office/drawing/2014/main" id="{E18F6676-0191-CED1-4FEE-CB9C82CDD077}"/>
              </a:ext>
            </a:extLst>
          </p:cNvPr>
          <p:cNvPicPr>
            <a:picLocks noChangeAspect="1"/>
          </p:cNvPicPr>
          <p:nvPr userDrawn="1"/>
        </p:nvPicPr>
        <p:blipFill>
          <a:blip r:embed="rId2"/>
          <a:stretch>
            <a:fillRect/>
          </a:stretch>
        </p:blipFill>
        <p:spPr>
          <a:xfrm>
            <a:off x="363474" y="484632"/>
            <a:ext cx="1492039" cy="374904"/>
          </a:xfrm>
          <a:prstGeom prst="rect">
            <a:avLst/>
          </a:prstGeom>
        </p:spPr>
      </p:pic>
    </p:spTree>
    <p:extLst>
      <p:ext uri="{BB962C8B-B14F-4D97-AF65-F5344CB8AC3E}">
        <p14:creationId xmlns:p14="http://schemas.microsoft.com/office/powerpoint/2010/main" val="335724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D Title Gunmetal">
    <p:bg>
      <p:bgPr>
        <a:solidFill>
          <a:schemeClr val="accent5"/>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4914900" y="-2852928"/>
            <a:ext cx="9144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7" name="Footer Placeholder 2">
            <a:extLst>
              <a:ext uri="{FF2B5EF4-FFF2-40B4-BE49-F238E27FC236}">
                <a16:creationId xmlns:a16="http://schemas.microsoft.com/office/drawing/2014/main" id="{A63057AE-C887-4D0E-8019-7DAD9E9382DF}"/>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pPr>
              <a:defRPr/>
            </a:pPr>
            <a:r>
              <a:rPr lang="en-US"/>
              <a:t>Lin Yang (Qualcomm)</a:t>
            </a:r>
            <a:endParaRPr lang="en-US" dirty="0"/>
          </a:p>
        </p:txBody>
      </p:sp>
      <p:sp>
        <p:nvSpPr>
          <p:cNvPr id="20" name="TextBox 19">
            <a:extLst>
              <a:ext uri="{FF2B5EF4-FFF2-40B4-BE49-F238E27FC236}">
                <a16:creationId xmlns:a16="http://schemas.microsoft.com/office/drawing/2014/main" id="{9984F95E-5B15-0A43-BF2C-D4BD1E2149F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6" name="Text Placeholder 7">
            <a:extLst>
              <a:ext uri="{FF2B5EF4-FFF2-40B4-BE49-F238E27FC236}">
                <a16:creationId xmlns:a16="http://schemas.microsoft.com/office/drawing/2014/main" id="{1686CFED-6B7A-ABE5-FFE2-2F98EB36C92D}"/>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6" name="Title 2">
            <a:extLst>
              <a:ext uri="{FF2B5EF4-FFF2-40B4-BE49-F238E27FC236}">
                <a16:creationId xmlns:a16="http://schemas.microsoft.com/office/drawing/2014/main" id="{6A4AD927-A104-7585-FBB2-355DDFC4E9FE}"/>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pic>
        <p:nvPicPr>
          <p:cNvPr id="18" name="Picture 17">
            <a:extLst>
              <a:ext uri="{FF2B5EF4-FFF2-40B4-BE49-F238E27FC236}">
                <a16:creationId xmlns:a16="http://schemas.microsoft.com/office/drawing/2014/main" id="{6B1AADF3-7E95-FC72-419F-A542DFE8C5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475" y="484632"/>
            <a:ext cx="1454015" cy="369966"/>
          </a:xfrm>
          <a:prstGeom prst="rect">
            <a:avLst/>
          </a:prstGeom>
        </p:spPr>
      </p:pic>
      <p:sp>
        <p:nvSpPr>
          <p:cNvPr id="19" name="Text Placeholder 5">
            <a:extLst>
              <a:ext uri="{FF2B5EF4-FFF2-40B4-BE49-F238E27FC236}">
                <a16:creationId xmlns:a16="http://schemas.microsoft.com/office/drawing/2014/main" id="{3FBC4CE4-0F6E-59F8-9114-E021C27B9949}"/>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21" name="Text Placeholder 7">
            <a:extLst>
              <a:ext uri="{FF2B5EF4-FFF2-40B4-BE49-F238E27FC236}">
                <a16:creationId xmlns:a16="http://schemas.microsoft.com/office/drawing/2014/main" id="{3F49D4FA-FE36-D3AB-A4C5-0024F131BFE2}"/>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41238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D Title Midnight">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A697E7-8EE0-42AD-85FC-7243FF44AFBC}"/>
              </a:ext>
            </a:extLst>
          </p:cNvPr>
          <p:cNvGrpSpPr/>
          <p:nvPr userDrawn="1"/>
        </p:nvGrpSpPr>
        <p:grpSpPr>
          <a:xfrm>
            <a:off x="4914900" y="-2852928"/>
            <a:ext cx="9144000" cy="12223054"/>
            <a:chOff x="2118610" y="-558521"/>
            <a:chExt cx="7954780" cy="7975042"/>
          </a:xfrm>
          <a:effectLst>
            <a:outerShdw blurRad="741743" dist="38100" dir="8100000" algn="tr" rotWithShape="0">
              <a:prstClr val="black">
                <a:alpha val="50550"/>
              </a:prstClr>
            </a:outerShdw>
          </a:effectLst>
        </p:grpSpPr>
        <p:sp>
          <p:nvSpPr>
            <p:cNvPr id="10" name="Freeform 21">
              <a:extLst>
                <a:ext uri="{FF2B5EF4-FFF2-40B4-BE49-F238E27FC236}">
                  <a16:creationId xmlns:a16="http://schemas.microsoft.com/office/drawing/2014/main" id="{6CB1826F-DC2F-42C7-91D1-FEC2A509FFC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1" name="Freeform 22">
              <a:extLst>
                <a:ext uri="{FF2B5EF4-FFF2-40B4-BE49-F238E27FC236}">
                  <a16:creationId xmlns:a16="http://schemas.microsoft.com/office/drawing/2014/main" id="{DDB1A6C9-78D5-48FB-990B-E7734DBB56C7}"/>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92139"/>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5" name="Freeform 23">
              <a:extLst>
                <a:ext uri="{FF2B5EF4-FFF2-40B4-BE49-F238E27FC236}">
                  <a16:creationId xmlns:a16="http://schemas.microsoft.com/office/drawing/2014/main" id="{02FF7922-0161-4F8A-9A1D-7B958B3A5A2D}"/>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8" name="Freeform 23">
              <a:extLst>
                <a:ext uri="{FF2B5EF4-FFF2-40B4-BE49-F238E27FC236}">
                  <a16:creationId xmlns:a16="http://schemas.microsoft.com/office/drawing/2014/main" id="{7D521DCB-6825-41A5-B175-75919D297C02}"/>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30" name="Text Placeholder 48">
            <a:extLst>
              <a:ext uri="{FF2B5EF4-FFF2-40B4-BE49-F238E27FC236}">
                <a16:creationId xmlns:a16="http://schemas.microsoft.com/office/drawing/2014/main" id="{4F8C16DE-5A81-4F2F-A856-146C2753C729}"/>
              </a:ext>
            </a:extLst>
          </p:cNvPr>
          <p:cNvSpPr>
            <a:spLocks noGrp="1"/>
          </p:cNvSpPr>
          <p:nvPr>
            <p:ph type="body" sz="quarter" idx="14" hasCustomPrompt="1"/>
          </p:nvPr>
        </p:nvSpPr>
        <p:spPr bwMode="gray">
          <a:xfrm>
            <a:off x="359720" y="5520819"/>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@snapdragon</a:t>
            </a:r>
          </a:p>
        </p:txBody>
      </p:sp>
      <p:sp>
        <p:nvSpPr>
          <p:cNvPr id="17" name="Footer Placeholder 2">
            <a:extLst>
              <a:ext uri="{FF2B5EF4-FFF2-40B4-BE49-F238E27FC236}">
                <a16:creationId xmlns:a16="http://schemas.microsoft.com/office/drawing/2014/main" id="{944A1A71-C28C-4511-9F63-4A3C1F0CCD22}"/>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pPr>
              <a:defRPr/>
            </a:pPr>
            <a:r>
              <a:rPr lang="en-US"/>
              <a:t>Lin Yang (Qualcomm)</a:t>
            </a:r>
            <a:endParaRPr lang="en-US" dirty="0"/>
          </a:p>
        </p:txBody>
      </p:sp>
      <p:sp>
        <p:nvSpPr>
          <p:cNvPr id="20" name="TextBox 19">
            <a:extLst>
              <a:ext uri="{FF2B5EF4-FFF2-40B4-BE49-F238E27FC236}">
                <a16:creationId xmlns:a16="http://schemas.microsoft.com/office/drawing/2014/main" id="{D84357B0-A3CD-6045-8BDB-9045570C678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6" name="Text Placeholder 7">
            <a:extLst>
              <a:ext uri="{FF2B5EF4-FFF2-40B4-BE49-F238E27FC236}">
                <a16:creationId xmlns:a16="http://schemas.microsoft.com/office/drawing/2014/main" id="{F149CF9A-FDF7-3A71-4048-CA3A015E3C6E}"/>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26" name="Title 2">
            <a:extLst>
              <a:ext uri="{FF2B5EF4-FFF2-40B4-BE49-F238E27FC236}">
                <a16:creationId xmlns:a16="http://schemas.microsoft.com/office/drawing/2014/main" id="{9A2509F8-6F19-2B6F-A314-F1D5494BB362}"/>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pic>
        <p:nvPicPr>
          <p:cNvPr id="19" name="Picture 18">
            <a:extLst>
              <a:ext uri="{FF2B5EF4-FFF2-40B4-BE49-F238E27FC236}">
                <a16:creationId xmlns:a16="http://schemas.microsoft.com/office/drawing/2014/main" id="{609EEA51-FF18-8B06-DED7-C8EC5E87D3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475" y="484632"/>
            <a:ext cx="1454015" cy="369966"/>
          </a:xfrm>
          <a:prstGeom prst="rect">
            <a:avLst/>
          </a:prstGeom>
        </p:spPr>
      </p:pic>
      <p:sp>
        <p:nvSpPr>
          <p:cNvPr id="21" name="Text Placeholder 5">
            <a:extLst>
              <a:ext uri="{FF2B5EF4-FFF2-40B4-BE49-F238E27FC236}">
                <a16:creationId xmlns:a16="http://schemas.microsoft.com/office/drawing/2014/main" id="{B03A068B-130F-5EFE-0075-595323A9AF6A}"/>
              </a:ext>
            </a:extLst>
          </p:cNvPr>
          <p:cNvSpPr>
            <a:spLocks noGrp="1"/>
          </p:cNvSpPr>
          <p:nvPr>
            <p:ph type="body" sz="quarter" idx="13" hasCustomPrompt="1"/>
          </p:nvPr>
        </p:nvSpPr>
        <p:spPr bwMode="gray">
          <a:xfrm>
            <a:off x="6622257" y="594360"/>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22" name="Text Placeholder 7">
            <a:extLst>
              <a:ext uri="{FF2B5EF4-FFF2-40B4-BE49-F238E27FC236}">
                <a16:creationId xmlns:a16="http://schemas.microsoft.com/office/drawing/2014/main" id="{268613E5-36A8-75D1-46BC-66773839FC47}"/>
              </a:ext>
            </a:extLst>
          </p:cNvPr>
          <p:cNvSpPr>
            <a:spLocks noGrp="1"/>
          </p:cNvSpPr>
          <p:nvPr>
            <p:ph type="body" sz="quarter" idx="12" hasCustomPrompt="1"/>
          </p:nvPr>
        </p:nvSpPr>
        <p:spPr bwMode="gray">
          <a:xfrm>
            <a:off x="2507457" y="594360"/>
            <a:ext cx="3396146"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2056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SD Agenda Big Re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rgbClr val="D1111F"/>
                </a:solidFill>
                <a:effectLst>
                  <a:innerShdw blurRad="38100" dist="25400" dir="8100000">
                    <a:srgbClr val="180204">
                      <a:alpha val="49804"/>
                    </a:srgbClr>
                  </a:innerShdw>
                </a:effectLst>
              </a:rPr>
              <a:t>Agenda</a:t>
            </a:r>
          </a:p>
        </p:txBody>
      </p:sp>
      <p:sp>
        <p:nvSpPr>
          <p:cNvPr id="7" name="Text Placeholder 2">
            <a:extLst>
              <a:ext uri="{FF2B5EF4-FFF2-40B4-BE49-F238E27FC236}">
                <a16:creationId xmlns:a16="http://schemas.microsoft.com/office/drawing/2014/main" id="{C3F56594-1474-F14B-A41D-F43DD6BD51D0}"/>
              </a:ext>
            </a:extLst>
          </p:cNvPr>
          <p:cNvSpPr>
            <a:spLocks noGrp="1"/>
          </p:cNvSpPr>
          <p:nvPr>
            <p:ph type="body" sz="quarter" idx="17"/>
          </p:nvPr>
        </p:nvSpPr>
        <p:spPr>
          <a:xfrm>
            <a:off x="583405" y="957453"/>
            <a:ext cx="6940154" cy="5339922"/>
          </a:xfrm>
        </p:spPr>
        <p:txBody>
          <a:bodyPr/>
          <a:lstStyle>
            <a:lvl1pPr marL="685800" indent="-685800">
              <a:lnSpc>
                <a:spcPct val="90000"/>
              </a:lnSpc>
              <a:spcBef>
                <a:spcPts val="0"/>
              </a:spcBef>
              <a:spcAft>
                <a:spcPts val="675"/>
              </a:spcAft>
              <a:buFont typeface="+mj-lt"/>
              <a:buAutoNum type="arabicPeriod"/>
              <a:defRPr sz="4050">
                <a:solidFill>
                  <a:schemeClr val="bg1"/>
                </a:solidFill>
              </a:defRPr>
            </a:lvl1pPr>
            <a:lvl2pPr marL="854869" indent="-557213">
              <a:buFont typeface="+mj-lt"/>
              <a:buAutoNum type="arabicPeriod"/>
              <a:defRPr sz="3300">
                <a:solidFill>
                  <a:schemeClr val="bg1"/>
                </a:solidFill>
              </a:defRPr>
            </a:lvl2pPr>
            <a:lvl3pPr marL="1113235" indent="-557213">
              <a:buFont typeface="+mj-lt"/>
              <a:buAutoNum type="arabicPeriod"/>
              <a:defRPr sz="2700">
                <a:solidFill>
                  <a:schemeClr val="bg1"/>
                </a:solidFill>
              </a:defRPr>
            </a:lvl3pPr>
            <a:lvl4pPr marL="1072753" indent="-257175">
              <a:buFont typeface="+mj-lt"/>
              <a:buAutoNum type="arabicPeriod"/>
              <a:defRPr sz="1350">
                <a:solidFill>
                  <a:schemeClr val="bg1"/>
                </a:solidFill>
              </a:defRPr>
            </a:lvl4pPr>
            <a:lvl5pPr marL="685800" indent="-685800">
              <a:buFont typeface="+mj-lt"/>
              <a:buAutoNum type="arabicPeriod"/>
              <a:defRPr sz="4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737F365F-7EEE-AA45-8532-53CE290F304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50454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SD Agenda Big White">
    <p:bg>
      <p:bgPr>
        <a:solidFill>
          <a:srgbClr val="FFFF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chemeClr val="accent6">
                    <a:lumMod val="20000"/>
                    <a:lumOff val="8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6B3B9127-D8AF-E548-8A0E-E6141B702B75}"/>
              </a:ext>
            </a:extLst>
          </p:cNvPr>
          <p:cNvSpPr>
            <a:spLocks noGrp="1"/>
          </p:cNvSpPr>
          <p:nvPr>
            <p:ph type="body" sz="quarter" idx="17"/>
          </p:nvPr>
        </p:nvSpPr>
        <p:spPr>
          <a:xfrm>
            <a:off x="583405" y="957453"/>
            <a:ext cx="6940154" cy="5339922"/>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B421317D-AD5C-6F5F-F6A6-3BDC6388892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74066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SD Agenda Big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chemeClr val="accent6">
                    <a:lumMod val="60000"/>
                    <a:lumOff val="4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72CF8E38-04A3-A34E-B57D-0814CF3DE5C6}"/>
              </a:ext>
            </a:extLst>
          </p:cNvPr>
          <p:cNvSpPr>
            <a:spLocks noGrp="1"/>
          </p:cNvSpPr>
          <p:nvPr>
            <p:ph type="body" sz="quarter" idx="17"/>
          </p:nvPr>
        </p:nvSpPr>
        <p:spPr>
          <a:xfrm>
            <a:off x="583405" y="957453"/>
            <a:ext cx="6940154" cy="5339922"/>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CCDE8135-DEA4-D944-85A4-19C6AF52940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55034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SD Agenda Big Gunmetal">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C6A978-F95A-43B4-91EE-66A1EFC2CDD7}"/>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rgbClr val="36445C"/>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C805FA2C-F21B-EE4F-A31C-ECD531B1E244}"/>
              </a:ext>
            </a:extLst>
          </p:cNvPr>
          <p:cNvSpPr>
            <a:spLocks noGrp="1"/>
          </p:cNvSpPr>
          <p:nvPr>
            <p:ph type="body" sz="quarter" idx="17"/>
          </p:nvPr>
        </p:nvSpPr>
        <p:spPr>
          <a:xfrm>
            <a:off x="583405" y="957453"/>
            <a:ext cx="6940154" cy="5339922"/>
          </a:xfrm>
        </p:spPr>
        <p:txBody>
          <a:bodyPr/>
          <a:lstStyle>
            <a:lvl1pPr marL="685800" indent="-685800">
              <a:lnSpc>
                <a:spcPct val="90000"/>
              </a:lnSpc>
              <a:spcBef>
                <a:spcPts val="0"/>
              </a:spcBef>
              <a:spcAft>
                <a:spcPts val="675"/>
              </a:spcAft>
              <a:buFont typeface="+mj-lt"/>
              <a:buAutoNum type="arabicPeriod"/>
              <a:defRPr sz="4050">
                <a:solidFill>
                  <a:schemeClr val="bg1"/>
                </a:solidFill>
              </a:defRPr>
            </a:lvl1pPr>
            <a:lvl2pPr marL="854869" indent="-557213">
              <a:buFont typeface="+mj-lt"/>
              <a:buAutoNum type="arabicPeriod"/>
              <a:defRPr sz="3300">
                <a:solidFill>
                  <a:schemeClr val="bg1"/>
                </a:solidFill>
              </a:defRPr>
            </a:lvl2pPr>
            <a:lvl3pPr marL="1113235" indent="-557213">
              <a:buFont typeface="+mj-lt"/>
              <a:buAutoNum type="arabicPeriod"/>
              <a:defRPr sz="2700">
                <a:solidFill>
                  <a:schemeClr val="bg1"/>
                </a:solidFill>
              </a:defRPr>
            </a:lvl3pPr>
            <a:lvl4pPr marL="1072753" indent="-257175">
              <a:buFont typeface="+mj-lt"/>
              <a:buAutoNum type="arabicPeriod"/>
              <a:defRPr sz="1350">
                <a:solidFill>
                  <a:schemeClr val="bg1"/>
                </a:solidFill>
              </a:defRPr>
            </a:lvl4pPr>
            <a:lvl5pPr marL="685800" indent="-685800">
              <a:buFont typeface="+mj-lt"/>
              <a:buAutoNum type="arabicPeriod"/>
              <a:defRPr sz="4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ECFEECC4-DC29-1941-A6E0-5ACEFD341DF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91978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298" y="1933395"/>
            <a:ext cx="8574733" cy="4817029"/>
          </a:xfrm>
        </p:spPr>
        <p:txBody>
          <a:bodyPr>
            <a:normAutofit/>
          </a:bodyPr>
          <a:lstStyle>
            <a:lvl1pPr>
              <a:defRPr>
                <a:latin typeface="Qualcomm Office Regular" pitchFamily="34" charset="0"/>
              </a:defRPr>
            </a:lvl1pPr>
            <a:lvl2pPr>
              <a:defRPr>
                <a:latin typeface="Qualcomm Office Regular" pitchFamily="34" charset="0"/>
              </a:defRPr>
            </a:lvl2pPr>
            <a:lvl3pPr>
              <a:defRPr>
                <a:latin typeface="Qualcomm Office Regular" pitchFamily="34" charset="0"/>
              </a:defRPr>
            </a:lvl3pPr>
            <a:lvl4pPr>
              <a:defRPr lang="en-US" sz="1200" kern="1200" baseline="0" dirty="0">
                <a:solidFill>
                  <a:prstClr val="black">
                    <a:lumMod val="75000"/>
                    <a:lumOff val="25000"/>
                  </a:prstClr>
                </a:solidFill>
                <a:latin typeface="Qualcomm Office Regular" pitchFamily="34" charset="0"/>
                <a:ea typeface="+mn-ea"/>
                <a:cs typeface="Arial" pitchFamily="34" charset="0"/>
              </a:defRPr>
            </a:lvl4pPr>
            <a:lvl5pPr marL="1200470" indent="-260673">
              <a:buFont typeface="Qualcomm Regular" pitchFamily="34" charset="0"/>
              <a:buChar char="−"/>
              <a:defRPr/>
            </a:lvl5pPr>
            <a:lvl6pPr marL="1629209" indent="0">
              <a:buNone/>
              <a:defRPr sz="1200"/>
            </a:lvl6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a:off x="277773" y="504825"/>
            <a:ext cx="8588453"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12653" y="788490"/>
            <a:ext cx="8574733" cy="404085"/>
          </a:xfrm>
          <a:prstGeom prst="rect">
            <a:avLst/>
          </a:prstGeom>
        </p:spPr>
        <p:txBody>
          <a:bodyPr vert="horz" wrap="square" lIns="91440" tIns="45720" rIns="91440" bIns="45720" rtlCol="0" anchor="ctr">
            <a:spAutoFit/>
          </a:bodyPr>
          <a:lstStyle>
            <a:lvl1pPr>
              <a:defRPr>
                <a:latin typeface="Qualcomm Office Regular" pitchFamily="34" charset="0"/>
              </a:defRPr>
            </a:lvl1pPr>
          </a:lstStyle>
          <a:p>
            <a:r>
              <a:rPr lang="en-US"/>
              <a:t>Click to edit Master title style</a:t>
            </a:r>
            <a:endParaRPr lang="en-US" dirty="0"/>
          </a:p>
        </p:txBody>
      </p:sp>
      <p:sp>
        <p:nvSpPr>
          <p:cNvPr id="8" name="Text Placeholder 2"/>
          <p:cNvSpPr>
            <a:spLocks noGrp="1"/>
          </p:cNvSpPr>
          <p:nvPr>
            <p:ph type="body" idx="13"/>
          </p:nvPr>
        </p:nvSpPr>
        <p:spPr>
          <a:xfrm>
            <a:off x="212653" y="1426465"/>
            <a:ext cx="8574733" cy="263149"/>
          </a:xfrm>
        </p:spPr>
        <p:txBody>
          <a:bodyPr tIns="0" bIns="0" anchor="t"/>
          <a:lstStyle>
            <a:lvl1pPr marL="0" indent="0">
              <a:buNone/>
              <a:defRPr sz="1800" b="0">
                <a:solidFill>
                  <a:schemeClr val="bg2"/>
                </a:solidFill>
                <a:latin typeface="Qualcomm Office Regular" pitchFamily="34" charset="0"/>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Tree>
    <p:extLst>
      <p:ext uri="{BB962C8B-B14F-4D97-AF65-F5344CB8AC3E}">
        <p14:creationId xmlns:p14="http://schemas.microsoft.com/office/powerpoint/2010/main" val="21491240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SD Agenda Big Midnight">
    <p:bg>
      <p:bgPr>
        <a:solidFill>
          <a:schemeClr val="tx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815781-8802-814C-ABFE-690425339A6D}"/>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dirty="0">
                <a:solidFill>
                  <a:schemeClr val="accent6">
                    <a:lumMod val="5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495E9130-3F7C-1B46-B3AF-1C700B3C6EED}"/>
              </a:ext>
            </a:extLst>
          </p:cNvPr>
          <p:cNvSpPr>
            <a:spLocks noGrp="1"/>
          </p:cNvSpPr>
          <p:nvPr>
            <p:ph type="body" sz="quarter" idx="17"/>
          </p:nvPr>
        </p:nvSpPr>
        <p:spPr>
          <a:xfrm>
            <a:off x="583405" y="957453"/>
            <a:ext cx="6940154" cy="5339922"/>
          </a:xfrm>
        </p:spPr>
        <p:txBody>
          <a:bodyPr/>
          <a:lstStyle>
            <a:lvl1pPr marL="685800" indent="-685800">
              <a:lnSpc>
                <a:spcPct val="90000"/>
              </a:lnSpc>
              <a:spcBef>
                <a:spcPts val="0"/>
              </a:spcBef>
              <a:spcAft>
                <a:spcPts val="675"/>
              </a:spcAft>
              <a:buFont typeface="+mj-lt"/>
              <a:buAutoNum type="arabicPeriod"/>
              <a:defRPr sz="4050">
                <a:solidFill>
                  <a:schemeClr val="bg1"/>
                </a:solidFill>
              </a:defRPr>
            </a:lvl1pPr>
            <a:lvl2pPr marL="854869" indent="-557213">
              <a:buFont typeface="+mj-lt"/>
              <a:buAutoNum type="arabicPeriod"/>
              <a:defRPr sz="3300">
                <a:solidFill>
                  <a:schemeClr val="bg1"/>
                </a:solidFill>
              </a:defRPr>
            </a:lvl2pPr>
            <a:lvl3pPr marL="1113235" indent="-557213">
              <a:buFont typeface="+mj-lt"/>
              <a:buAutoNum type="arabicPeriod"/>
              <a:defRPr sz="2700">
                <a:solidFill>
                  <a:schemeClr val="bg1"/>
                </a:solidFill>
              </a:defRPr>
            </a:lvl3pPr>
            <a:lvl4pPr marL="1072753" indent="-257175">
              <a:buFont typeface="+mj-lt"/>
              <a:buAutoNum type="arabicPeriod"/>
              <a:defRPr sz="1350">
                <a:solidFill>
                  <a:schemeClr val="bg1"/>
                </a:solidFill>
              </a:defRPr>
            </a:lvl4pPr>
            <a:lvl5pPr marL="685800" indent="-685800">
              <a:buFont typeface="+mj-lt"/>
              <a:buAutoNum type="arabicPeriod"/>
              <a:defRPr sz="4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779F154B-536A-D226-DF30-F2C6EA881FA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65642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D Agenda Red">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85725" y="-127002"/>
            <a:ext cx="730028" cy="6482082"/>
          </a:xfrm>
          <a:prstGeom prst="roundRect">
            <a:avLst>
              <a:gd name="adj" fmla="val 8455"/>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635343" y="3123223"/>
            <a:ext cx="5823317" cy="271469"/>
          </a:xfrm>
        </p:spPr>
        <p:txBody>
          <a:bodyPr wrap="square" anchor="t">
            <a:spAutoFit/>
          </a:bodyPr>
          <a:lstStyle>
            <a:lvl1pPr>
              <a:defRPr sz="2100">
                <a:solidFill>
                  <a:schemeClr val="bg1"/>
                </a:solidFill>
              </a:defRPr>
            </a:lvl1pPr>
          </a:lstStyle>
          <a:p>
            <a:r>
              <a:rPr lang="en-US"/>
              <a:t>Click to edit Master title style</a:t>
            </a:r>
          </a:p>
        </p:txBody>
      </p:sp>
      <p:sp>
        <p:nvSpPr>
          <p:cNvPr id="6" name="Text Placeholder 2">
            <a:extLst>
              <a:ext uri="{FF2B5EF4-FFF2-40B4-BE49-F238E27FC236}">
                <a16:creationId xmlns:a16="http://schemas.microsoft.com/office/drawing/2014/main" id="{A080BE5C-026A-824A-9F24-7CDA1BA227FB}"/>
              </a:ext>
            </a:extLst>
          </p:cNvPr>
          <p:cNvSpPr>
            <a:spLocks noGrp="1"/>
          </p:cNvSpPr>
          <p:nvPr>
            <p:ph type="body" sz="quarter" idx="17"/>
          </p:nvPr>
        </p:nvSpPr>
        <p:spPr>
          <a:xfrm>
            <a:off x="1375002" y="1015158"/>
            <a:ext cx="6861742" cy="5339923"/>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126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D Agenda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85725" y="-127002"/>
            <a:ext cx="730028"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635343" y="3123223"/>
            <a:ext cx="5823317" cy="271469"/>
          </a:xfrm>
        </p:spPr>
        <p:txBody>
          <a:bodyPr wrap="square" anchor="t">
            <a:spAutoFit/>
          </a:bodyPr>
          <a:lstStyle>
            <a:lvl1pPr>
              <a:defRPr sz="21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82B492E3-40DB-A744-A544-A637244B80F7}"/>
              </a:ext>
            </a:extLst>
          </p:cNvPr>
          <p:cNvSpPr>
            <a:spLocks noGrp="1"/>
          </p:cNvSpPr>
          <p:nvPr>
            <p:ph type="body" sz="quarter" idx="17"/>
          </p:nvPr>
        </p:nvSpPr>
        <p:spPr>
          <a:xfrm>
            <a:off x="1375002" y="1015158"/>
            <a:ext cx="6861742" cy="5339923"/>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262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D Agenda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85725" y="-127002"/>
            <a:ext cx="730028"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635343" y="3123223"/>
            <a:ext cx="5823317" cy="271469"/>
          </a:xfrm>
        </p:spPr>
        <p:txBody>
          <a:bodyPr wrap="square" anchor="t">
            <a:spAutoFit/>
          </a:bodyPr>
          <a:lstStyle>
            <a:lvl1pPr>
              <a:defRPr sz="21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BD146A33-9805-4C48-A6F6-875CFC7CEED8}"/>
              </a:ext>
            </a:extLst>
          </p:cNvPr>
          <p:cNvSpPr>
            <a:spLocks noGrp="1"/>
          </p:cNvSpPr>
          <p:nvPr>
            <p:ph type="body" sz="quarter" idx="17"/>
          </p:nvPr>
        </p:nvSpPr>
        <p:spPr>
          <a:xfrm>
            <a:off x="1375002" y="1015158"/>
            <a:ext cx="6861742" cy="5339923"/>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787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D Agenda Gun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85725" y="-127002"/>
            <a:ext cx="730028"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15" name="Title 2">
            <a:extLst>
              <a:ext uri="{FF2B5EF4-FFF2-40B4-BE49-F238E27FC236}">
                <a16:creationId xmlns:a16="http://schemas.microsoft.com/office/drawing/2014/main" id="{B25BB882-FF84-4997-A4A9-C537179AE82A}"/>
              </a:ext>
            </a:extLst>
          </p:cNvPr>
          <p:cNvSpPr>
            <a:spLocks noGrp="1"/>
          </p:cNvSpPr>
          <p:nvPr>
            <p:ph type="title"/>
          </p:nvPr>
        </p:nvSpPr>
        <p:spPr>
          <a:xfrm rot="5400000">
            <a:off x="-2635343" y="3123223"/>
            <a:ext cx="5823317" cy="271469"/>
          </a:xfrm>
        </p:spPr>
        <p:txBody>
          <a:bodyPr wrap="square" anchor="t">
            <a:spAutoFit/>
          </a:bodyPr>
          <a:lstStyle>
            <a:lvl1pPr>
              <a:defRPr sz="210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BD2FAD59-06FA-664F-B2AC-846E9295BADA}"/>
              </a:ext>
            </a:extLst>
          </p:cNvPr>
          <p:cNvSpPr>
            <a:spLocks noGrp="1"/>
          </p:cNvSpPr>
          <p:nvPr>
            <p:ph type="body" sz="quarter" idx="17"/>
          </p:nvPr>
        </p:nvSpPr>
        <p:spPr>
          <a:xfrm>
            <a:off x="1375002" y="1015158"/>
            <a:ext cx="6861742" cy="5339923"/>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524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D Agenda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85725" y="-127002"/>
            <a:ext cx="730028"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9" name="Title 2">
            <a:extLst>
              <a:ext uri="{FF2B5EF4-FFF2-40B4-BE49-F238E27FC236}">
                <a16:creationId xmlns:a16="http://schemas.microsoft.com/office/drawing/2014/main" id="{828AA9EC-32E1-43B6-A637-836E83AC4266}"/>
              </a:ext>
            </a:extLst>
          </p:cNvPr>
          <p:cNvSpPr>
            <a:spLocks noGrp="1"/>
          </p:cNvSpPr>
          <p:nvPr>
            <p:ph type="title"/>
          </p:nvPr>
        </p:nvSpPr>
        <p:spPr>
          <a:xfrm rot="5400000">
            <a:off x="-2635343" y="3123223"/>
            <a:ext cx="5823317" cy="271469"/>
          </a:xfrm>
        </p:spPr>
        <p:txBody>
          <a:bodyPr wrap="square" anchor="t">
            <a:spAutoFit/>
          </a:bodyPr>
          <a:lstStyle>
            <a:lvl1pPr>
              <a:defRPr sz="21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43B8DC1D-A596-0743-91CF-4035BACF78CF}"/>
              </a:ext>
            </a:extLst>
          </p:cNvPr>
          <p:cNvSpPr>
            <a:spLocks noGrp="1"/>
          </p:cNvSpPr>
          <p:nvPr>
            <p:ph type="body" sz="quarter" idx="17"/>
          </p:nvPr>
        </p:nvSpPr>
        <p:spPr>
          <a:xfrm>
            <a:off x="1375002" y="1015158"/>
            <a:ext cx="6861742" cy="5339923"/>
          </a:xfrm>
        </p:spPr>
        <p:txBody>
          <a:bodyPr/>
          <a:lstStyle>
            <a:lvl1pPr marL="685800" indent="-685800">
              <a:lnSpc>
                <a:spcPct val="90000"/>
              </a:lnSpc>
              <a:spcBef>
                <a:spcPts val="0"/>
              </a:spcBef>
              <a:spcAft>
                <a:spcPts val="675"/>
              </a:spcAft>
              <a:buFont typeface="+mj-lt"/>
              <a:buAutoNum type="arabicPeriod"/>
              <a:defRPr sz="4050">
                <a:solidFill>
                  <a:schemeClr val="tx2"/>
                </a:solidFill>
              </a:defRPr>
            </a:lvl1pPr>
            <a:lvl2pPr marL="854869" indent="-557213">
              <a:buFont typeface="+mj-lt"/>
              <a:buAutoNum type="arabicPeriod"/>
              <a:defRPr sz="3300">
                <a:solidFill>
                  <a:schemeClr val="tx2"/>
                </a:solidFill>
              </a:defRPr>
            </a:lvl2pPr>
            <a:lvl3pPr marL="1113235" indent="-557213">
              <a:buFont typeface="+mj-lt"/>
              <a:buAutoNum type="arabicPeriod"/>
              <a:defRPr sz="2700">
                <a:solidFill>
                  <a:schemeClr val="tx2"/>
                </a:solidFill>
              </a:defRPr>
            </a:lvl3pPr>
            <a:lvl4pPr marL="1072753" indent="-257175">
              <a:buFont typeface="+mj-lt"/>
              <a:buAutoNum type="arabicPeriod"/>
              <a:defRPr sz="1350">
                <a:solidFill>
                  <a:schemeClr val="tx2"/>
                </a:solidFill>
              </a:defRPr>
            </a:lvl4pPr>
            <a:lvl5pPr marL="685800" indent="-685800">
              <a:buFont typeface="+mj-lt"/>
              <a:buAutoNum type="arabicPeriod"/>
              <a:defRPr sz="405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52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Tree>
    <p:extLst>
      <p:ext uri="{BB962C8B-B14F-4D97-AF65-F5344CB8AC3E}">
        <p14:creationId xmlns:p14="http://schemas.microsoft.com/office/powerpoint/2010/main" val="159496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D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271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D Title and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6545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D 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370642" y="1088136"/>
            <a:ext cx="8390334" cy="236347"/>
          </a:xfrm>
        </p:spPr>
        <p:txBody>
          <a:bodyPr/>
          <a:lstStyle>
            <a:lvl1pPr>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Tree>
    <p:extLst>
      <p:ext uri="{BB962C8B-B14F-4D97-AF65-F5344CB8AC3E}">
        <p14:creationId xmlns:p14="http://schemas.microsoft.com/office/powerpoint/2010/main" val="345630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9" name="Text Placeholder 7">
            <a:extLst>
              <a:ext uri="{FF2B5EF4-FFF2-40B4-BE49-F238E27FC236}">
                <a16:creationId xmlns:a16="http://schemas.microsoft.com/office/drawing/2014/main" id="{9640E281-C50E-4848-91E6-FC33A602A642}"/>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3" name="Text Placeholder 5">
            <a:extLst>
              <a:ext uri="{FF2B5EF4-FFF2-40B4-BE49-F238E27FC236}">
                <a16:creationId xmlns:a16="http://schemas.microsoft.com/office/drawing/2014/main" id="{A4169139-C0DB-6241-B1E6-BBBF31EE728E}"/>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4" name="Text Placeholder 48">
            <a:extLst>
              <a:ext uri="{FF2B5EF4-FFF2-40B4-BE49-F238E27FC236}">
                <a16:creationId xmlns:a16="http://schemas.microsoft.com/office/drawing/2014/main" id="{79B5B91D-44E9-C946-8602-7115E58F4F7F}"/>
              </a:ext>
            </a:extLst>
          </p:cNvPr>
          <p:cNvSpPr>
            <a:spLocks noGrp="1"/>
          </p:cNvSpPr>
          <p:nvPr>
            <p:ph type="body" sz="quarter" idx="14" hasCustomPrompt="1"/>
          </p:nvPr>
        </p:nvSpPr>
        <p:spPr bwMode="gray">
          <a:xfrm>
            <a:off x="359720" y="5520818"/>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6" name="Title 2">
            <a:extLst>
              <a:ext uri="{FF2B5EF4-FFF2-40B4-BE49-F238E27FC236}">
                <a16:creationId xmlns:a16="http://schemas.microsoft.com/office/drawing/2014/main" id="{62C0E76A-32B9-4D4D-B734-7A849718BDEC}"/>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sp>
        <p:nvSpPr>
          <p:cNvPr id="20" name="Freeform 5">
            <a:extLst>
              <a:ext uri="{FF2B5EF4-FFF2-40B4-BE49-F238E27FC236}">
                <a16:creationId xmlns:a16="http://schemas.microsoft.com/office/drawing/2014/main" id="{6E23F990-94BF-5E49-B3E1-907A3E5E23F6}"/>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0" name="TextBox 9">
            <a:extLst>
              <a:ext uri="{FF2B5EF4-FFF2-40B4-BE49-F238E27FC236}">
                <a16:creationId xmlns:a16="http://schemas.microsoft.com/office/drawing/2014/main" id="{13EDBCEA-3011-7246-B482-3F2BC945635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1" name="Text Placeholder 7">
            <a:extLst>
              <a:ext uri="{FF2B5EF4-FFF2-40B4-BE49-F238E27FC236}">
                <a16:creationId xmlns:a16="http://schemas.microsoft.com/office/drawing/2014/main" id="{CF15FD80-2861-F44E-7FFE-F838CFAF2B7A}"/>
              </a:ext>
            </a:extLst>
          </p:cNvPr>
          <p:cNvSpPr>
            <a:spLocks noGrp="1"/>
          </p:cNvSpPr>
          <p:nvPr>
            <p:ph type="body" sz="quarter" idx="12" hasCustomPrompt="1"/>
          </p:nvPr>
        </p:nvSpPr>
        <p:spPr bwMode="gray">
          <a:xfrm>
            <a:off x="2327673" y="512165"/>
            <a:ext cx="3587353"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327493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D 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371475" y="733120"/>
            <a:ext cx="5543550" cy="271485"/>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370642" y="1088136"/>
            <a:ext cx="5544101" cy="177293"/>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6622255" y="2058988"/>
            <a:ext cx="2150270"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1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D 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pPr>
              <a:defRPr/>
            </a:pPr>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371475" y="3302864"/>
            <a:ext cx="1956197" cy="542969"/>
          </a:xfrm>
        </p:spPr>
        <p:txBody>
          <a:bodyPr/>
          <a:lstStyle/>
          <a:p>
            <a:r>
              <a:rPr lang="en-US"/>
              <a:t>Click to edit Master title style</a:t>
            </a:r>
          </a:p>
        </p:txBody>
      </p:sp>
      <p:sp>
        <p:nvSpPr>
          <p:cNvPr id="5" name="Subtitle">
            <a:extLst>
              <a:ext uri="{FF2B5EF4-FFF2-40B4-BE49-F238E27FC236}">
                <a16:creationId xmlns:a16="http://schemas.microsoft.com/office/drawing/2014/main" id="{8694D2CA-57FD-5A41-B5C7-1F8CECC66195}"/>
              </a:ext>
            </a:extLst>
          </p:cNvPr>
          <p:cNvSpPr>
            <a:spLocks noGrp="1"/>
          </p:cNvSpPr>
          <p:nvPr>
            <p:ph type="subTitle" idx="1" hasCustomPrompt="1"/>
          </p:nvPr>
        </p:nvSpPr>
        <p:spPr>
          <a:xfrm>
            <a:off x="370642" y="3904317"/>
            <a:ext cx="1956392" cy="1198533"/>
          </a:xfrm>
          <a:prstGeom prst="rect">
            <a:avLst/>
          </a:prstGeom>
        </p:spPr>
        <p:txBody>
          <a:bodyPr wrap="square">
            <a:spAutoFit/>
          </a:bodyPr>
          <a:lstStyle>
            <a:lvl1pPr marL="214313" indent="-214313" algn="l" defTabSz="685800" rtl="0" eaLnBrk="1" latinLnBrk="0" hangingPunct="1">
              <a:lnSpc>
                <a:spcPct val="96000"/>
              </a:lnSpc>
              <a:spcBef>
                <a:spcPts val="675"/>
              </a:spcBef>
              <a:buClr>
                <a:schemeClr val="tx2"/>
              </a:buClr>
              <a:buFont typeface="Arial" panose="020B0604020202020204" pitchFamily="34" charset="0"/>
              <a:buChar char="•"/>
              <a:defRPr lang="en-US" sz="1200" kern="1200" baseline="0" dirty="0">
                <a:solidFill>
                  <a:schemeClr val="tx2"/>
                </a:solidFill>
                <a:latin typeface="+mn-lt"/>
                <a:ea typeface="+mn-ea"/>
                <a:cs typeface="+mn-cs"/>
              </a:defRPr>
            </a:lvl1pPr>
            <a:lvl2pPr marL="226219" indent="-226219" algn="l">
              <a:buClr>
                <a:schemeClr val="tx2"/>
              </a:buClr>
              <a:buFont typeface="Arial" panose="020B0604020202020204" pitchFamily="34" charset="0"/>
              <a:buChar char="•"/>
              <a:tabLst>
                <a:tab pos="1502569" algn="l"/>
              </a:tabLst>
              <a:defRPr sz="1050"/>
            </a:lvl2pPr>
            <a:lvl3pPr marL="428625" indent="-202406" algn="l">
              <a:buClr>
                <a:schemeClr val="tx2"/>
              </a:buClr>
              <a:buFont typeface="Arial" panose="020B0604020202020204" pitchFamily="34" charset="0"/>
              <a:buChar char="•"/>
              <a:tabLst/>
              <a:defRPr sz="1350"/>
            </a:lvl3pPr>
            <a:lvl4pPr marL="428625" indent="-202406" algn="l">
              <a:buClr>
                <a:schemeClr val="tx2"/>
              </a:buClr>
              <a:buFont typeface="Arial" panose="020B0604020202020204" pitchFamily="34" charset="0"/>
              <a:buChar char="•"/>
              <a:tabLst/>
              <a:defRPr sz="1050"/>
            </a:lvl4pPr>
            <a:lvl5pPr marL="638175" indent="-209550" algn="l">
              <a:spcBef>
                <a:spcPts val="56"/>
              </a:spcBef>
              <a:spcAft>
                <a:spcPts val="56"/>
              </a:spcAft>
              <a:buFont typeface="Arial" panose="020B0604020202020204" pitchFamily="34" charset="0"/>
              <a:buChar char="•"/>
              <a:tabLst/>
              <a:defRPr sz="1050" b="0"/>
            </a:lvl5pPr>
            <a:lvl6pPr marL="600075" indent="-600075" algn="l">
              <a:buFont typeface="Arial" panose="020B0604020202020204" pitchFamily="34" charset="0"/>
              <a:buChar char="•"/>
              <a:tabLst/>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189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D Title and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6390C4F-C50D-4EA4-B36C-FD3A6D8926A2}"/>
              </a:ext>
            </a:extLst>
          </p:cNvPr>
          <p:cNvSpPr>
            <a:spLocks noGrp="1"/>
          </p:cNvSpPr>
          <p:nvPr>
            <p:ph sz="quarter" idx="16"/>
          </p:nvPr>
        </p:nvSpPr>
        <p:spPr>
          <a:xfrm>
            <a:off x="370642" y="1719073"/>
            <a:ext cx="8401883"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371474" y="6562455"/>
            <a:ext cx="4457700" cy="88614"/>
          </a:xfrm>
        </p:spPr>
        <p:txBody>
          <a:bodyPr/>
          <a:lstStyle>
            <a:lvl1pPr>
              <a:defRPr>
                <a:solidFill>
                  <a:schemeClr val="accent5">
                    <a:lumMod val="60000"/>
                    <a:lumOff val="40000"/>
                  </a:schemeClr>
                </a:solidFill>
              </a:defRPr>
            </a:lvl1pPr>
          </a:lstStyle>
          <a:p>
            <a:pPr>
              <a:defRPr/>
            </a:pPr>
            <a:r>
              <a:rPr lang="en-US"/>
              <a:t>Lin Yang (Qualcomm)</a:t>
            </a:r>
            <a:endParaRPr lang="en-US" dirty="0"/>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371475" y="733119"/>
            <a:ext cx="8390334" cy="271485"/>
          </a:xfrm>
        </p:spPr>
        <p:txBody>
          <a:bodyPr/>
          <a:lstStyle/>
          <a:p>
            <a:r>
              <a:rPr lang="en-US"/>
              <a:t>Click to edit Master title style</a:t>
            </a:r>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53176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D 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371475" y="1719073"/>
            <a:ext cx="409994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4661869" y="1719073"/>
            <a:ext cx="409994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74522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D 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371475"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3234690"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6087189"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04125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SD Title and Subtitle Red">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2F3A8CC-E70D-4655-9738-607E9AB570D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bg1"/>
                </a:solidFill>
                <a:latin typeface="+mn-lt"/>
                <a:ea typeface="+mn-ea"/>
                <a:cs typeface="+mn-cs"/>
              </a:defRPr>
            </a:lvl1pPr>
          </a:lstStyle>
          <a:p>
            <a:r>
              <a:rPr lang="en-US"/>
              <a:t>Lin Yang (Qualcomm)</a:t>
            </a:r>
            <a:endParaRPr lang="en-US" dirty="0"/>
          </a:p>
        </p:txBody>
      </p:sp>
      <p:sp>
        <p:nvSpPr>
          <p:cNvPr id="5" name="Title 3">
            <a:extLst>
              <a:ext uri="{FF2B5EF4-FFF2-40B4-BE49-F238E27FC236}">
                <a16:creationId xmlns:a16="http://schemas.microsoft.com/office/drawing/2014/main" id="{8BAE2EEE-D744-4DCE-AA4D-329EBB37E8D0}"/>
              </a:ext>
            </a:extLst>
          </p:cNvPr>
          <p:cNvSpPr>
            <a:spLocks noGrp="1"/>
          </p:cNvSpPr>
          <p:nvPr>
            <p:ph type="title"/>
          </p:nvPr>
        </p:nvSpPr>
        <p:spPr>
          <a:xfrm>
            <a:off x="371475" y="733120"/>
            <a:ext cx="8390334" cy="271485"/>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851BFC7F-08CD-484C-AEAC-FDDD29DB9146}"/>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a:extLst>
              <a:ext uri="{FF2B5EF4-FFF2-40B4-BE49-F238E27FC236}">
                <a16:creationId xmlns:a16="http://schemas.microsoft.com/office/drawing/2014/main" id="{53270F94-B0D0-418A-A0DA-8F392DF00CE2}"/>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a:solidFill>
                <a:schemeClr val="bg1"/>
              </a:solidFill>
              <a:latin typeface="+mn-lt"/>
              <a:ea typeface="+mn-ea"/>
              <a:cs typeface="+mn-cs"/>
            </a:endParaRPr>
          </a:p>
        </p:txBody>
      </p:sp>
      <p:sp>
        <p:nvSpPr>
          <p:cNvPr id="7" name="TextBox 6">
            <a:extLst>
              <a:ext uri="{FF2B5EF4-FFF2-40B4-BE49-F238E27FC236}">
                <a16:creationId xmlns:a16="http://schemas.microsoft.com/office/drawing/2014/main" id="{8C7A4937-F361-A84D-BBA4-930690AF585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388951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D Title and Subtitle White">
    <p:bg>
      <p:bgPr>
        <a:solidFill>
          <a:srgbClr val="FAFBFC"/>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371475" y="733120"/>
            <a:ext cx="8390334" cy="271485"/>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19651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D Title and Sub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6">
                    <a:lumMod val="75000"/>
                  </a:schemeClr>
                </a:solidFill>
                <a:latin typeface="+mn-lt"/>
                <a:ea typeface="+mn-ea"/>
                <a:cs typeface="+mn-cs"/>
              </a:defRPr>
            </a:lvl1pPr>
          </a:lstStyle>
          <a:p>
            <a:r>
              <a:rPr lang="en-US"/>
              <a:t>Lin Yang (Qualcomm)</a:t>
            </a:r>
            <a:endParaRPr lang="en-US" dirty="0"/>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371475" y="733120"/>
            <a:ext cx="8390334" cy="271485"/>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78291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SD Title and Subtitle Gunmetal">
    <p:bg>
      <p:bgPr>
        <a:solidFill>
          <a:schemeClr val="accent5"/>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AD80C37-2083-4D37-BD1B-FD58CA4160C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itle 3">
            <a:extLst>
              <a:ext uri="{FF2B5EF4-FFF2-40B4-BE49-F238E27FC236}">
                <a16:creationId xmlns:a16="http://schemas.microsoft.com/office/drawing/2014/main" id="{C8663155-F71F-4E37-929E-734AA04A2137}"/>
              </a:ext>
            </a:extLst>
          </p:cNvPr>
          <p:cNvSpPr>
            <a:spLocks noGrp="1"/>
          </p:cNvSpPr>
          <p:nvPr>
            <p:ph type="title"/>
          </p:nvPr>
        </p:nvSpPr>
        <p:spPr>
          <a:xfrm>
            <a:off x="371475" y="733120"/>
            <a:ext cx="8390334" cy="271485"/>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1AA9D118-B949-48F9-8441-498DC3CA5E9F}"/>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a:extLst>
              <a:ext uri="{FF2B5EF4-FFF2-40B4-BE49-F238E27FC236}">
                <a16:creationId xmlns:a16="http://schemas.microsoft.com/office/drawing/2014/main" id="{F335D76E-32AD-4DEE-90A0-93ECEF4B0FFC}"/>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9" name="TextBox 8">
            <a:extLst>
              <a:ext uri="{FF2B5EF4-FFF2-40B4-BE49-F238E27FC236}">
                <a16:creationId xmlns:a16="http://schemas.microsoft.com/office/drawing/2014/main" id="{AD838838-BE57-E34A-ABF5-2C0070416E0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80310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SD Title and Subtitle Midnight">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26824E5-24D4-439C-96E3-DE800C32FF7C}"/>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itle 3">
            <a:extLst>
              <a:ext uri="{FF2B5EF4-FFF2-40B4-BE49-F238E27FC236}">
                <a16:creationId xmlns:a16="http://schemas.microsoft.com/office/drawing/2014/main" id="{0321B3C6-CCC0-410B-99D2-AF5F9DBD6269}"/>
              </a:ext>
            </a:extLst>
          </p:cNvPr>
          <p:cNvSpPr>
            <a:spLocks noGrp="1"/>
          </p:cNvSpPr>
          <p:nvPr>
            <p:ph type="title"/>
          </p:nvPr>
        </p:nvSpPr>
        <p:spPr>
          <a:xfrm>
            <a:off x="371475" y="733120"/>
            <a:ext cx="8390334" cy="271485"/>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7338B18C-2B89-4572-910C-EA1F43F15ABD}"/>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Box 8">
            <a:extLst>
              <a:ext uri="{FF2B5EF4-FFF2-40B4-BE49-F238E27FC236}">
                <a16:creationId xmlns:a16="http://schemas.microsoft.com/office/drawing/2014/main" id="{B5780F14-570B-4BDF-BDF0-3FE3F89E0B59}"/>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40000"/>
                  <a:lumOff val="60000"/>
                </a:schemeClr>
              </a:solidFill>
              <a:latin typeface="+mn-lt"/>
              <a:ea typeface="+mn-ea"/>
              <a:cs typeface="+mn-cs"/>
            </a:endParaRPr>
          </a:p>
        </p:txBody>
      </p:sp>
      <p:sp>
        <p:nvSpPr>
          <p:cNvPr id="7" name="TextBox 6">
            <a:extLst>
              <a:ext uri="{FF2B5EF4-FFF2-40B4-BE49-F238E27FC236}">
                <a16:creationId xmlns:a16="http://schemas.microsoft.com/office/drawing/2014/main" id="{BB07E57D-E08F-644F-934B-0835F92FB4B9}"/>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99218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657225" y="4977549"/>
            <a:ext cx="941417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chemeClr val="accent6">
              <a:lumMod val="40000"/>
              <a:lumOff val="60000"/>
            </a:schemeClr>
          </a:solidFill>
          <a:ln>
            <a:noFill/>
          </a:ln>
          <a:effectLst>
            <a:innerShdw blurRad="63500" dist="50800" dir="13500000">
              <a:prstClr val="black">
                <a:alpha val="50000"/>
              </a:prstClr>
            </a:innerShdw>
          </a:effectLst>
        </p:spPr>
        <p:txBody>
          <a:bodyPr vert="horz" wrap="square" lIns="68580" tIns="34290" rIns="68580" bIns="34290" numCol="1" anchor="t" anchorCtr="0" compatLnSpc="1">
            <a:prstTxWarp prst="textNoShape">
              <a:avLst/>
            </a:prstTxWarp>
          </a:bodyPr>
          <a:lstStyle/>
          <a:p>
            <a:endParaRPr lang="en-US" sz="900"/>
          </a:p>
        </p:txBody>
      </p:sp>
      <p:sp>
        <p:nvSpPr>
          <p:cNvPr id="18" name="Text Placeholder 48">
            <a:extLst>
              <a:ext uri="{FF2B5EF4-FFF2-40B4-BE49-F238E27FC236}">
                <a16:creationId xmlns:a16="http://schemas.microsoft.com/office/drawing/2014/main" id="{6F6D3CAF-F7C0-0E43-AE55-B557B5B2CAB8}"/>
              </a:ext>
            </a:extLst>
          </p:cNvPr>
          <p:cNvSpPr>
            <a:spLocks noGrp="1"/>
          </p:cNvSpPr>
          <p:nvPr>
            <p:ph type="body" sz="quarter" idx="14" hasCustomPrompt="1"/>
          </p:nvPr>
        </p:nvSpPr>
        <p:spPr bwMode="gray">
          <a:xfrm>
            <a:off x="359720" y="5520818"/>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9" name="TextBox 8">
            <a:extLst>
              <a:ext uri="{FF2B5EF4-FFF2-40B4-BE49-F238E27FC236}">
                <a16:creationId xmlns:a16="http://schemas.microsoft.com/office/drawing/2014/main" id="{AD73AE66-D2D6-2F4A-B881-C8B70F38B6E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0" name="Text Placeholder 7">
            <a:extLst>
              <a:ext uri="{FF2B5EF4-FFF2-40B4-BE49-F238E27FC236}">
                <a16:creationId xmlns:a16="http://schemas.microsoft.com/office/drawing/2014/main" id="{7046D437-3264-F6DC-A2E1-DDEF4AC5BB1C}"/>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3" name="Text Placeholder 5">
            <a:extLst>
              <a:ext uri="{FF2B5EF4-FFF2-40B4-BE49-F238E27FC236}">
                <a16:creationId xmlns:a16="http://schemas.microsoft.com/office/drawing/2014/main" id="{6218B41B-AA06-EB46-A468-6C030F63EC7A}"/>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6" name="Title 2">
            <a:extLst>
              <a:ext uri="{FF2B5EF4-FFF2-40B4-BE49-F238E27FC236}">
                <a16:creationId xmlns:a16="http://schemas.microsoft.com/office/drawing/2014/main" id="{9ACEF7A7-EEB2-CFA1-B461-4924F8BF02F9}"/>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17" name="Freeform 5">
            <a:extLst>
              <a:ext uri="{FF2B5EF4-FFF2-40B4-BE49-F238E27FC236}">
                <a16:creationId xmlns:a16="http://schemas.microsoft.com/office/drawing/2014/main" id="{2A123356-318C-095C-E708-AEAD9C4BC772}"/>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1" name="Text Placeholder 7">
            <a:extLst>
              <a:ext uri="{FF2B5EF4-FFF2-40B4-BE49-F238E27FC236}">
                <a16:creationId xmlns:a16="http://schemas.microsoft.com/office/drawing/2014/main" id="{6EEAD541-6CB5-0443-91CE-1EBFA0EF558B}"/>
              </a:ext>
            </a:extLst>
          </p:cNvPr>
          <p:cNvSpPr>
            <a:spLocks noGrp="1"/>
          </p:cNvSpPr>
          <p:nvPr>
            <p:ph type="body" sz="quarter" idx="12" hasCustomPrompt="1"/>
          </p:nvPr>
        </p:nvSpPr>
        <p:spPr bwMode="gray">
          <a:xfrm>
            <a:off x="1801416" y="512165"/>
            <a:ext cx="4113609" cy="226772"/>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75706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SD Blank Fireball Red">
    <p:bg>
      <p:bgPr>
        <a:solidFill>
          <a:srgbClr val="CD111E"/>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118574" y="-3822437"/>
            <a:ext cx="12287711"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endParaRPr lang="en-US" sz="900"/>
            </a:p>
          </p:txBody>
        </p:sp>
      </p:grpSp>
      <p:sp>
        <p:nvSpPr>
          <p:cNvPr id="8" name="Text Placeholder 2">
            <a:extLst>
              <a:ext uri="{FF2B5EF4-FFF2-40B4-BE49-F238E27FC236}">
                <a16:creationId xmlns:a16="http://schemas.microsoft.com/office/drawing/2014/main" id="{94ED5EAF-78DC-43F8-94C6-0A3E845563B5}"/>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Box 9">
            <a:extLst>
              <a:ext uri="{FF2B5EF4-FFF2-40B4-BE49-F238E27FC236}">
                <a16:creationId xmlns:a16="http://schemas.microsoft.com/office/drawing/2014/main" id="{5E89D24C-C3C5-0B41-A42D-29F52EE22F9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
        <p:nvSpPr>
          <p:cNvPr id="12" name="Text Placeholder 2">
            <a:extLst>
              <a:ext uri="{FF2B5EF4-FFF2-40B4-BE49-F238E27FC236}">
                <a16:creationId xmlns:a16="http://schemas.microsoft.com/office/drawing/2014/main" id="{C464D679-1580-4DBB-A11D-DC62EB97446E}"/>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3" name="Text Placeholder 47">
            <a:extLst>
              <a:ext uri="{FF2B5EF4-FFF2-40B4-BE49-F238E27FC236}">
                <a16:creationId xmlns:a16="http://schemas.microsoft.com/office/drawing/2014/main" id="{158A983D-A462-49A3-A422-64FAFD233B98}"/>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94510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SD Blank Fireball Whit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118574" y="-3822192"/>
            <a:ext cx="12287711"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1F2F5"/>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sz="900"/>
            </a:p>
          </p:txBody>
        </p:sp>
      </p:grpSp>
      <p:sp>
        <p:nvSpPr>
          <p:cNvPr id="8" name="Text Placeholder 2">
            <a:extLst>
              <a:ext uri="{FF2B5EF4-FFF2-40B4-BE49-F238E27FC236}">
                <a16:creationId xmlns:a16="http://schemas.microsoft.com/office/drawing/2014/main" id="{24C35F18-0A18-4D40-939E-C1AFCB85CE44}"/>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Box 9">
            <a:extLst>
              <a:ext uri="{FF2B5EF4-FFF2-40B4-BE49-F238E27FC236}">
                <a16:creationId xmlns:a16="http://schemas.microsoft.com/office/drawing/2014/main" id="{4BE19A9C-A507-B142-B455-AA5933A548D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4" name="Text Placeholder 2">
            <a:extLst>
              <a:ext uri="{FF2B5EF4-FFF2-40B4-BE49-F238E27FC236}">
                <a16:creationId xmlns:a16="http://schemas.microsoft.com/office/drawing/2014/main" id="{5630368C-0CDF-411A-A191-49E899612FFC}"/>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5" name="Text Placeholder 47">
            <a:extLst>
              <a:ext uri="{FF2B5EF4-FFF2-40B4-BE49-F238E27FC236}">
                <a16:creationId xmlns:a16="http://schemas.microsoft.com/office/drawing/2014/main" id="{B94E9817-6E08-43A2-B39F-478908333721}"/>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tx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66035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D Blank Fireball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118574" y="-3822192"/>
            <a:ext cx="12287711"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sz="900"/>
            </a:p>
          </p:txBody>
        </p:sp>
      </p:grpSp>
      <p:sp>
        <p:nvSpPr>
          <p:cNvPr id="8" name="Text Placeholder 2">
            <a:extLst>
              <a:ext uri="{FF2B5EF4-FFF2-40B4-BE49-F238E27FC236}">
                <a16:creationId xmlns:a16="http://schemas.microsoft.com/office/drawing/2014/main" id="{B61F5CC4-20B6-4766-B066-5E1E7E75F489}"/>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Enter a quote or big statement here</a:t>
            </a:r>
          </a:p>
        </p:txBody>
      </p:sp>
      <p:sp>
        <p:nvSpPr>
          <p:cNvPr id="10" name="TextBox 9">
            <a:extLst>
              <a:ext uri="{FF2B5EF4-FFF2-40B4-BE49-F238E27FC236}">
                <a16:creationId xmlns:a16="http://schemas.microsoft.com/office/drawing/2014/main" id="{C725D2C4-F421-3647-8C79-00B1B8E506D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4" name="Text Placeholder 2">
            <a:extLst>
              <a:ext uri="{FF2B5EF4-FFF2-40B4-BE49-F238E27FC236}">
                <a16:creationId xmlns:a16="http://schemas.microsoft.com/office/drawing/2014/main" id="{6F743B7C-8E05-4E60-8E43-6BB66F02C141}"/>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5" name="Text Placeholder 47">
            <a:extLst>
              <a:ext uri="{FF2B5EF4-FFF2-40B4-BE49-F238E27FC236}">
                <a16:creationId xmlns:a16="http://schemas.microsoft.com/office/drawing/2014/main" id="{260ECEE4-BC8D-4E89-980A-7DBC39D89E7A}"/>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tx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91281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SD Blank Fireball Gunmetal">
    <p:bg>
      <p:bgPr>
        <a:solidFill>
          <a:srgbClr val="3D4A6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118574" y="-3822192"/>
            <a:ext cx="12287711"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D4A6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C0E12">
                  <a:alpha val="34902"/>
                </a:srgb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C0E12">
                  <a:alpha val="35000"/>
                </a:srgbClr>
              </a:outerShdw>
            </a:effectLst>
          </p:spPr>
          <p:txBody>
            <a:bodyPr vert="horz" wrap="square" lIns="91440" tIns="45720" rIns="91440" bIns="45720" numCol="1" anchor="t" anchorCtr="0" compatLnSpc="1">
              <a:prstTxWarp prst="textNoShape">
                <a:avLst/>
              </a:prstTxWarp>
            </a:bodyPr>
            <a:lstStyle/>
            <a:p>
              <a:endParaRPr lang="en-US" sz="900"/>
            </a:p>
          </p:txBody>
        </p:sp>
      </p:grpSp>
      <p:sp>
        <p:nvSpPr>
          <p:cNvPr id="8" name="Text Placeholder 2">
            <a:extLst>
              <a:ext uri="{FF2B5EF4-FFF2-40B4-BE49-F238E27FC236}">
                <a16:creationId xmlns:a16="http://schemas.microsoft.com/office/drawing/2014/main" id="{0964E06C-5CDC-4DD2-949B-419EC57E3AAB}"/>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Box 9">
            <a:extLst>
              <a:ext uri="{FF2B5EF4-FFF2-40B4-BE49-F238E27FC236}">
                <a16:creationId xmlns:a16="http://schemas.microsoft.com/office/drawing/2014/main" id="{5A74494B-FB0A-7644-BDB3-59749D99E35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4" name="Text Placeholder 2">
            <a:extLst>
              <a:ext uri="{FF2B5EF4-FFF2-40B4-BE49-F238E27FC236}">
                <a16:creationId xmlns:a16="http://schemas.microsoft.com/office/drawing/2014/main" id="{F88459E5-FD06-4889-9EE1-4D29E262FC04}"/>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5" name="Text Placeholder 47">
            <a:extLst>
              <a:ext uri="{FF2B5EF4-FFF2-40B4-BE49-F238E27FC236}">
                <a16:creationId xmlns:a16="http://schemas.microsoft.com/office/drawing/2014/main" id="{B30E4199-8597-44AB-B6EC-4497BD09E8D3}"/>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14862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SD Blank Fireball Midnight">
    <p:bg>
      <p:bgPr>
        <a:solidFill>
          <a:srgbClr val="081D3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118574" y="-3822192"/>
            <a:ext cx="12287711"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071B2F"/>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A233C"/>
            </a:solidFill>
            <a:ln>
              <a:noFill/>
            </a:ln>
            <a:effectLst>
              <a:outerShdw blurRad="304800" dist="304800" dir="8100000" algn="tr" rotWithShape="0">
                <a:srgbClr val="050D13">
                  <a:alpha val="35000"/>
                </a:srgb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sz="900"/>
            </a:p>
          </p:txBody>
        </p:sp>
      </p:grpSp>
      <p:sp>
        <p:nvSpPr>
          <p:cNvPr id="8" name="Text Placeholder 2">
            <a:extLst>
              <a:ext uri="{FF2B5EF4-FFF2-40B4-BE49-F238E27FC236}">
                <a16:creationId xmlns:a16="http://schemas.microsoft.com/office/drawing/2014/main" id="{C8C2CAAF-CDDA-4C4A-89EC-D1913727AD10}"/>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Box 9">
            <a:extLst>
              <a:ext uri="{FF2B5EF4-FFF2-40B4-BE49-F238E27FC236}">
                <a16:creationId xmlns:a16="http://schemas.microsoft.com/office/drawing/2014/main" id="{5F53FCEE-0955-084E-8D70-8129C635A40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4" name="Text Placeholder 2">
            <a:extLst>
              <a:ext uri="{FF2B5EF4-FFF2-40B4-BE49-F238E27FC236}">
                <a16:creationId xmlns:a16="http://schemas.microsoft.com/office/drawing/2014/main" id="{14B69B5A-BF88-4025-B43F-F44CE934321E}"/>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5" name="Text Placeholder 47">
            <a:extLst>
              <a:ext uri="{FF2B5EF4-FFF2-40B4-BE49-F238E27FC236}">
                <a16:creationId xmlns:a16="http://schemas.microsoft.com/office/drawing/2014/main" id="{34BF50B9-4029-41B5-9009-27DD98516CC4}"/>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13477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00C3292-75D1-4DA8-82E9-9A4CB6D8CFC8}"/>
              </a:ext>
            </a:extLst>
          </p:cNvPr>
          <p:cNvGrpSpPr/>
          <p:nvPr userDrawn="1"/>
        </p:nvGrpSpPr>
        <p:grpSpPr>
          <a:xfrm>
            <a:off x="1588958" y="-558521"/>
            <a:ext cx="5966085"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9" name="Text Placeholder 2">
            <a:extLst>
              <a:ext uri="{FF2B5EF4-FFF2-40B4-BE49-F238E27FC236}">
                <a16:creationId xmlns:a16="http://schemas.microsoft.com/office/drawing/2014/main" id="{EDDDDD52-8A68-4B86-A9C6-F0B2044B4DE6}"/>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EA7A73CF-3EA7-E444-8AC7-9CA650E8702C}"/>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
        <p:nvSpPr>
          <p:cNvPr id="17" name="Text Placeholder 2">
            <a:extLst>
              <a:ext uri="{FF2B5EF4-FFF2-40B4-BE49-F238E27FC236}">
                <a16:creationId xmlns:a16="http://schemas.microsoft.com/office/drawing/2014/main" id="{2F67DEC8-5B82-45EB-9E1C-1797E01FC933}"/>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8" name="Text Placeholder 47">
            <a:extLst>
              <a:ext uri="{FF2B5EF4-FFF2-40B4-BE49-F238E27FC236}">
                <a16:creationId xmlns:a16="http://schemas.microsoft.com/office/drawing/2014/main" id="{CED15783-97E6-4593-B718-789CCD8E42A3}"/>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188298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White">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1588958" y="-558521"/>
            <a:ext cx="5966085"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chemeClr val="bg1"/>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AFBFC"/>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9" name="Text Placeholder 2">
            <a:extLst>
              <a:ext uri="{FF2B5EF4-FFF2-40B4-BE49-F238E27FC236}">
                <a16:creationId xmlns:a16="http://schemas.microsoft.com/office/drawing/2014/main" id="{64807E53-98A7-46DD-A808-B562A7449FC4}"/>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Box 9">
            <a:extLst>
              <a:ext uri="{FF2B5EF4-FFF2-40B4-BE49-F238E27FC236}">
                <a16:creationId xmlns:a16="http://schemas.microsoft.com/office/drawing/2014/main" id="{DAAB8A5D-AC60-C84A-A928-281A9137C12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6" name="Text Placeholder 2">
            <a:extLst>
              <a:ext uri="{FF2B5EF4-FFF2-40B4-BE49-F238E27FC236}">
                <a16:creationId xmlns:a16="http://schemas.microsoft.com/office/drawing/2014/main" id="{16B8C3E4-9F3D-4C8D-A8D1-1D949A9D31EA}"/>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7" name="Text Placeholder 47">
            <a:extLst>
              <a:ext uri="{FF2B5EF4-FFF2-40B4-BE49-F238E27FC236}">
                <a16:creationId xmlns:a16="http://schemas.microsoft.com/office/drawing/2014/main" id="{3F709CA9-7ECB-4967-B989-FFF289471B0B}"/>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tx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81085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1588958" y="-558521"/>
            <a:ext cx="5966085"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0" name="Text Placeholder 2">
            <a:extLst>
              <a:ext uri="{FF2B5EF4-FFF2-40B4-BE49-F238E27FC236}">
                <a16:creationId xmlns:a16="http://schemas.microsoft.com/office/drawing/2014/main" id="{1B2798E6-6971-4C62-B298-8434FE939355}"/>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3" name="TextBox 12">
            <a:extLst>
              <a:ext uri="{FF2B5EF4-FFF2-40B4-BE49-F238E27FC236}">
                <a16:creationId xmlns:a16="http://schemas.microsoft.com/office/drawing/2014/main" id="{92ED7BC6-7327-5148-BD05-DC8203396EC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7" name="Text Placeholder 2">
            <a:extLst>
              <a:ext uri="{FF2B5EF4-FFF2-40B4-BE49-F238E27FC236}">
                <a16:creationId xmlns:a16="http://schemas.microsoft.com/office/drawing/2014/main" id="{1D37783B-92BD-45E0-A8C1-A8EEF709C22E}"/>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8" name="Text Placeholder 47">
            <a:extLst>
              <a:ext uri="{FF2B5EF4-FFF2-40B4-BE49-F238E27FC236}">
                <a16:creationId xmlns:a16="http://schemas.microsoft.com/office/drawing/2014/main" id="{7DD45AE6-5FFF-448D-8664-D0A2D9421437}"/>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tx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413594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Gunmetal">
    <p:bg>
      <p:bgPr>
        <a:solidFill>
          <a:schemeClr val="accent5"/>
        </a:solidFill>
        <a:effectLst/>
      </p:bgPr>
    </p:bg>
    <p:spTree>
      <p:nvGrpSpPr>
        <p:cNvPr id="1" name=""/>
        <p:cNvGrpSpPr/>
        <p:nvPr/>
      </p:nvGrpSpPr>
      <p:grpSpPr>
        <a:xfrm>
          <a:off x="0" y="0"/>
          <a:ext cx="0" cy="0"/>
          <a:chOff x="0" y="0"/>
          <a:chExt cx="0" cy="0"/>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1588958" y="-558521"/>
            <a:ext cx="5966085"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F4D65"/>
          </a:solidFill>
          <a:ln>
            <a:noFill/>
          </a:ln>
          <a:effectLst/>
        </p:spPr>
        <p:txBody>
          <a:bodyPr vert="horz" wrap="square" lIns="68580" tIns="34290" rIns="68580" bIns="3429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1588958" y="-558521"/>
            <a:ext cx="4482507"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E5F7A"/>
          </a:solidFill>
          <a:ln>
            <a:noFill/>
          </a:ln>
          <a:effectLst>
            <a:outerShdw blurRad="304800" dist="304800" dir="8100000" algn="tr" rotWithShape="0">
              <a:srgbClr val="0A0C10">
                <a:alpha val="34902"/>
              </a:srgbClr>
            </a:outerShdw>
          </a:effectLst>
        </p:spPr>
        <p:txBody>
          <a:bodyPr vert="horz" wrap="square" lIns="68580" tIns="34290" rIns="68580" bIns="34290" numCol="1" anchor="t" anchorCtr="0" compatLnSpc="1">
            <a:prstTxWarp prst="textNoShape">
              <a:avLst/>
            </a:prstTxWarp>
          </a:bodyPr>
          <a:lstStyle/>
          <a:p>
            <a:pPr lvl="0"/>
            <a:endParaRPr lang="en-US" sz="900"/>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3636131" y="-556679"/>
            <a:ext cx="3918912"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90B0F">
                <a:alpha val="34902"/>
              </a:srgbClr>
            </a:outerShdw>
          </a:effectLst>
        </p:spPr>
        <p:txBody>
          <a:bodyPr vert="horz" wrap="square" lIns="68580" tIns="34290" rIns="68580" bIns="34290" numCol="1" anchor="t" anchorCtr="0" compatLnSpc="1">
            <a:prstTxWarp prst="textNoShape">
              <a:avLst/>
            </a:prstTxWarp>
          </a:bodyPr>
          <a:lstStyle/>
          <a:p>
            <a:pPr lvl="0"/>
            <a:endParaRPr lang="en-US" sz="900"/>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3636131" y="-556680"/>
            <a:ext cx="3918912"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80A0C">
                <a:alpha val="40000"/>
              </a:srgbClr>
            </a:innerShdw>
          </a:effectLst>
        </p:spPr>
        <p:txBody>
          <a:bodyPr vert="horz" wrap="square" lIns="68580" tIns="34290" rIns="68580" bIns="34290" numCol="1" anchor="t" anchorCtr="0" compatLnSpc="1">
            <a:prstTxWarp prst="textNoShape">
              <a:avLst/>
            </a:prstTxWarp>
          </a:bodyPr>
          <a:lstStyle/>
          <a:p>
            <a:pPr lvl="0"/>
            <a:endParaRPr lang="en-US" sz="900"/>
          </a:p>
        </p:txBody>
      </p:sp>
      <p:sp>
        <p:nvSpPr>
          <p:cNvPr id="10" name="Text Placeholder 2">
            <a:extLst>
              <a:ext uri="{FF2B5EF4-FFF2-40B4-BE49-F238E27FC236}">
                <a16:creationId xmlns:a16="http://schemas.microsoft.com/office/drawing/2014/main" id="{11733D67-8F17-48E5-8721-648A321CB617}"/>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9" name="TextBox 8">
            <a:extLst>
              <a:ext uri="{FF2B5EF4-FFF2-40B4-BE49-F238E27FC236}">
                <a16:creationId xmlns:a16="http://schemas.microsoft.com/office/drawing/2014/main" id="{2C995166-EB53-2842-BADE-906F0C8250D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6" name="Text Placeholder 2">
            <a:extLst>
              <a:ext uri="{FF2B5EF4-FFF2-40B4-BE49-F238E27FC236}">
                <a16:creationId xmlns:a16="http://schemas.microsoft.com/office/drawing/2014/main" id="{56E69B2D-39C4-485E-868E-0BCAED86F1F6}"/>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7" name="Text Placeholder 47">
            <a:extLst>
              <a:ext uri="{FF2B5EF4-FFF2-40B4-BE49-F238E27FC236}">
                <a16:creationId xmlns:a16="http://schemas.microsoft.com/office/drawing/2014/main" id="{BA50C9A3-5C39-479C-A785-3A1A86CD75EE}"/>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17423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Midnight">
    <p:bg>
      <p:bgPr>
        <a:solidFill>
          <a:schemeClr val="tx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5DDF63-EA9F-4B09-AD38-3CF158117D3F}"/>
              </a:ext>
            </a:extLst>
          </p:cNvPr>
          <p:cNvGrpSpPr/>
          <p:nvPr userDrawn="1"/>
        </p:nvGrpSpPr>
        <p:grpSpPr>
          <a:xfrm>
            <a:off x="1588958" y="-558521"/>
            <a:ext cx="5966085" cy="7975042"/>
            <a:chOff x="2801769" y="126378"/>
            <a:chExt cx="6588462" cy="6605244"/>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801769" y="126378"/>
              <a:ext cx="6588462" cy="6589988"/>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801769" y="126378"/>
              <a:ext cx="4950118" cy="6605243"/>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D2C4B"/>
            </a:solidFill>
            <a:ln>
              <a:noFill/>
            </a:ln>
            <a:effectLst>
              <a:outerShdw blurRad="304800" dist="304800" dir="10800000" algn="r" rotWithShape="0">
                <a:srgbClr val="02080E">
                  <a:alpha val="34902"/>
                </a:srgbClr>
              </a:outerShdw>
            </a:effectLst>
          </p:spPr>
          <p:txBody>
            <a:bodyPr vert="horz" wrap="square" lIns="91440" tIns="45720" rIns="91440" bIns="45720" numCol="1" anchor="t" anchorCtr="0" compatLnSpc="1">
              <a:prstTxWarp prst="textNoShape">
                <a:avLst/>
              </a:prstTxWarp>
            </a:bodyPr>
            <a:lstStyle/>
            <a:p>
              <a:endParaRPr lang="en-US" sz="900"/>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sz="900"/>
            </a:p>
          </p:txBody>
        </p:sp>
        <p:sp>
          <p:nvSpPr>
            <p:cNvPr id="8" name="Freeform 23">
              <a:extLst>
                <a:ext uri="{FF2B5EF4-FFF2-40B4-BE49-F238E27FC236}">
                  <a16:creationId xmlns:a16="http://schemas.microsoft.com/office/drawing/2014/main" id="{D8062B03-6029-45BE-9236-AEA57932BB6E}"/>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0D2C4B"/>
            </a:solidFill>
            <a:ln>
              <a:noFill/>
            </a:ln>
            <a:effectLst>
              <a:innerShdw blurRad="304800" dist="304800" dir="18900000">
                <a:srgbClr val="050D13">
                  <a:alpha val="50000"/>
                </a:srgbClr>
              </a:innerShdw>
            </a:effectLst>
          </p:spPr>
          <p:txBody>
            <a:bodyPr vert="horz" wrap="square" lIns="91440" tIns="45720" rIns="91440" bIns="45720" numCol="1" anchor="t" anchorCtr="0" compatLnSpc="1">
              <a:prstTxWarp prst="textNoShape">
                <a:avLst/>
              </a:prstTxWarp>
            </a:bodyPr>
            <a:lstStyle/>
            <a:p>
              <a:endParaRPr lang="en-US" sz="900"/>
            </a:p>
          </p:txBody>
        </p:sp>
      </p:grpSp>
      <p:sp>
        <p:nvSpPr>
          <p:cNvPr id="10" name="Text Placeholder 2">
            <a:extLst>
              <a:ext uri="{FF2B5EF4-FFF2-40B4-BE49-F238E27FC236}">
                <a16:creationId xmlns:a16="http://schemas.microsoft.com/office/drawing/2014/main" id="{82BF70D1-2372-4B77-B2A2-31833C33D018}"/>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3" name="TextBox 12">
            <a:extLst>
              <a:ext uri="{FF2B5EF4-FFF2-40B4-BE49-F238E27FC236}">
                <a16:creationId xmlns:a16="http://schemas.microsoft.com/office/drawing/2014/main" id="{C5058962-74F8-A743-AD5E-27A4A90189B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5" name="Text Placeholder 2">
            <a:extLst>
              <a:ext uri="{FF2B5EF4-FFF2-40B4-BE49-F238E27FC236}">
                <a16:creationId xmlns:a16="http://schemas.microsoft.com/office/drawing/2014/main" id="{BE8555D9-AA6D-4C69-9ACF-93F32F5DB89A}"/>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6" name="Text Placeholder 47">
            <a:extLst>
              <a:ext uri="{FF2B5EF4-FFF2-40B4-BE49-F238E27FC236}">
                <a16:creationId xmlns:a16="http://schemas.microsoft.com/office/drawing/2014/main" id="{550A8FB1-A866-4D28-BA93-A8493FF075EA}"/>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320330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657225" y="4977549"/>
            <a:ext cx="941417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CCD3E2"/>
          </a:solidFill>
          <a:ln>
            <a:noFill/>
          </a:ln>
          <a:effectLst>
            <a:innerShdw blurRad="63500" dist="50800" dir="13500000">
              <a:prstClr val="black">
                <a:alpha val="50000"/>
              </a:prstClr>
            </a:innerShdw>
          </a:effectLst>
        </p:spPr>
        <p:txBody>
          <a:bodyPr vert="horz" wrap="square" lIns="68580" tIns="34290" rIns="68580" bIns="34290" numCol="1" anchor="t" anchorCtr="0" compatLnSpc="1">
            <a:prstTxWarp prst="textNoShape">
              <a:avLst/>
            </a:prstTxWarp>
          </a:bodyPr>
          <a:lstStyle/>
          <a:p>
            <a:endParaRPr lang="en-US" sz="900"/>
          </a:p>
        </p:txBody>
      </p:sp>
      <p:sp>
        <p:nvSpPr>
          <p:cNvPr id="29" name="Text Placeholder 48">
            <a:extLst>
              <a:ext uri="{FF2B5EF4-FFF2-40B4-BE49-F238E27FC236}">
                <a16:creationId xmlns:a16="http://schemas.microsoft.com/office/drawing/2014/main" id="{2F1BD3B7-D097-CC4F-8109-2E0601867AEF}"/>
              </a:ext>
            </a:extLst>
          </p:cNvPr>
          <p:cNvSpPr>
            <a:spLocks noGrp="1"/>
          </p:cNvSpPr>
          <p:nvPr>
            <p:ph type="body" sz="quarter" idx="14" hasCustomPrompt="1"/>
          </p:nvPr>
        </p:nvSpPr>
        <p:spPr bwMode="gray">
          <a:xfrm>
            <a:off x="359720" y="5521261"/>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tx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9" name="TextBox 8">
            <a:extLst>
              <a:ext uri="{FF2B5EF4-FFF2-40B4-BE49-F238E27FC236}">
                <a16:creationId xmlns:a16="http://schemas.microsoft.com/office/drawing/2014/main" id="{73E3A743-A15B-FB4C-BEF7-099512A606FC}"/>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0" name="Text Placeholder 7">
            <a:extLst>
              <a:ext uri="{FF2B5EF4-FFF2-40B4-BE49-F238E27FC236}">
                <a16:creationId xmlns:a16="http://schemas.microsoft.com/office/drawing/2014/main" id="{EEA10B34-F7FE-E96A-53FC-8454E607F28F}"/>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tx2"/>
                </a:solidFill>
              </a:defRPr>
            </a:lvl1pPr>
            <a:lvl2pPr marL="0" indent="0">
              <a:lnSpc>
                <a:spcPct val="96000"/>
              </a:lnSpc>
              <a:spcBef>
                <a:spcPts val="0"/>
              </a:spcBef>
              <a:buFont typeface="Microsoft Sans Serif" panose="020B0604020202020204" pitchFamily="34" charset="0"/>
              <a:buNone/>
              <a:defRPr sz="1200">
                <a:solidFill>
                  <a:schemeClr val="tx2"/>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1" name="Text Placeholder 7">
            <a:extLst>
              <a:ext uri="{FF2B5EF4-FFF2-40B4-BE49-F238E27FC236}">
                <a16:creationId xmlns:a16="http://schemas.microsoft.com/office/drawing/2014/main" id="{9FA6681A-B52F-DB20-A9AF-D17C702AE9CC}"/>
              </a:ext>
            </a:extLst>
          </p:cNvPr>
          <p:cNvSpPr>
            <a:spLocks noGrp="1"/>
          </p:cNvSpPr>
          <p:nvPr>
            <p:ph type="body" sz="quarter" idx="12" hasCustomPrompt="1"/>
          </p:nvPr>
        </p:nvSpPr>
        <p:spPr bwMode="gray">
          <a:xfrm>
            <a:off x="2327673" y="512165"/>
            <a:ext cx="3587353" cy="226772"/>
          </a:xfrm>
          <a:prstGeom prst="rect">
            <a:avLst/>
          </a:prstGeom>
        </p:spPr>
        <p:txBody>
          <a:bodyPr wrap="none"/>
          <a:lstStyle>
            <a:lvl1pPr marL="0" indent="0" algn="r">
              <a:lnSpc>
                <a:spcPct val="87000"/>
              </a:lnSpc>
              <a:spcBef>
                <a:spcPts val="0"/>
              </a:spcBef>
              <a:buNone/>
              <a:defRPr sz="1200" b="0">
                <a:solidFill>
                  <a:schemeClr val="tx2"/>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
        <p:nvSpPr>
          <p:cNvPr id="12" name="Text Placeholder 5">
            <a:extLst>
              <a:ext uri="{FF2B5EF4-FFF2-40B4-BE49-F238E27FC236}">
                <a16:creationId xmlns:a16="http://schemas.microsoft.com/office/drawing/2014/main" id="{06E8827C-B909-5B38-0773-12F93F19FBC9}"/>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tx2"/>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8C8F2FB8-2E39-725C-6AA5-92378D0DB8F6}"/>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D52CF34C-DCED-1EA5-780E-B511C58297B0}"/>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Tree>
    <p:extLst>
      <p:ext uri="{BB962C8B-B14F-4D97-AF65-F5344CB8AC3E}">
        <p14:creationId xmlns:p14="http://schemas.microsoft.com/office/powerpoint/2010/main" val="67716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D Shelf Red">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360760" y="5312740"/>
            <a:ext cx="8892098" cy="1697660"/>
          </a:xfrm>
          <a:prstGeom prst="roundRect">
            <a:avLst>
              <a:gd name="adj" fmla="val 4848"/>
            </a:avLst>
          </a:prstGeom>
          <a:solidFill>
            <a:schemeClr val="bg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6">
                    <a:lumMod val="75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4664" y="5607050"/>
            <a:ext cx="8196430"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42BA5A4B-EF02-4E2D-8046-A008C6824853}"/>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a:solidFill>
                <a:schemeClr val="bg1"/>
              </a:solidFill>
              <a:latin typeface="+mn-lt"/>
              <a:ea typeface="+mn-ea"/>
              <a:cs typeface="+mn-cs"/>
            </a:endParaRPr>
          </a:p>
        </p:txBody>
      </p:sp>
      <p:sp>
        <p:nvSpPr>
          <p:cNvPr id="10" name="TextBox 9">
            <a:extLst>
              <a:ext uri="{FF2B5EF4-FFF2-40B4-BE49-F238E27FC236}">
                <a16:creationId xmlns:a16="http://schemas.microsoft.com/office/drawing/2014/main" id="{5C7CD035-E3AE-094C-9116-E763D4650A7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58948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D 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360760" y="5312740"/>
            <a:ext cx="8892098"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6">
                    <a:lumMod val="75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6" y="5607050"/>
            <a:ext cx="8195038" cy="929054"/>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03CF40E9-DEAF-493C-B475-895B049DB0FC}"/>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10" name="TextBox 9">
            <a:extLst>
              <a:ext uri="{FF2B5EF4-FFF2-40B4-BE49-F238E27FC236}">
                <a16:creationId xmlns:a16="http://schemas.microsoft.com/office/drawing/2014/main" id="{CF84B7E2-7102-7249-878F-AE7424E637F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01143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D 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360760" y="5312740"/>
            <a:ext cx="8892098"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6" y="5607050"/>
            <a:ext cx="8195038" cy="929054"/>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1C775F73-24E3-4EFE-81CC-0A42D0DB0585}"/>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10" name="TextBox 9">
            <a:extLst>
              <a:ext uri="{FF2B5EF4-FFF2-40B4-BE49-F238E27FC236}">
                <a16:creationId xmlns:a16="http://schemas.microsoft.com/office/drawing/2014/main" id="{11923F10-D7DD-9C42-B84B-BC4F192B70B4}"/>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94187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D 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360760" y="5312740"/>
            <a:ext cx="8892098"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6">
                    <a:lumMod val="75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4664" y="5607050"/>
            <a:ext cx="8196430"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5C13B54D-96FE-401E-9628-2EE14ED88006}"/>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C4DA8D7E-8B55-4949-9258-214A3F27320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50669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D 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360760" y="5312740"/>
            <a:ext cx="8892098"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6">
                    <a:lumMod val="75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4664" y="5607050"/>
            <a:ext cx="8196430"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EAB4FB2F-9AB9-432F-93E7-DA8BC9D85FA0}"/>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5">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2FE1FE39-599B-8149-8E95-00D55D065F79}"/>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7906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D Fifty Fifty Red">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4570043" y="-159655"/>
            <a:ext cx="4704588" cy="6519672"/>
          </a:xfrm>
          <a:prstGeom prst="roundRect">
            <a:avLst>
              <a:gd name="adj" fmla="val 135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371475" y="733120"/>
            <a:ext cx="3827907" cy="271485"/>
          </a:xfrm>
        </p:spPr>
        <p:txBody>
          <a:bodyPr>
            <a:spAutoFit/>
          </a:bodyPr>
          <a:lstStyle>
            <a:lvl1pPr>
              <a:defRPr>
                <a:solidFill>
                  <a:schemeClr val="tx2"/>
                </a:solidFill>
              </a:defRPr>
            </a:lvl1pPr>
          </a:lstStyle>
          <a:p>
            <a:r>
              <a:rPr lang="en-US"/>
              <a:t>Click to edit Master title style</a:t>
            </a:r>
            <a:endParaRPr lang="en-US" dirty="0"/>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4937760" y="1719072"/>
            <a:ext cx="3833622" cy="4270248"/>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371475" y="1719073"/>
            <a:ext cx="3833621"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861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D 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4570043" y="-159655"/>
            <a:ext cx="4704588"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371475" y="733120"/>
            <a:ext cx="3827907" cy="271485"/>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4937760" y="1719072"/>
            <a:ext cx="3833622" cy="4270248"/>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371475" y="1719073"/>
            <a:ext cx="3833621"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800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D 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4570043" y="-159655"/>
            <a:ext cx="4704588"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371475" y="733120"/>
            <a:ext cx="3827907" cy="271485"/>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4937760" y="1719072"/>
            <a:ext cx="3833622" cy="4270248"/>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371475" y="1719073"/>
            <a:ext cx="3833621"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23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D 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4570043" y="-159655"/>
            <a:ext cx="4704588"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493F0D21-2521-45F0-85BA-BF9803A35F17}"/>
              </a:ext>
            </a:extLst>
          </p:cNvPr>
          <p:cNvSpPr>
            <a:spLocks noGrp="1"/>
          </p:cNvSpPr>
          <p:nvPr>
            <p:ph type="title"/>
          </p:nvPr>
        </p:nvSpPr>
        <p:spPr>
          <a:xfrm>
            <a:off x="371475" y="733120"/>
            <a:ext cx="3833621" cy="271485"/>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B662BC0F-F076-4B55-B6A0-1AD9BE1E8237}"/>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ext Placeholder 5">
            <a:extLst>
              <a:ext uri="{FF2B5EF4-FFF2-40B4-BE49-F238E27FC236}">
                <a16:creationId xmlns:a16="http://schemas.microsoft.com/office/drawing/2014/main" id="{EB6F6D38-8378-8946-AE37-D76813BE4ED1}"/>
              </a:ext>
            </a:extLst>
          </p:cNvPr>
          <p:cNvSpPr>
            <a:spLocks noGrp="1"/>
          </p:cNvSpPr>
          <p:nvPr>
            <p:ph type="body" sz="quarter" idx="15"/>
          </p:nvPr>
        </p:nvSpPr>
        <p:spPr bwMode="gray">
          <a:xfrm>
            <a:off x="4937760" y="1719072"/>
            <a:ext cx="3833622" cy="4270248"/>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D808691C-4519-914E-8F02-AF2542CE6739}"/>
              </a:ext>
            </a:extLst>
          </p:cNvPr>
          <p:cNvSpPr>
            <a:spLocks noGrp="1"/>
          </p:cNvSpPr>
          <p:nvPr>
            <p:ph sz="quarter" idx="17"/>
          </p:nvPr>
        </p:nvSpPr>
        <p:spPr>
          <a:xfrm>
            <a:off x="371475" y="1719073"/>
            <a:ext cx="3833621"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8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D 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4570043" y="-159655"/>
            <a:ext cx="4704588"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CEBE69E7-5CB1-4371-A01F-1932CE10F613}"/>
              </a:ext>
            </a:extLst>
          </p:cNvPr>
          <p:cNvSpPr>
            <a:spLocks noGrp="1"/>
          </p:cNvSpPr>
          <p:nvPr>
            <p:ph type="title"/>
          </p:nvPr>
        </p:nvSpPr>
        <p:spPr>
          <a:xfrm>
            <a:off x="371475" y="733120"/>
            <a:ext cx="3833621" cy="271485"/>
          </a:xfrm>
        </p:spPr>
        <p:txBody>
          <a:bodyPr>
            <a:spAutoFit/>
          </a:bodyPr>
          <a:lstStyle>
            <a:lvl1pPr>
              <a:defRPr>
                <a:solidFill>
                  <a:schemeClr val="tx2"/>
                </a:solidFill>
              </a:defRPr>
            </a:lvl1pPr>
          </a:lstStyle>
          <a:p>
            <a:r>
              <a:rPr lang="en-US"/>
              <a:t>Click to edit Master title style</a:t>
            </a:r>
            <a:endParaRPr lang="en-US" dirty="0"/>
          </a:p>
        </p:txBody>
      </p:sp>
      <p:sp>
        <p:nvSpPr>
          <p:cNvPr id="21" name="Subtitle">
            <a:extLst>
              <a:ext uri="{FF2B5EF4-FFF2-40B4-BE49-F238E27FC236}">
                <a16:creationId xmlns:a16="http://schemas.microsoft.com/office/drawing/2014/main" id="{D4713C7C-41F3-44B5-934C-F4C6CC9F78AC}"/>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Text Placeholder 5">
            <a:extLst>
              <a:ext uri="{FF2B5EF4-FFF2-40B4-BE49-F238E27FC236}">
                <a16:creationId xmlns:a16="http://schemas.microsoft.com/office/drawing/2014/main" id="{CE187649-C2CF-3048-88B5-038E7AE26350}"/>
              </a:ext>
            </a:extLst>
          </p:cNvPr>
          <p:cNvSpPr>
            <a:spLocks noGrp="1"/>
          </p:cNvSpPr>
          <p:nvPr>
            <p:ph type="body" sz="quarter" idx="15"/>
          </p:nvPr>
        </p:nvSpPr>
        <p:spPr bwMode="gray">
          <a:xfrm>
            <a:off x="4937760" y="1719072"/>
            <a:ext cx="3833622" cy="4270248"/>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82F18929-5BBB-5E40-B967-9F715090FFDF}"/>
              </a:ext>
            </a:extLst>
          </p:cNvPr>
          <p:cNvSpPr>
            <a:spLocks noGrp="1"/>
          </p:cNvSpPr>
          <p:nvPr>
            <p:ph sz="quarter" idx="17"/>
          </p:nvPr>
        </p:nvSpPr>
        <p:spPr>
          <a:xfrm>
            <a:off x="371475" y="1719073"/>
            <a:ext cx="3833621"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155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6E048808-9D96-49F4-AAF9-8EF21E48FAE0}"/>
              </a:ext>
            </a:extLst>
          </p:cNvPr>
          <p:cNvSpPr>
            <a:spLocks/>
          </p:cNvSpPr>
          <p:nvPr userDrawn="1"/>
        </p:nvSpPr>
        <p:spPr bwMode="auto">
          <a:xfrm>
            <a:off x="-657225" y="4977549"/>
            <a:ext cx="941417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214ACD"/>
          </a:solidFill>
          <a:ln>
            <a:noFill/>
          </a:ln>
          <a:effectLst>
            <a:innerShdw blurRad="63500" dist="50800" dir="13500000">
              <a:prstClr val="black">
                <a:alpha val="50000"/>
              </a:prstClr>
            </a:innerShdw>
          </a:effectLst>
        </p:spPr>
        <p:txBody>
          <a:bodyPr vert="horz" wrap="square" lIns="68580" tIns="34290" rIns="68580" bIns="34290" numCol="1" anchor="t" anchorCtr="0" compatLnSpc="1">
            <a:prstTxWarp prst="textNoShape">
              <a:avLst/>
            </a:prstTxWarp>
          </a:bodyPr>
          <a:lstStyle/>
          <a:p>
            <a:endParaRPr lang="en-US" sz="900"/>
          </a:p>
        </p:txBody>
      </p:sp>
      <p:sp>
        <p:nvSpPr>
          <p:cNvPr id="35" name="Text Placeholder 48">
            <a:extLst>
              <a:ext uri="{FF2B5EF4-FFF2-40B4-BE49-F238E27FC236}">
                <a16:creationId xmlns:a16="http://schemas.microsoft.com/office/drawing/2014/main" id="{AF53501B-85ED-A842-A9B0-46F3598AE1CD}"/>
              </a:ext>
            </a:extLst>
          </p:cNvPr>
          <p:cNvSpPr>
            <a:spLocks noGrp="1"/>
          </p:cNvSpPr>
          <p:nvPr>
            <p:ph type="body" sz="quarter" idx="14" hasCustomPrompt="1"/>
          </p:nvPr>
        </p:nvSpPr>
        <p:spPr bwMode="gray">
          <a:xfrm>
            <a:off x="359720" y="5520818"/>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dirty="0"/>
              <a:t>@</a:t>
            </a:r>
            <a:r>
              <a:rPr lang="en-US" dirty="0" err="1"/>
              <a:t>qualcomm</a:t>
            </a:r>
            <a:endParaRPr lang="en-US" dirty="0"/>
          </a:p>
        </p:txBody>
      </p:sp>
      <p:sp>
        <p:nvSpPr>
          <p:cNvPr id="10" name="TextBox 9">
            <a:extLst>
              <a:ext uri="{FF2B5EF4-FFF2-40B4-BE49-F238E27FC236}">
                <a16:creationId xmlns:a16="http://schemas.microsoft.com/office/drawing/2014/main" id="{8B2608F0-95ED-EF42-8399-6A838020E81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
        <p:nvSpPr>
          <p:cNvPr id="11" name="Text Placeholder 7">
            <a:extLst>
              <a:ext uri="{FF2B5EF4-FFF2-40B4-BE49-F238E27FC236}">
                <a16:creationId xmlns:a16="http://schemas.microsoft.com/office/drawing/2014/main" id="{A4CE2BBA-DEBC-8040-A56C-C6C64C29A740}"/>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1BFE83DC-9E6F-C938-88C6-2E34095F842F}"/>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ABD83B88-A2C3-D414-9EA3-8923652EF50B}"/>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4631230A-B24E-306B-C5ED-54A596C81C1B}"/>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1C4BFDED-1EBC-5640-DD94-82C0EE38DB2E}"/>
              </a:ext>
            </a:extLst>
          </p:cNvPr>
          <p:cNvSpPr>
            <a:spLocks noGrp="1"/>
          </p:cNvSpPr>
          <p:nvPr>
            <p:ph type="body" sz="quarter" idx="12" hasCustomPrompt="1"/>
          </p:nvPr>
        </p:nvSpPr>
        <p:spPr bwMode="gray">
          <a:xfrm>
            <a:off x="2327673" y="512165"/>
            <a:ext cx="3587353"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66727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D_Cutaway 1/3 Right Red">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6345220" y="-139701"/>
            <a:ext cx="2903555" cy="6499717"/>
          </a:xfrm>
          <a:prstGeom prst="roundRect">
            <a:avLst>
              <a:gd name="adj" fmla="val 1715"/>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733120"/>
            <a:ext cx="4819650" cy="271485"/>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6622255" y="2058988"/>
            <a:ext cx="2150270"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92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D_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6345220" y="-139701"/>
            <a:ext cx="2903555"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733120"/>
            <a:ext cx="4819650" cy="271485"/>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6622255" y="2058988"/>
            <a:ext cx="2150270"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77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D_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6345220" y="-139701"/>
            <a:ext cx="2903555"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733120"/>
            <a:ext cx="4819650" cy="271485"/>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6622255" y="2058988"/>
            <a:ext cx="2150270"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82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D_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6345220" y="-139701"/>
            <a:ext cx="2903555"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733120"/>
            <a:ext cx="4819650" cy="271485"/>
          </a:xfrm>
        </p:spPr>
        <p:txBody>
          <a:bodyPr/>
          <a:lstStyle>
            <a:lvl1pPr>
              <a:defRPr>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6509945B-0089-450C-B2CD-0E4FBC97B735}"/>
              </a:ext>
            </a:extLst>
          </p:cNvPr>
          <p:cNvSpPr>
            <a:spLocks noGrp="1"/>
          </p:cNvSpPr>
          <p:nvPr>
            <p:ph type="body" sz="quarter" idx="17"/>
          </p:nvPr>
        </p:nvSpPr>
        <p:spPr>
          <a:xfrm>
            <a:off x="6622255" y="2058988"/>
            <a:ext cx="2150270"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a:extLst>
              <a:ext uri="{FF2B5EF4-FFF2-40B4-BE49-F238E27FC236}">
                <a16:creationId xmlns:a16="http://schemas.microsoft.com/office/drawing/2014/main" id="{0EB14AB7-C8B4-422F-A4E4-26D7174B5D21}"/>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30261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D_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6345220" y="-139701"/>
            <a:ext cx="2903555"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371475" y="733120"/>
            <a:ext cx="4819650" cy="271485"/>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 Placeholder 2">
            <a:extLst>
              <a:ext uri="{FF2B5EF4-FFF2-40B4-BE49-F238E27FC236}">
                <a16:creationId xmlns:a16="http://schemas.microsoft.com/office/drawing/2014/main" id="{470BE114-8BEC-41B2-BDBA-3BB922CC597F}"/>
              </a:ext>
            </a:extLst>
          </p:cNvPr>
          <p:cNvSpPr>
            <a:spLocks noGrp="1"/>
          </p:cNvSpPr>
          <p:nvPr>
            <p:ph type="body" sz="quarter" idx="17"/>
          </p:nvPr>
        </p:nvSpPr>
        <p:spPr>
          <a:xfrm>
            <a:off x="6622255" y="2058988"/>
            <a:ext cx="2150270"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42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SD_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802041" y="2557766"/>
            <a:ext cx="1970486" cy="165733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6805719" y="1836682"/>
            <a:ext cx="197048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7" name="Footer Placeholder 2">
            <a:extLst>
              <a:ext uri="{FF2B5EF4-FFF2-40B4-BE49-F238E27FC236}">
                <a16:creationId xmlns:a16="http://schemas.microsoft.com/office/drawing/2014/main" id="{3D22F37A-B6B9-9C47-B70D-23AE6BE4CB02}"/>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9" name="TextBox 8">
            <a:extLst>
              <a:ext uri="{FF2B5EF4-FFF2-40B4-BE49-F238E27FC236}">
                <a16:creationId xmlns:a16="http://schemas.microsoft.com/office/drawing/2014/main" id="{C6B6FB58-AA0E-DC15-AACC-6F08F21FD312}"/>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54277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SD_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6" y="4743450"/>
            <a:ext cx="1956197" cy="1657338"/>
          </a:xfrm>
          <a:prstGeom prst="rect">
            <a:avLst/>
          </a:prstGeom>
        </p:spPr>
        <p:txBody>
          <a:bodyPr anchor="t">
            <a:normAutofit/>
          </a:bodyPr>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371475" y="6562455"/>
            <a:ext cx="195619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Lin Yang (Qualcomm)</a:t>
            </a:r>
            <a:endParaRPr lang="en-US" dirty="0"/>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371475" y="4022366"/>
            <a:ext cx="1956197"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F688A1DC-6E2A-57AD-266E-351F71C2D9E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12917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SD_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pPr>
              <a:defRPr/>
            </a:pPr>
            <a:r>
              <a:rPr lang="en-US"/>
              <a:t>Lin Yang (Qualcomm)</a:t>
            </a:r>
            <a:endParaRPr lang="en-US" dirty="0"/>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371475" y="733120"/>
            <a:ext cx="8390334" cy="271485"/>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Box 8">
            <a:extLst>
              <a:ext uri="{FF2B5EF4-FFF2-40B4-BE49-F238E27FC236}">
                <a16:creationId xmlns:a16="http://schemas.microsoft.com/office/drawing/2014/main" id="{02FB666D-3907-0AF7-AF5D-C7344D39F19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23229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SD_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pPr>
              <a:defRPr/>
            </a:pPr>
            <a:r>
              <a:rPr lang="en-US"/>
              <a:t>Lin Yang (Qualcomm)</a:t>
            </a:r>
            <a:endParaRPr lang="en-US" dirty="0"/>
          </a:p>
        </p:txBody>
      </p:sp>
      <p:sp>
        <p:nvSpPr>
          <p:cNvPr id="5" name="TextBox 4">
            <a:extLst>
              <a:ext uri="{FF2B5EF4-FFF2-40B4-BE49-F238E27FC236}">
                <a16:creationId xmlns:a16="http://schemas.microsoft.com/office/drawing/2014/main" id="{69EC8DBE-004F-FE4A-8441-FB8D26CB029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89038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D 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bg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bg1"/>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6E88897A-387B-264D-9522-9C3B1FF1F3A4}"/>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394891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Gun Metal">
    <p:bg>
      <p:bgPr>
        <a:solidFill>
          <a:schemeClr val="accent5"/>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7329F7A-F684-4776-994A-3A656ABA9581}"/>
              </a:ext>
            </a:extLst>
          </p:cNvPr>
          <p:cNvSpPr>
            <a:spLocks/>
          </p:cNvSpPr>
          <p:nvPr userDrawn="1"/>
        </p:nvSpPr>
        <p:spPr bwMode="auto">
          <a:xfrm>
            <a:off x="-657225" y="4977549"/>
            <a:ext cx="941417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3D4F6B"/>
          </a:solidFill>
          <a:ln>
            <a:noFill/>
          </a:ln>
          <a:effectLst>
            <a:innerShdw blurRad="63500" dist="50800" dir="13500000">
              <a:prstClr val="black">
                <a:alpha val="50000"/>
              </a:prstClr>
            </a:innerShdw>
          </a:effectLst>
        </p:spPr>
        <p:txBody>
          <a:bodyPr vert="horz" wrap="square" lIns="68580" tIns="34290" rIns="68580" bIns="34290" numCol="1" anchor="t" anchorCtr="0" compatLnSpc="1">
            <a:prstTxWarp prst="textNoShape">
              <a:avLst/>
            </a:prstTxWarp>
          </a:bodyPr>
          <a:lstStyle/>
          <a:p>
            <a:endParaRPr lang="en-US" sz="900"/>
          </a:p>
        </p:txBody>
      </p:sp>
      <p:sp>
        <p:nvSpPr>
          <p:cNvPr id="24" name="Text Placeholder 48">
            <a:extLst>
              <a:ext uri="{FF2B5EF4-FFF2-40B4-BE49-F238E27FC236}">
                <a16:creationId xmlns:a16="http://schemas.microsoft.com/office/drawing/2014/main" id="{51A2E1C5-0E40-1243-837A-54873794C32F}"/>
              </a:ext>
            </a:extLst>
          </p:cNvPr>
          <p:cNvSpPr>
            <a:spLocks noGrp="1"/>
          </p:cNvSpPr>
          <p:nvPr>
            <p:ph type="body" sz="quarter" idx="14" hasCustomPrompt="1"/>
          </p:nvPr>
        </p:nvSpPr>
        <p:spPr bwMode="gray">
          <a:xfrm>
            <a:off x="358027" y="5527627"/>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0" name="TextBox 9">
            <a:extLst>
              <a:ext uri="{FF2B5EF4-FFF2-40B4-BE49-F238E27FC236}">
                <a16:creationId xmlns:a16="http://schemas.microsoft.com/office/drawing/2014/main" id="{58ACBF89-AA8C-6A42-B617-C39E6FA2922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
        <p:nvSpPr>
          <p:cNvPr id="11" name="Text Placeholder 7">
            <a:extLst>
              <a:ext uri="{FF2B5EF4-FFF2-40B4-BE49-F238E27FC236}">
                <a16:creationId xmlns:a16="http://schemas.microsoft.com/office/drawing/2014/main" id="{97FC8AC1-D033-B9FF-0F8C-CEBF0C300671}"/>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9734089C-8E02-8D96-F22C-04C3B1C245D9}"/>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3E3AF855-3611-0106-B775-3EBADA15C3BA}"/>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3E0DF7D0-FEC6-B774-BCEC-EA89597AA878}"/>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47375881-F3B9-B0F8-CEA2-FF68FCDAE13B}"/>
              </a:ext>
            </a:extLst>
          </p:cNvPr>
          <p:cNvSpPr>
            <a:spLocks noGrp="1"/>
          </p:cNvSpPr>
          <p:nvPr>
            <p:ph type="body" sz="quarter" idx="12" hasCustomPrompt="1"/>
          </p:nvPr>
        </p:nvSpPr>
        <p:spPr bwMode="gray">
          <a:xfrm>
            <a:off x="2327673" y="512165"/>
            <a:ext cx="3587353"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237878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D 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BD3313CA-8613-B249-821B-0584EDEB883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94896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D 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6">
                    <a:lumMod val="75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AD2B00E6-D523-6C40-8C3C-EA1A6C03A58C}"/>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31746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D 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5E00948D-7B2D-714B-8E6D-4A37ADA6CC92}"/>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8296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D 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0DE5A83F-9153-3C44-8957-2EC27B94572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90627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D Showcase Circl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A86694-1ECC-42EC-BE07-600F1C0BC6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44" y="859"/>
            <a:ext cx="9141713"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Lin Yang (Qualcomm)</a:t>
            </a:r>
            <a:endParaRPr lang="en-US" dirty="0"/>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9A18C914-9D69-0546-A1C6-6F41BB990E49}"/>
              </a:ext>
            </a:extLst>
          </p:cNvPr>
          <p:cNvSpPr>
            <a:spLocks noGrp="1"/>
          </p:cNvSpPr>
          <p:nvPr>
            <p:ph type="pic" sz="quarter" idx="24" hasCustomPrompt="1"/>
          </p:nvPr>
        </p:nvSpPr>
        <p:spPr>
          <a:xfrm>
            <a:off x="3169444" y="1830650"/>
            <a:ext cx="2805113"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
        <p:nvSpPr>
          <p:cNvPr id="7" name="TextBox 6">
            <a:extLst>
              <a:ext uri="{FF2B5EF4-FFF2-40B4-BE49-F238E27FC236}">
                <a16:creationId xmlns:a16="http://schemas.microsoft.com/office/drawing/2014/main" id="{39C70112-9A84-A446-8F7F-6CF61C9967B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9830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D Showcase Squar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510F42-9E8C-443B-8354-231F3450AD6C}"/>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Lin Yang (Qualcomm)</a:t>
            </a:r>
            <a:endParaRPr lang="en-US" dirty="0"/>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5" name="Picture Placeholder 5">
            <a:extLst>
              <a:ext uri="{FF2B5EF4-FFF2-40B4-BE49-F238E27FC236}">
                <a16:creationId xmlns:a16="http://schemas.microsoft.com/office/drawing/2014/main" id="{30B38128-2D95-E941-B2BF-A15CAAB123C0}"/>
              </a:ext>
            </a:extLst>
          </p:cNvPr>
          <p:cNvSpPr>
            <a:spLocks noGrp="1"/>
          </p:cNvSpPr>
          <p:nvPr>
            <p:ph type="pic" sz="quarter" idx="24" hasCustomPrompt="1"/>
          </p:nvPr>
        </p:nvSpPr>
        <p:spPr>
          <a:xfrm>
            <a:off x="2918732" y="1830649"/>
            <a:ext cx="3306536"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
        <p:nvSpPr>
          <p:cNvPr id="7" name="TextBox 6">
            <a:extLst>
              <a:ext uri="{FF2B5EF4-FFF2-40B4-BE49-F238E27FC236}">
                <a16:creationId xmlns:a16="http://schemas.microsoft.com/office/drawing/2014/main" id="{6097F0B3-929E-A344-8B69-23BC6D52B50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08524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D Showcase Circl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647107-E37C-47BD-B11C-44982B708CDD}"/>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Lin Yang (Qualcomm)</a:t>
            </a:r>
            <a:endParaRPr lang="en-US" dirty="0"/>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86C5B809-3E12-0A40-A02B-B0EE8552A096}"/>
              </a:ext>
            </a:extLst>
          </p:cNvPr>
          <p:cNvSpPr>
            <a:spLocks noGrp="1"/>
          </p:cNvSpPr>
          <p:nvPr>
            <p:ph type="pic" sz="quarter" idx="24" hasCustomPrompt="1"/>
          </p:nvPr>
        </p:nvSpPr>
        <p:spPr>
          <a:xfrm>
            <a:off x="3169444" y="1830650"/>
            <a:ext cx="2805113"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
        <p:nvSpPr>
          <p:cNvPr id="9" name="TextBox 8">
            <a:extLst>
              <a:ext uri="{FF2B5EF4-FFF2-40B4-BE49-F238E27FC236}">
                <a16:creationId xmlns:a16="http://schemas.microsoft.com/office/drawing/2014/main" id="{CD189F20-8729-2444-981C-23DCC2E2BBB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32095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D Showcase Squar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8CA6EA-4EC4-42A8-B386-C241EF115F9A}"/>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Lin Yang (Qualcomm)</a:t>
            </a:r>
            <a:endParaRPr lang="en-US" dirty="0"/>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68CF800F-AA02-1B49-B224-9A06208DF3BE}"/>
              </a:ext>
            </a:extLst>
          </p:cNvPr>
          <p:cNvSpPr>
            <a:spLocks noGrp="1"/>
          </p:cNvSpPr>
          <p:nvPr>
            <p:ph type="pic" sz="quarter" idx="24" hasCustomPrompt="1"/>
          </p:nvPr>
        </p:nvSpPr>
        <p:spPr>
          <a:xfrm>
            <a:off x="2918732" y="1830649"/>
            <a:ext cx="3306536"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
        <p:nvSpPr>
          <p:cNvPr id="9" name="TextBox 8">
            <a:extLst>
              <a:ext uri="{FF2B5EF4-FFF2-40B4-BE49-F238E27FC236}">
                <a16:creationId xmlns:a16="http://schemas.microsoft.com/office/drawing/2014/main" id="{19FE6D94-B327-084F-BDAB-3298CA78BE5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00247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SD_Image Left 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75DD4A-EECC-C547-8F7C-C486D588CEFC}"/>
              </a:ext>
            </a:extLst>
          </p:cNvPr>
          <p:cNvSpPr/>
          <p:nvPr userDrawn="1"/>
        </p:nvSpPr>
        <p:spPr>
          <a:xfrm>
            <a:off x="4957011" y="6546206"/>
            <a:ext cx="974558"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5648660" y="-130877"/>
            <a:ext cx="3579505" cy="7115877"/>
          </a:xfrm>
          <a:prstGeom prst="roundRect">
            <a:avLst>
              <a:gd name="adj" fmla="val 2032"/>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C316BB8-9221-4CF5-A3AC-97DB385C7210}"/>
              </a:ext>
            </a:extLst>
          </p:cNvPr>
          <p:cNvSpPr>
            <a:spLocks noGrp="1"/>
          </p:cNvSpPr>
          <p:nvPr>
            <p:ph type="ftr" sz="quarter" idx="16"/>
          </p:nvPr>
        </p:nvSpPr>
        <p:spPr>
          <a:xfrm>
            <a:off x="6077545" y="611946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bg1"/>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B9D51157-61E2-4FBA-93B6-79B4052F1A17}"/>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a:solidFill>
                <a:schemeClr val="bg1"/>
              </a:solidFill>
              <a:latin typeface="+mn-lt"/>
              <a:ea typeface="+mn-ea"/>
              <a:cs typeface="+mn-cs"/>
            </a:endParaRPr>
          </a:p>
        </p:txBody>
      </p:sp>
      <p:sp>
        <p:nvSpPr>
          <p:cNvPr id="13" name="TextBox 12">
            <a:extLst>
              <a:ext uri="{FF2B5EF4-FFF2-40B4-BE49-F238E27FC236}">
                <a16:creationId xmlns:a16="http://schemas.microsoft.com/office/drawing/2014/main" id="{BE6B4DBC-D544-C040-A8B4-3C5F9841AC80}"/>
              </a:ext>
            </a:extLst>
          </p:cNvPr>
          <p:cNvSpPr txBox="1"/>
          <p:nvPr userDrawn="1"/>
        </p:nvSpPr>
        <p:spPr>
          <a:xfrm>
            <a:off x="6068830" y="6354760"/>
            <a:ext cx="268938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316387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SD_Image Left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DE128B-1DB8-554E-8F04-4D9ED492F91E}"/>
              </a:ext>
            </a:extLst>
          </p:cNvPr>
          <p:cNvSpPr/>
          <p:nvPr userDrawn="1"/>
        </p:nvSpPr>
        <p:spPr>
          <a:xfrm>
            <a:off x="4957011" y="6546206"/>
            <a:ext cx="974558"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5648660" y="-130877"/>
            <a:ext cx="3579505"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608122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0A0B53BA-FA9B-40BF-9ADE-676B5C4BE42A}"/>
              </a:ext>
            </a:extLst>
          </p:cNvPr>
          <p:cNvSpPr>
            <a:spLocks noGrp="1"/>
          </p:cNvSpPr>
          <p:nvPr>
            <p:ph type="ftr" sz="quarter" idx="16"/>
          </p:nvPr>
        </p:nvSpPr>
        <p:spPr>
          <a:xfrm>
            <a:off x="6077545" y="611946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B2BB9067-ED8A-4D94-9B00-8410EEA9CFEB}"/>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13" name="TextBox 12">
            <a:extLst>
              <a:ext uri="{FF2B5EF4-FFF2-40B4-BE49-F238E27FC236}">
                <a16:creationId xmlns:a16="http://schemas.microsoft.com/office/drawing/2014/main" id="{4C60EE0F-8B28-E747-AB44-F8BE2D093FDC}"/>
              </a:ext>
            </a:extLst>
          </p:cNvPr>
          <p:cNvSpPr txBox="1"/>
          <p:nvPr userDrawn="1"/>
        </p:nvSpPr>
        <p:spPr>
          <a:xfrm>
            <a:off x="6068830" y="6354760"/>
            <a:ext cx="268938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60206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Midnight">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6B9918A-1F79-4455-8D55-886C7ABFF15E}"/>
              </a:ext>
            </a:extLst>
          </p:cNvPr>
          <p:cNvSpPr>
            <a:spLocks/>
          </p:cNvSpPr>
          <p:nvPr userDrawn="1"/>
        </p:nvSpPr>
        <p:spPr bwMode="auto">
          <a:xfrm>
            <a:off x="-657225" y="4977549"/>
            <a:ext cx="941417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0A2030"/>
          </a:solidFill>
          <a:ln>
            <a:noFill/>
          </a:ln>
          <a:effectLst>
            <a:innerShdw blurRad="63500" dist="50800" dir="13500000">
              <a:prstClr val="black">
                <a:alpha val="50000"/>
              </a:prstClr>
            </a:innerShdw>
          </a:effectLst>
        </p:spPr>
        <p:txBody>
          <a:bodyPr vert="horz" wrap="square" lIns="68580" tIns="34290" rIns="68580" bIns="34290" numCol="1" anchor="t" anchorCtr="0" compatLnSpc="1">
            <a:prstTxWarp prst="textNoShape">
              <a:avLst/>
            </a:prstTxWarp>
          </a:bodyPr>
          <a:lstStyle/>
          <a:p>
            <a:endParaRPr lang="en-US" sz="900"/>
          </a:p>
        </p:txBody>
      </p:sp>
      <p:sp>
        <p:nvSpPr>
          <p:cNvPr id="24" name="Text Placeholder 48">
            <a:extLst>
              <a:ext uri="{FF2B5EF4-FFF2-40B4-BE49-F238E27FC236}">
                <a16:creationId xmlns:a16="http://schemas.microsoft.com/office/drawing/2014/main" id="{18A729C6-14B5-B446-85A9-8857D1088C51}"/>
              </a:ext>
            </a:extLst>
          </p:cNvPr>
          <p:cNvSpPr>
            <a:spLocks noGrp="1"/>
          </p:cNvSpPr>
          <p:nvPr>
            <p:ph type="body" sz="quarter" idx="14" hasCustomPrompt="1"/>
          </p:nvPr>
        </p:nvSpPr>
        <p:spPr bwMode="gray">
          <a:xfrm>
            <a:off x="359720" y="5515915"/>
            <a:ext cx="4840631" cy="265271"/>
          </a:xfrm>
          <a:prstGeom prst="rect">
            <a:avLst/>
          </a:prstGeom>
        </p:spPr>
        <p:txBody>
          <a:bodyPr wrap="none"/>
          <a:lstStyle>
            <a:lvl1pPr marL="0" marR="0" indent="0" algn="l" defTabSz="6858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200" b="1">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marL="0" marR="0" lvl="0" indent="0" algn="l" defTabSz="6858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0" name="TextBox 9">
            <a:extLst>
              <a:ext uri="{FF2B5EF4-FFF2-40B4-BE49-F238E27FC236}">
                <a16:creationId xmlns:a16="http://schemas.microsoft.com/office/drawing/2014/main" id="{9EE37F25-07F0-8945-9DD7-E2E3142A766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1" name="Text Placeholder 7">
            <a:extLst>
              <a:ext uri="{FF2B5EF4-FFF2-40B4-BE49-F238E27FC236}">
                <a16:creationId xmlns:a16="http://schemas.microsoft.com/office/drawing/2014/main" id="{D043D7F6-7F93-F7CF-3840-FFF07D47805E}"/>
              </a:ext>
            </a:extLst>
          </p:cNvPr>
          <p:cNvSpPr>
            <a:spLocks noGrp="1"/>
          </p:cNvSpPr>
          <p:nvPr>
            <p:ph type="body" sz="quarter" idx="10" hasCustomPrompt="1"/>
          </p:nvPr>
        </p:nvSpPr>
        <p:spPr bwMode="gray">
          <a:xfrm>
            <a:off x="371476" y="4195085"/>
            <a:ext cx="6250781" cy="961930"/>
          </a:xfrm>
          <a:prstGeom prst="rect">
            <a:avLst/>
          </a:prstGeom>
        </p:spPr>
        <p:txBody>
          <a:bodyPr>
            <a:noAutofit/>
          </a:bodyPr>
          <a:lstStyle>
            <a:lvl1pPr marL="0" indent="0">
              <a:spcBef>
                <a:spcPts val="0"/>
              </a:spcBef>
              <a:spcAft>
                <a:spcPts val="450"/>
              </a:spcAft>
              <a:buFont typeface="Microsoft Sans Serif" panose="020B0604020202020204" pitchFamily="34" charset="0"/>
              <a:buChar char="​"/>
              <a:defRPr sz="1500" b="1" spc="23" baseline="0">
                <a:solidFill>
                  <a:schemeClr val="bg1"/>
                </a:solidFill>
              </a:defRPr>
            </a:lvl1pPr>
            <a:lvl2pPr marL="0" indent="0">
              <a:lnSpc>
                <a:spcPct val="96000"/>
              </a:lnSpc>
              <a:spcBef>
                <a:spcPts val="0"/>
              </a:spcBef>
              <a:buFont typeface="Microsoft Sans Serif" panose="020B0604020202020204" pitchFamily="34" charset="0"/>
              <a:buNone/>
              <a:defRPr sz="1200">
                <a:solidFill>
                  <a:schemeClr val="bg1"/>
                </a:solidFill>
              </a:defRPr>
            </a:lvl2pPr>
            <a:lvl3pPr marL="0" indent="0">
              <a:lnSpc>
                <a:spcPct val="98000"/>
              </a:lnSpc>
              <a:spcBef>
                <a:spcPts val="0"/>
              </a:spcBef>
              <a:buFont typeface="Microsoft Sans Serif" panose="020B0604020202020204" pitchFamily="34" charset="0"/>
              <a:buChar char="​"/>
              <a:defRPr sz="1350">
                <a:solidFill>
                  <a:schemeClr val="bg1"/>
                </a:solidFill>
              </a:defRPr>
            </a:lvl3pPr>
            <a:lvl4pPr marL="0" indent="0">
              <a:lnSpc>
                <a:spcPct val="98000"/>
              </a:lnSpc>
              <a:spcBef>
                <a:spcPts val="0"/>
              </a:spcBef>
              <a:buFont typeface="Microsoft Sans Serif" panose="020B0604020202020204" pitchFamily="34" charset="0"/>
              <a:buChar char="​"/>
              <a:defRPr sz="1350" baseline="0">
                <a:solidFill>
                  <a:schemeClr val="bg1"/>
                </a:solidFill>
              </a:defRPr>
            </a:lvl4pPr>
            <a:lvl5pPr>
              <a:lnSpc>
                <a:spcPct val="98000"/>
              </a:lnSpc>
              <a:spcBef>
                <a:spcPts val="0"/>
              </a:spcBef>
              <a:defRPr sz="1350">
                <a:solidFill>
                  <a:schemeClr val="bg1"/>
                </a:solidFill>
              </a:defRPr>
            </a:lvl5pPr>
            <a:lvl6pPr>
              <a:lnSpc>
                <a:spcPct val="98000"/>
              </a:lnSpc>
              <a:spcBef>
                <a:spcPts val="0"/>
              </a:spcBef>
              <a:defRPr sz="1350">
                <a:solidFill>
                  <a:schemeClr val="bg1"/>
                </a:solidFill>
              </a:defRPr>
            </a:lvl6pPr>
            <a:lvl7pPr>
              <a:lnSpc>
                <a:spcPct val="98000"/>
              </a:lnSpc>
              <a:spcBef>
                <a:spcPts val="0"/>
              </a:spcBef>
              <a:defRPr sz="1350" baseline="0">
                <a:solidFill>
                  <a:schemeClr val="bg1"/>
                </a:solidFill>
              </a:defRPr>
            </a:lvl7pPr>
            <a:lvl8pPr>
              <a:lnSpc>
                <a:spcPct val="98000"/>
              </a:lnSpc>
              <a:spcBef>
                <a:spcPts val="0"/>
              </a:spcBef>
              <a:defRPr sz="1350" baseline="0">
                <a:solidFill>
                  <a:schemeClr val="bg1"/>
                </a:solidFill>
              </a:defRPr>
            </a:lvl8pPr>
            <a:lvl9pPr>
              <a:lnSpc>
                <a:spcPct val="98000"/>
              </a:lnSpc>
              <a:spcBef>
                <a:spcPts val="0"/>
              </a:spcBef>
              <a:defRPr sz="1350" baseline="0">
                <a:solidFill>
                  <a:schemeClr val="bg1"/>
                </a:solidFill>
              </a:defRPr>
            </a:lvl9pPr>
          </a:lstStyle>
          <a:p>
            <a:pPr lvl="0"/>
            <a:r>
              <a:rPr lang="en-US" dirty="0"/>
              <a:t>Speaker name</a:t>
            </a:r>
          </a:p>
          <a:p>
            <a:pPr lvl="1"/>
            <a:r>
              <a:rPr lang="en-US" dirty="0"/>
              <a:t>Speaker title, Employing entity</a:t>
            </a:r>
          </a:p>
          <a:p>
            <a:pPr lvl="1"/>
            <a:endParaRPr lang="en-US" dirty="0"/>
          </a:p>
        </p:txBody>
      </p:sp>
      <p:sp>
        <p:nvSpPr>
          <p:cNvPr id="12" name="Text Placeholder 5">
            <a:extLst>
              <a:ext uri="{FF2B5EF4-FFF2-40B4-BE49-F238E27FC236}">
                <a16:creationId xmlns:a16="http://schemas.microsoft.com/office/drawing/2014/main" id="{EBB518DE-F87D-8B31-49FA-525093326100}"/>
              </a:ext>
            </a:extLst>
          </p:cNvPr>
          <p:cNvSpPr>
            <a:spLocks noGrp="1"/>
          </p:cNvSpPr>
          <p:nvPr>
            <p:ph type="body" sz="quarter" idx="13" hasCustomPrompt="1"/>
          </p:nvPr>
        </p:nvSpPr>
        <p:spPr bwMode="gray">
          <a:xfrm>
            <a:off x="6622257" y="512165"/>
            <a:ext cx="2150269" cy="262176"/>
          </a:xfrm>
          <a:prstGeom prst="rect">
            <a:avLst/>
          </a:prstGeom>
        </p:spPr>
        <p:txBody>
          <a:bodyPr wrap="none"/>
          <a:lstStyle>
            <a:lvl1pPr marL="0" indent="0" algn="r">
              <a:lnSpc>
                <a:spcPct val="87000"/>
              </a:lnSpc>
              <a:spcBef>
                <a:spcPts val="0"/>
              </a:spcBef>
              <a:buNone/>
              <a:defRPr sz="1200">
                <a:solidFill>
                  <a:schemeClr val="bg1"/>
                </a:solidFill>
              </a:defRPr>
            </a:lvl1pPr>
            <a:lvl2pPr marL="0" indent="0">
              <a:lnSpc>
                <a:spcPct val="98000"/>
              </a:lnSpc>
              <a:spcBef>
                <a:spcPts val="0"/>
              </a:spcBef>
              <a:buNone/>
              <a:defRPr sz="1200">
                <a:solidFill>
                  <a:schemeClr val="bg1"/>
                </a:solidFill>
              </a:defRPr>
            </a:lvl2pPr>
            <a:lvl3pPr marL="0" indent="0">
              <a:lnSpc>
                <a:spcPct val="98000"/>
              </a:lnSpc>
              <a:spcBef>
                <a:spcPts val="0"/>
              </a:spcBef>
              <a:buNone/>
              <a:defRPr sz="1200">
                <a:solidFill>
                  <a:schemeClr val="bg1"/>
                </a:solidFill>
              </a:defRPr>
            </a:lvl3pPr>
            <a:lvl4pPr marL="0" indent="0">
              <a:lnSpc>
                <a:spcPct val="98000"/>
              </a:lnSpc>
              <a:spcBef>
                <a:spcPts val="0"/>
              </a:spcBef>
              <a:buNone/>
              <a:defRPr sz="1200">
                <a:solidFill>
                  <a:schemeClr val="bg1"/>
                </a:solidFill>
              </a:defRPr>
            </a:lvl4pPr>
            <a:lvl5pPr marL="0" indent="0">
              <a:lnSpc>
                <a:spcPct val="98000"/>
              </a:lnSpc>
              <a:spcBef>
                <a:spcPts val="0"/>
              </a:spcBef>
              <a:buNone/>
              <a:defRPr sz="1200">
                <a:solidFill>
                  <a:schemeClr val="bg1"/>
                </a:solidFill>
              </a:defRPr>
            </a:lvl5pPr>
          </a:lstStyle>
          <a:p>
            <a:pPr lvl="0"/>
            <a:r>
              <a:rPr lang="en-US" dirty="0"/>
              <a:t>Date</a:t>
            </a:r>
          </a:p>
        </p:txBody>
      </p:sp>
      <p:sp>
        <p:nvSpPr>
          <p:cNvPr id="13" name="Title 2">
            <a:extLst>
              <a:ext uri="{FF2B5EF4-FFF2-40B4-BE49-F238E27FC236}">
                <a16:creationId xmlns:a16="http://schemas.microsoft.com/office/drawing/2014/main" id="{A39A9A2E-8B2C-BB64-C22A-DCFD27E3636A}"/>
              </a:ext>
            </a:extLst>
          </p:cNvPr>
          <p:cNvSpPr>
            <a:spLocks noGrp="1"/>
          </p:cNvSpPr>
          <p:nvPr>
            <p:ph type="title"/>
          </p:nvPr>
        </p:nvSpPr>
        <p:spPr bwMode="gray">
          <a:xfrm>
            <a:off x="323728" y="2993247"/>
            <a:ext cx="6312437" cy="1084399"/>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sp>
        <p:nvSpPr>
          <p:cNvPr id="14" name="Freeform 5">
            <a:extLst>
              <a:ext uri="{FF2B5EF4-FFF2-40B4-BE49-F238E27FC236}">
                <a16:creationId xmlns:a16="http://schemas.microsoft.com/office/drawing/2014/main" id="{1CED0297-B528-27CB-0056-8F411D95C8CF}"/>
              </a:ext>
            </a:extLst>
          </p:cNvPr>
          <p:cNvSpPr>
            <a:spLocks noChangeAspect="1" noEditPoints="1"/>
          </p:cNvSpPr>
          <p:nvPr userDrawn="1"/>
        </p:nvSpPr>
        <p:spPr bwMode="black">
          <a:xfrm>
            <a:off x="361828" y="460181"/>
            <a:ext cx="1074743"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EA849893-F193-3E50-F947-0B333F93B606}"/>
              </a:ext>
            </a:extLst>
          </p:cNvPr>
          <p:cNvSpPr>
            <a:spLocks noGrp="1"/>
          </p:cNvSpPr>
          <p:nvPr>
            <p:ph type="body" sz="quarter" idx="12" hasCustomPrompt="1"/>
          </p:nvPr>
        </p:nvSpPr>
        <p:spPr bwMode="gray">
          <a:xfrm>
            <a:off x="2327673" y="512165"/>
            <a:ext cx="3587353" cy="226772"/>
          </a:xfrm>
          <a:prstGeom prst="rect">
            <a:avLst/>
          </a:prstGeom>
        </p:spPr>
        <p:txBody>
          <a:bodyPr wrap="none"/>
          <a:lstStyle>
            <a:lvl1pPr marL="0" indent="0" algn="r">
              <a:lnSpc>
                <a:spcPct val="87000"/>
              </a:lnSpc>
              <a:spcBef>
                <a:spcPts val="0"/>
              </a:spcBef>
              <a:buNone/>
              <a:defRPr sz="1200" b="0">
                <a:solidFill>
                  <a:schemeClr val="bg1"/>
                </a:solidFill>
              </a:defRPr>
            </a:lvl1pPr>
            <a:lvl2pPr marL="0" indent="0" algn="r">
              <a:lnSpc>
                <a:spcPct val="90000"/>
              </a:lnSpc>
              <a:spcBef>
                <a:spcPts val="0"/>
              </a:spcBef>
              <a:buNone/>
              <a:defRPr sz="1200">
                <a:solidFill>
                  <a:schemeClr val="bg1"/>
                </a:solidFill>
              </a:defRPr>
            </a:lvl2pPr>
            <a:lvl3pPr marL="0" indent="0" algn="r">
              <a:lnSpc>
                <a:spcPct val="90000"/>
              </a:lnSpc>
              <a:spcBef>
                <a:spcPts val="0"/>
              </a:spcBef>
              <a:buNone/>
              <a:defRPr sz="1200">
                <a:solidFill>
                  <a:schemeClr val="bg1"/>
                </a:solidFill>
              </a:defRPr>
            </a:lvl3pPr>
            <a:lvl4pPr marL="0" indent="0" algn="r">
              <a:lnSpc>
                <a:spcPct val="90000"/>
              </a:lnSpc>
              <a:spcBef>
                <a:spcPts val="0"/>
              </a:spcBef>
              <a:buNone/>
              <a:defRPr sz="1200">
                <a:solidFill>
                  <a:schemeClr val="bg1"/>
                </a:solidFill>
              </a:defRPr>
            </a:lvl4pPr>
            <a:lvl5pPr marL="0" indent="0" algn="r">
              <a:lnSpc>
                <a:spcPct val="90000"/>
              </a:lnSpc>
              <a:spcBef>
                <a:spcPts val="0"/>
              </a:spcBef>
              <a:buNone/>
              <a:defRPr sz="1200">
                <a:solidFill>
                  <a:schemeClr val="bg1"/>
                </a:solidFill>
              </a:defRPr>
            </a:lvl5pPr>
          </a:lstStyle>
          <a:p>
            <a:pPr lvl="0"/>
            <a:r>
              <a:rPr lang="en-US" dirty="0"/>
              <a:t>Location</a:t>
            </a:r>
          </a:p>
        </p:txBody>
      </p:sp>
    </p:spTree>
    <p:extLst>
      <p:ext uri="{BB962C8B-B14F-4D97-AF65-F5344CB8AC3E}">
        <p14:creationId xmlns:p14="http://schemas.microsoft.com/office/powerpoint/2010/main" val="343902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SD_Image Lef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931E04-3D83-0A42-B203-58F7D87856D9}"/>
              </a:ext>
            </a:extLst>
          </p:cNvPr>
          <p:cNvSpPr/>
          <p:nvPr userDrawn="1"/>
        </p:nvSpPr>
        <p:spPr>
          <a:xfrm>
            <a:off x="4957011" y="6546206"/>
            <a:ext cx="974558"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5648660" y="-130877"/>
            <a:ext cx="3579505"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608122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812EEBE7-6B5F-4C1C-9CF1-59A95FAC8066}"/>
              </a:ext>
            </a:extLst>
          </p:cNvPr>
          <p:cNvSpPr>
            <a:spLocks noGrp="1"/>
          </p:cNvSpPr>
          <p:nvPr>
            <p:ph type="ftr" sz="quarter" idx="16"/>
          </p:nvPr>
        </p:nvSpPr>
        <p:spPr>
          <a:xfrm>
            <a:off x="6077546" y="6119464"/>
            <a:ext cx="2680665"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C4C9C04D-8F5D-42CA-8F1F-DE23A6DD948C}"/>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13" name="TextBox 12">
            <a:extLst>
              <a:ext uri="{FF2B5EF4-FFF2-40B4-BE49-F238E27FC236}">
                <a16:creationId xmlns:a16="http://schemas.microsoft.com/office/drawing/2014/main" id="{76C493A7-E235-4249-944C-8CC5F6857D03}"/>
              </a:ext>
            </a:extLst>
          </p:cNvPr>
          <p:cNvSpPr txBox="1"/>
          <p:nvPr userDrawn="1"/>
        </p:nvSpPr>
        <p:spPr>
          <a:xfrm>
            <a:off x="6068830" y="6354760"/>
            <a:ext cx="268938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79976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SD_Image Left Gun Met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774562-B6FE-C54A-A445-E945FBC13204}"/>
              </a:ext>
            </a:extLst>
          </p:cNvPr>
          <p:cNvSpPr/>
          <p:nvPr userDrawn="1"/>
        </p:nvSpPr>
        <p:spPr>
          <a:xfrm>
            <a:off x="4957011" y="6546206"/>
            <a:ext cx="974558"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5648660" y="-130877"/>
            <a:ext cx="3579505"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B2EE45F7-538F-4FC9-ADF8-A824AC4DAF1B}"/>
              </a:ext>
            </a:extLst>
          </p:cNvPr>
          <p:cNvSpPr>
            <a:spLocks noGrp="1"/>
          </p:cNvSpPr>
          <p:nvPr>
            <p:ph type="ftr" sz="quarter" idx="16"/>
          </p:nvPr>
        </p:nvSpPr>
        <p:spPr>
          <a:xfrm>
            <a:off x="6077545" y="611946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90905DD8-9532-4B5B-8D68-64EE4A78F59C}"/>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3" name="TextBox 12">
            <a:extLst>
              <a:ext uri="{FF2B5EF4-FFF2-40B4-BE49-F238E27FC236}">
                <a16:creationId xmlns:a16="http://schemas.microsoft.com/office/drawing/2014/main" id="{BBB2E7B5-124A-3D42-9E7D-712CCC9B139F}"/>
              </a:ext>
            </a:extLst>
          </p:cNvPr>
          <p:cNvSpPr txBox="1"/>
          <p:nvPr userDrawn="1"/>
        </p:nvSpPr>
        <p:spPr>
          <a:xfrm>
            <a:off x="6068830" y="6354760"/>
            <a:ext cx="268938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25663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SD_Image Lef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BDE2E1-92E6-7343-A97E-8F2BD34E3496}"/>
              </a:ext>
            </a:extLst>
          </p:cNvPr>
          <p:cNvSpPr/>
          <p:nvPr userDrawn="1"/>
        </p:nvSpPr>
        <p:spPr>
          <a:xfrm>
            <a:off x="4957011" y="6546206"/>
            <a:ext cx="974558"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5648660" y="-130877"/>
            <a:ext cx="3579505"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F9FDB7F-4DC9-4EA1-9ED7-C137E1F9B8DF}"/>
              </a:ext>
            </a:extLst>
          </p:cNvPr>
          <p:cNvSpPr>
            <a:spLocks noGrp="1"/>
          </p:cNvSpPr>
          <p:nvPr>
            <p:ph type="ftr" sz="quarter" idx="16"/>
          </p:nvPr>
        </p:nvSpPr>
        <p:spPr>
          <a:xfrm>
            <a:off x="6077545" y="611946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9F7F8BFB-AEE8-498D-9E43-0D01F53CA53D}"/>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2" name="TextBox 11">
            <a:extLst>
              <a:ext uri="{FF2B5EF4-FFF2-40B4-BE49-F238E27FC236}">
                <a16:creationId xmlns:a16="http://schemas.microsoft.com/office/drawing/2014/main" id="{15673EF2-F010-6A45-B5DE-07FD51C42857}"/>
              </a:ext>
            </a:extLst>
          </p:cNvPr>
          <p:cNvSpPr txBox="1"/>
          <p:nvPr userDrawn="1"/>
        </p:nvSpPr>
        <p:spPr>
          <a:xfrm>
            <a:off x="6068830" y="6354760"/>
            <a:ext cx="268938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86919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SD_Image Right R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14300" y="-139700"/>
            <a:ext cx="3608081" cy="7150100"/>
          </a:xfrm>
          <a:prstGeom prst="roundRect">
            <a:avLst>
              <a:gd name="adj" fmla="val 1711"/>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4743450"/>
            <a:ext cx="2666999" cy="165734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Lin Yang (Qualcomm)</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7" name="TextBox 6">
            <a:extLst>
              <a:ext uri="{FF2B5EF4-FFF2-40B4-BE49-F238E27FC236}">
                <a16:creationId xmlns:a16="http://schemas.microsoft.com/office/drawing/2014/main" id="{B89CA83A-45CB-F251-159E-F280BAB204B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61125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SD_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14300" y="-139700"/>
            <a:ext cx="3608081"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4743450"/>
            <a:ext cx="2666999" cy="165734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37147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7" name="TextBox 6">
            <a:extLst>
              <a:ext uri="{FF2B5EF4-FFF2-40B4-BE49-F238E27FC236}">
                <a16:creationId xmlns:a16="http://schemas.microsoft.com/office/drawing/2014/main" id="{B9F45113-68D9-B2FC-F747-BE9A8646A049}"/>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5798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SD_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14300" y="-139700"/>
            <a:ext cx="3608081"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4743450"/>
            <a:ext cx="2666999" cy="165734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Lin Yang (Qualcomm)</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37147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7" name="TextBox 6">
            <a:extLst>
              <a:ext uri="{FF2B5EF4-FFF2-40B4-BE49-F238E27FC236}">
                <a16:creationId xmlns:a16="http://schemas.microsoft.com/office/drawing/2014/main" id="{17D643E7-2A99-2F12-C4D2-7ACAA412F5F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47366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SD_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14300" y="-139700"/>
            <a:ext cx="3608081"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4743451"/>
            <a:ext cx="2667000" cy="1657343"/>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Lin Yang (Qualcomm)</a:t>
            </a:r>
            <a:endParaRPr lang="en-US" dirty="0"/>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7" name="TextBox 6">
            <a:extLst>
              <a:ext uri="{FF2B5EF4-FFF2-40B4-BE49-F238E27FC236}">
                <a16:creationId xmlns:a16="http://schemas.microsoft.com/office/drawing/2014/main" id="{BFC8033F-2F88-6505-E202-4B8D75B2149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9430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SD_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14300" y="-139700"/>
            <a:ext cx="3608081"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4743451"/>
            <a:ext cx="2667000" cy="1657343"/>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Lin Yang (Qualcomm)</a:t>
            </a:r>
            <a:endParaRPr lang="en-US" dirty="0"/>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7" name="TextBox 6">
            <a:extLst>
              <a:ext uri="{FF2B5EF4-FFF2-40B4-BE49-F238E27FC236}">
                <a16:creationId xmlns:a16="http://schemas.microsoft.com/office/drawing/2014/main" id="{7D76EA51-5C9D-DC12-4F45-AA693CB163B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26958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D_Cutaway 1/4 Left Red">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23825" y="-152400"/>
            <a:ext cx="2903555" cy="6553184"/>
          </a:xfrm>
          <a:prstGeom prst="roundRect">
            <a:avLst>
              <a:gd name="adj" fmla="val 2097"/>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371475"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370285" y="2673350"/>
            <a:ext cx="1953816"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26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D_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23825" y="-152400"/>
            <a:ext cx="2903555"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371475"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371475" y="1232099"/>
            <a:ext cx="1953816"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370285" y="2673350"/>
            <a:ext cx="1953816"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05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chemeClr val="accent6">
                    <a:lumMod val="40000"/>
                    <a:lumOff val="60000"/>
                  </a:schemeClr>
                </a:solidFill>
                <a:effectLst>
                  <a:innerShdw blurRad="38100" dist="25400" dir="8100000">
                    <a:prstClr val="black">
                      <a:alpha val="50000"/>
                    </a:prstClr>
                  </a:innerShdw>
                </a:effectLst>
              </a:rPr>
              <a:t>Agenda</a:t>
            </a:r>
          </a:p>
        </p:txBody>
      </p:sp>
      <p:sp>
        <p:nvSpPr>
          <p:cNvPr id="7" name="Content Placeholder 19">
            <a:extLst>
              <a:ext uri="{FF2B5EF4-FFF2-40B4-BE49-F238E27FC236}">
                <a16:creationId xmlns:a16="http://schemas.microsoft.com/office/drawing/2014/main" id="{F37243DA-FBBA-0A4F-9208-5109D5B48C3C}"/>
              </a:ext>
            </a:extLst>
          </p:cNvPr>
          <p:cNvSpPr>
            <a:spLocks noGrp="1"/>
          </p:cNvSpPr>
          <p:nvPr>
            <p:ph sz="quarter" idx="10"/>
          </p:nvPr>
        </p:nvSpPr>
        <p:spPr>
          <a:xfrm>
            <a:off x="583405" y="957453"/>
            <a:ext cx="6940154" cy="5319779"/>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70E65990-6D95-1492-F960-A7AAF2C48D71}"/>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20495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D_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23825" y="-152400"/>
            <a:ext cx="2903555"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371475"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371475" y="1232099"/>
            <a:ext cx="1953816"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370285" y="2673350"/>
            <a:ext cx="1953816"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237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D_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23825" y="-152400"/>
            <a:ext cx="2903555"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2" name="Title 1">
            <a:extLst>
              <a:ext uri="{FF2B5EF4-FFF2-40B4-BE49-F238E27FC236}">
                <a16:creationId xmlns:a16="http://schemas.microsoft.com/office/drawing/2014/main" id="{8022405D-06A1-4166-9391-CABDA675A811}"/>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08C87C8C-F51C-409B-8123-4E7B177EA837}"/>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 Placeholder 2">
            <a:extLst>
              <a:ext uri="{FF2B5EF4-FFF2-40B4-BE49-F238E27FC236}">
                <a16:creationId xmlns:a16="http://schemas.microsoft.com/office/drawing/2014/main" id="{D68A6C0B-0BF9-4A22-B90D-608F5EE40908}"/>
              </a:ext>
            </a:extLst>
          </p:cNvPr>
          <p:cNvSpPr>
            <a:spLocks noGrp="1"/>
          </p:cNvSpPr>
          <p:nvPr>
            <p:ph type="body" sz="quarter" idx="17"/>
          </p:nvPr>
        </p:nvSpPr>
        <p:spPr>
          <a:xfrm>
            <a:off x="370285" y="2673350"/>
            <a:ext cx="1953816"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5F2E0DD2-6F9C-4113-8407-BCBE8A4B1CA9}"/>
              </a:ext>
            </a:extLst>
          </p:cNvPr>
          <p:cNvSpPr>
            <a:spLocks noGrp="1"/>
          </p:cNvSpPr>
          <p:nvPr>
            <p:ph type="ftr" sz="quarter" idx="16"/>
          </p:nvPr>
        </p:nvSpPr>
        <p:spPr>
          <a:xfrm>
            <a:off x="371475"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Tree>
    <p:extLst>
      <p:ext uri="{BB962C8B-B14F-4D97-AF65-F5344CB8AC3E}">
        <p14:creationId xmlns:p14="http://schemas.microsoft.com/office/powerpoint/2010/main" val="170170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D_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23825" y="-152400"/>
            <a:ext cx="2903555"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371475"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12" name="Title 1">
            <a:extLst>
              <a:ext uri="{FF2B5EF4-FFF2-40B4-BE49-F238E27FC236}">
                <a16:creationId xmlns:a16="http://schemas.microsoft.com/office/drawing/2014/main" id="{4706EDB4-4AB9-44C1-8768-72FEB91A22CC}"/>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3E64812-0F07-4511-9260-5784D6FAB3B7}"/>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 Placeholder 2">
            <a:extLst>
              <a:ext uri="{FF2B5EF4-FFF2-40B4-BE49-F238E27FC236}">
                <a16:creationId xmlns:a16="http://schemas.microsoft.com/office/drawing/2014/main" id="{6086602B-AA9B-4FB3-83AD-F5FB2BC55128}"/>
              </a:ext>
            </a:extLst>
          </p:cNvPr>
          <p:cNvSpPr>
            <a:spLocks noGrp="1"/>
          </p:cNvSpPr>
          <p:nvPr>
            <p:ph type="body" sz="quarter" idx="17"/>
          </p:nvPr>
        </p:nvSpPr>
        <p:spPr>
          <a:xfrm>
            <a:off x="370285" y="2673350"/>
            <a:ext cx="1953816"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003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SD_Large Circle Red 2">
    <p:bg>
      <p:bgPr>
        <a:solidFill>
          <a:schemeClr val="bg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5637832" y="-857339"/>
            <a:ext cx="6269387" cy="8572678"/>
          </a:xfrm>
          <a:prstGeom prst="ellipse">
            <a:avLst/>
          </a:prstGeom>
          <a:solidFill>
            <a:srgbClr val="D1111F"/>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371474" y="6563153"/>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Lin Yang (Qualcomm)</a:t>
            </a:r>
            <a:endParaRPr lang="en-US" dirty="0"/>
          </a:p>
        </p:txBody>
      </p:sp>
      <p:sp>
        <p:nvSpPr>
          <p:cNvPr id="20" name="Title 2">
            <a:extLst>
              <a:ext uri="{FF2B5EF4-FFF2-40B4-BE49-F238E27FC236}">
                <a16:creationId xmlns:a16="http://schemas.microsoft.com/office/drawing/2014/main" id="{93599206-992C-D847-B719-FBA798CA5DBF}"/>
              </a:ext>
            </a:extLst>
          </p:cNvPr>
          <p:cNvSpPr>
            <a:spLocks noGrp="1"/>
          </p:cNvSpPr>
          <p:nvPr>
            <p:ph type="title"/>
          </p:nvPr>
        </p:nvSpPr>
        <p:spPr>
          <a:xfrm>
            <a:off x="371475" y="733120"/>
            <a:ext cx="4817984" cy="271485"/>
          </a:xfrm>
        </p:spPr>
        <p:txBody>
          <a:bodyPr wrap="square">
            <a:spAutoFit/>
          </a:bodyPr>
          <a:lstStyle>
            <a:lvl1pPr>
              <a:defRPr>
                <a:solidFill>
                  <a:schemeClr val="bg1"/>
                </a:solidFill>
              </a:defRPr>
            </a:lvl1pPr>
          </a:lstStyle>
          <a:p>
            <a:r>
              <a:rPr lang="en-US"/>
              <a:t>Click to edit Master title style</a:t>
            </a:r>
          </a:p>
        </p:txBody>
      </p:sp>
      <p:sp>
        <p:nvSpPr>
          <p:cNvPr id="21" name="Subtitle">
            <a:extLst>
              <a:ext uri="{FF2B5EF4-FFF2-40B4-BE49-F238E27FC236}">
                <a16:creationId xmlns:a16="http://schemas.microsoft.com/office/drawing/2014/main" id="{2A9AEF52-D7A8-C64F-814D-4E9298CD62D9}"/>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2" name="Content Placeholder 4">
            <a:extLst>
              <a:ext uri="{FF2B5EF4-FFF2-40B4-BE49-F238E27FC236}">
                <a16:creationId xmlns:a16="http://schemas.microsoft.com/office/drawing/2014/main" id="{0129E7C8-AC10-8847-915D-92B5501FC00F}"/>
              </a:ext>
            </a:extLst>
          </p:cNvPr>
          <p:cNvSpPr>
            <a:spLocks noGrp="1"/>
          </p:cNvSpPr>
          <p:nvPr>
            <p:ph sz="quarter" idx="17"/>
          </p:nvPr>
        </p:nvSpPr>
        <p:spPr>
          <a:xfrm>
            <a:off x="371475" y="1719073"/>
            <a:ext cx="4818817"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9">
            <a:extLst>
              <a:ext uri="{FF2B5EF4-FFF2-40B4-BE49-F238E27FC236}">
                <a16:creationId xmlns:a16="http://schemas.microsoft.com/office/drawing/2014/main" id="{038D6095-BEBE-BB4F-96AD-F9747306CB0A}"/>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3" name="TextBox 12">
            <a:extLst>
              <a:ext uri="{FF2B5EF4-FFF2-40B4-BE49-F238E27FC236}">
                <a16:creationId xmlns:a16="http://schemas.microsoft.com/office/drawing/2014/main" id="{51666D16-72E8-4EFF-8DCE-432DA7CA2C35}"/>
              </a:ext>
            </a:extLst>
          </p:cNvPr>
          <p:cNvSpPr txBox="1"/>
          <p:nvPr userDrawn="1"/>
        </p:nvSpPr>
        <p:spPr>
          <a:xfrm>
            <a:off x="7034544" y="6475638"/>
            <a:ext cx="2109456"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bg1"/>
                </a:solidFill>
              </a:rPr>
              <a:t>Confidential – Qualcomm Technologies, Inc.</a:t>
            </a:r>
            <a:br>
              <a:rPr lang="en-US" sz="600" dirty="0">
                <a:solidFill>
                  <a:schemeClr val="bg1"/>
                </a:solidFill>
              </a:rPr>
            </a:br>
            <a:r>
              <a:rPr lang="en-US" sz="600" dirty="0">
                <a:solidFill>
                  <a:schemeClr val="bg1"/>
                </a:solidFill>
              </a:rPr>
              <a:t>and/or its affiliated companies – May Contain Trade Secrets</a:t>
            </a:r>
          </a:p>
        </p:txBody>
      </p:sp>
    </p:spTree>
    <p:extLst>
      <p:ext uri="{BB962C8B-B14F-4D97-AF65-F5344CB8AC3E}">
        <p14:creationId xmlns:p14="http://schemas.microsoft.com/office/powerpoint/2010/main" val="409985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SD_Large Circle White 2">
    <p:bg>
      <p:bgPr>
        <a:solidFill>
          <a:schemeClr val="bg1"/>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5637832" y="-857339"/>
            <a:ext cx="6269387" cy="8572678"/>
          </a:xfrm>
          <a:prstGeom prst="ellipse">
            <a:avLst/>
          </a:prstGeom>
          <a:solidFill>
            <a:srgbClr val="EAEDF2"/>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Lin Yang (Qualcomm)</a:t>
            </a:r>
            <a:endParaRPr lang="en-US" dirty="0"/>
          </a:p>
        </p:txBody>
      </p:sp>
      <p:sp>
        <p:nvSpPr>
          <p:cNvPr id="16" name="Title 2">
            <a:extLst>
              <a:ext uri="{FF2B5EF4-FFF2-40B4-BE49-F238E27FC236}">
                <a16:creationId xmlns:a16="http://schemas.microsoft.com/office/drawing/2014/main" id="{215FF207-7D54-4440-A7D5-DC52EC3959F1}"/>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7" name="Subtitle">
            <a:extLst>
              <a:ext uri="{FF2B5EF4-FFF2-40B4-BE49-F238E27FC236}">
                <a16:creationId xmlns:a16="http://schemas.microsoft.com/office/drawing/2014/main" id="{F1478138-6A62-7B4B-BACB-244F3E956827}"/>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8" name="Content Placeholder 4">
            <a:extLst>
              <a:ext uri="{FF2B5EF4-FFF2-40B4-BE49-F238E27FC236}">
                <a16:creationId xmlns:a16="http://schemas.microsoft.com/office/drawing/2014/main" id="{E60FE8FC-8E72-2842-906A-77D42E2B258F}"/>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9">
            <a:extLst>
              <a:ext uri="{FF2B5EF4-FFF2-40B4-BE49-F238E27FC236}">
                <a16:creationId xmlns:a16="http://schemas.microsoft.com/office/drawing/2014/main" id="{C214789A-742D-3A44-93B4-05AE6682ED45}"/>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3" name="TextBox 12">
            <a:extLst>
              <a:ext uri="{FF2B5EF4-FFF2-40B4-BE49-F238E27FC236}">
                <a16:creationId xmlns:a16="http://schemas.microsoft.com/office/drawing/2014/main" id="{6DE0EA69-353A-4377-9420-BAD85996AF96}"/>
              </a:ext>
            </a:extLst>
          </p:cNvPr>
          <p:cNvSpPr txBox="1"/>
          <p:nvPr userDrawn="1"/>
        </p:nvSpPr>
        <p:spPr>
          <a:xfrm>
            <a:off x="7034544" y="6475638"/>
            <a:ext cx="2109456"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a:t>
            </a:r>
            <a:br>
              <a:rPr lang="en-US" sz="600" dirty="0">
                <a:solidFill>
                  <a:schemeClr val="accent6">
                    <a:lumMod val="75000"/>
                  </a:schemeClr>
                </a:solidFill>
              </a:rPr>
            </a:br>
            <a:r>
              <a:rPr lang="en-US" sz="600" dirty="0">
                <a:solidFill>
                  <a:schemeClr val="accent6">
                    <a:lumMod val="75000"/>
                  </a:schemeClr>
                </a:solidFill>
              </a:rPr>
              <a:t>and/or its affiliated companies – May Contain Trade Secrets</a:t>
            </a:r>
          </a:p>
        </p:txBody>
      </p:sp>
    </p:spTree>
    <p:extLst>
      <p:ext uri="{BB962C8B-B14F-4D97-AF65-F5344CB8AC3E}">
        <p14:creationId xmlns:p14="http://schemas.microsoft.com/office/powerpoint/2010/main" val="119248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SD_Large Circl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5637832" y="-857339"/>
            <a:ext cx="6269387" cy="8572678"/>
          </a:xfrm>
          <a:prstGeom prst="ellipse">
            <a:avLst/>
          </a:prstGeom>
          <a:solidFill>
            <a:srgbClr val="D3DAE5"/>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Lin Yang (Qualcomm)</a:t>
            </a:r>
            <a:endParaRPr lang="en-US" dirty="0"/>
          </a:p>
        </p:txBody>
      </p:sp>
      <p:sp>
        <p:nvSpPr>
          <p:cNvPr id="13" name="Title 2">
            <a:extLst>
              <a:ext uri="{FF2B5EF4-FFF2-40B4-BE49-F238E27FC236}">
                <a16:creationId xmlns:a16="http://schemas.microsoft.com/office/drawing/2014/main" id="{A88E3116-BFC5-1841-9418-761CF03241DC}"/>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8A2C3CB4-6003-1C42-A155-F977A899CED7}"/>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2BD9774F-06C2-FC47-8791-39A0CF387E4C}"/>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9">
            <a:extLst>
              <a:ext uri="{FF2B5EF4-FFF2-40B4-BE49-F238E27FC236}">
                <a16:creationId xmlns:a16="http://schemas.microsoft.com/office/drawing/2014/main" id="{A3B88A5A-3F4A-4142-8EC3-A5DE5D094E5C}"/>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6" name="TextBox 15">
            <a:extLst>
              <a:ext uri="{FF2B5EF4-FFF2-40B4-BE49-F238E27FC236}">
                <a16:creationId xmlns:a16="http://schemas.microsoft.com/office/drawing/2014/main" id="{16F9DABE-F471-456C-A562-07765D13BFBA}"/>
              </a:ext>
            </a:extLst>
          </p:cNvPr>
          <p:cNvSpPr txBox="1"/>
          <p:nvPr userDrawn="1"/>
        </p:nvSpPr>
        <p:spPr>
          <a:xfrm>
            <a:off x="7034544" y="6475638"/>
            <a:ext cx="2109456"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a:t>
            </a:r>
            <a:br>
              <a:rPr lang="en-US" sz="600" dirty="0">
                <a:solidFill>
                  <a:schemeClr val="accent6">
                    <a:lumMod val="75000"/>
                  </a:schemeClr>
                </a:solidFill>
              </a:rPr>
            </a:br>
            <a:r>
              <a:rPr lang="en-US" sz="600" dirty="0">
                <a:solidFill>
                  <a:schemeClr val="accent6">
                    <a:lumMod val="75000"/>
                  </a:schemeClr>
                </a:solidFill>
              </a:rPr>
              <a:t>and/or its affiliated companies – May Contain Trade Secrets</a:t>
            </a:r>
          </a:p>
        </p:txBody>
      </p:sp>
    </p:spTree>
    <p:extLst>
      <p:ext uri="{BB962C8B-B14F-4D97-AF65-F5344CB8AC3E}">
        <p14:creationId xmlns:p14="http://schemas.microsoft.com/office/powerpoint/2010/main" val="11804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SD_Large Circle Gun Metal 2">
    <p:bg>
      <p:bgPr>
        <a:solidFill>
          <a:schemeClr val="accent5"/>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5637832" y="-857339"/>
            <a:ext cx="6269387" cy="8572678"/>
          </a:xfrm>
          <a:prstGeom prst="ellipse">
            <a:avLst/>
          </a:prstGeom>
          <a:solidFill>
            <a:srgbClr val="44536C"/>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Lin Yang (Qualcomm)</a:t>
            </a:r>
            <a:endParaRPr lang="en-US" dirty="0"/>
          </a:p>
        </p:txBody>
      </p:sp>
      <p:sp>
        <p:nvSpPr>
          <p:cNvPr id="13" name="Title 2">
            <a:extLst>
              <a:ext uri="{FF2B5EF4-FFF2-40B4-BE49-F238E27FC236}">
                <a16:creationId xmlns:a16="http://schemas.microsoft.com/office/drawing/2014/main" id="{B36D15F6-7DE5-6443-9613-C4B2FBC1F848}"/>
              </a:ext>
            </a:extLst>
          </p:cNvPr>
          <p:cNvSpPr>
            <a:spLocks noGrp="1"/>
          </p:cNvSpPr>
          <p:nvPr>
            <p:ph type="title"/>
          </p:nvPr>
        </p:nvSpPr>
        <p:spPr>
          <a:xfrm>
            <a:off x="371475" y="733120"/>
            <a:ext cx="4817984" cy="271485"/>
          </a:xfrm>
        </p:spPr>
        <p:txBody>
          <a:bodyPr wrap="square">
            <a:spAutoFit/>
          </a:bodyPr>
          <a:lstStyle>
            <a:lvl1pPr>
              <a:defRPr>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CBEB3E5-81CA-814D-ADF5-BF5AC22CC9CB}"/>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19189C48-4D09-6448-9A16-6C4D04527AD6}"/>
              </a:ext>
            </a:extLst>
          </p:cNvPr>
          <p:cNvSpPr>
            <a:spLocks noGrp="1"/>
          </p:cNvSpPr>
          <p:nvPr>
            <p:ph sz="quarter" idx="17"/>
          </p:nvPr>
        </p:nvSpPr>
        <p:spPr>
          <a:xfrm>
            <a:off x="371475" y="1719073"/>
            <a:ext cx="4818817"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9">
            <a:extLst>
              <a:ext uri="{FF2B5EF4-FFF2-40B4-BE49-F238E27FC236}">
                <a16:creationId xmlns:a16="http://schemas.microsoft.com/office/drawing/2014/main" id="{E11DFE3E-54AF-B840-B32E-6EC908B58E66}"/>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6" name="TextBox 15">
            <a:extLst>
              <a:ext uri="{FF2B5EF4-FFF2-40B4-BE49-F238E27FC236}">
                <a16:creationId xmlns:a16="http://schemas.microsoft.com/office/drawing/2014/main" id="{F38CC6BF-4FF8-4D6D-B41B-0D91B3088BFF}"/>
              </a:ext>
            </a:extLst>
          </p:cNvPr>
          <p:cNvSpPr txBox="1"/>
          <p:nvPr userDrawn="1"/>
        </p:nvSpPr>
        <p:spPr>
          <a:xfrm>
            <a:off x="7034544" y="6475638"/>
            <a:ext cx="2109456"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a:t>
            </a:r>
            <a:br>
              <a:rPr lang="en-US" sz="600" dirty="0">
                <a:solidFill>
                  <a:schemeClr val="accent5">
                    <a:lumMod val="40000"/>
                    <a:lumOff val="60000"/>
                  </a:schemeClr>
                </a:solidFill>
              </a:rPr>
            </a:br>
            <a:r>
              <a:rPr lang="en-US" sz="600" dirty="0">
                <a:solidFill>
                  <a:schemeClr val="accent5">
                    <a:lumMod val="40000"/>
                    <a:lumOff val="60000"/>
                  </a:schemeClr>
                </a:solidFill>
              </a:rPr>
              <a:t>and/or its affiliated companies – May Contain Trade Secrets</a:t>
            </a:r>
          </a:p>
        </p:txBody>
      </p:sp>
    </p:spTree>
    <p:extLst>
      <p:ext uri="{BB962C8B-B14F-4D97-AF65-F5344CB8AC3E}">
        <p14:creationId xmlns:p14="http://schemas.microsoft.com/office/powerpoint/2010/main" val="327149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SD_Large Circle Midnight 2">
    <p:bg>
      <p:bgPr>
        <a:solidFill>
          <a:schemeClr val="tx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5637832" y="-857339"/>
            <a:ext cx="6269387" cy="8572678"/>
          </a:xfrm>
          <a:prstGeom prst="ellipse">
            <a:avLst/>
          </a:prstGeom>
          <a:solidFill>
            <a:srgbClr val="092139"/>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Lin Yang (Qualcomm)</a:t>
            </a:r>
            <a:endParaRPr lang="en-US" dirty="0"/>
          </a:p>
        </p:txBody>
      </p:sp>
      <p:sp>
        <p:nvSpPr>
          <p:cNvPr id="9" name="Title 2">
            <a:extLst>
              <a:ext uri="{FF2B5EF4-FFF2-40B4-BE49-F238E27FC236}">
                <a16:creationId xmlns:a16="http://schemas.microsoft.com/office/drawing/2014/main" id="{B1282066-7F06-B246-AE8C-29172F144371}"/>
              </a:ext>
            </a:extLst>
          </p:cNvPr>
          <p:cNvSpPr>
            <a:spLocks noGrp="1"/>
          </p:cNvSpPr>
          <p:nvPr>
            <p:ph type="title"/>
          </p:nvPr>
        </p:nvSpPr>
        <p:spPr>
          <a:xfrm>
            <a:off x="371475" y="733120"/>
            <a:ext cx="4817984" cy="271485"/>
          </a:xfrm>
        </p:spPr>
        <p:txBody>
          <a:bodyPr wrap="square">
            <a:spAutoFit/>
          </a:bodyPr>
          <a:lstStyle>
            <a:lvl1pPr>
              <a:defRPr>
                <a:solidFill>
                  <a:schemeClr val="bg1"/>
                </a:solidFill>
              </a:defRPr>
            </a:lvl1pPr>
          </a:lstStyle>
          <a:p>
            <a:r>
              <a:rPr lang="en-US"/>
              <a:t>Click to edit Master title style</a:t>
            </a:r>
          </a:p>
        </p:txBody>
      </p:sp>
      <p:sp>
        <p:nvSpPr>
          <p:cNvPr id="12" name="Subtitle">
            <a:extLst>
              <a:ext uri="{FF2B5EF4-FFF2-40B4-BE49-F238E27FC236}">
                <a16:creationId xmlns:a16="http://schemas.microsoft.com/office/drawing/2014/main" id="{D1151056-DC79-0A42-B719-F2F0C08292CA}"/>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376E5248-EDE9-3046-BAE5-2B5039AC66FE}"/>
              </a:ext>
            </a:extLst>
          </p:cNvPr>
          <p:cNvSpPr>
            <a:spLocks noGrp="1"/>
          </p:cNvSpPr>
          <p:nvPr>
            <p:ph sz="quarter" idx="17"/>
          </p:nvPr>
        </p:nvSpPr>
        <p:spPr>
          <a:xfrm>
            <a:off x="371475" y="1719073"/>
            <a:ext cx="4818817"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9">
            <a:extLst>
              <a:ext uri="{FF2B5EF4-FFF2-40B4-BE49-F238E27FC236}">
                <a16:creationId xmlns:a16="http://schemas.microsoft.com/office/drawing/2014/main" id="{7DC32646-24CD-1143-9669-355185C160ED}"/>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3" name="TextBox 12">
            <a:extLst>
              <a:ext uri="{FF2B5EF4-FFF2-40B4-BE49-F238E27FC236}">
                <a16:creationId xmlns:a16="http://schemas.microsoft.com/office/drawing/2014/main" id="{DFF20135-2D08-9A4B-9DB4-5704D9E00215}"/>
              </a:ext>
            </a:extLst>
          </p:cNvPr>
          <p:cNvSpPr txBox="1"/>
          <p:nvPr userDrawn="1"/>
        </p:nvSpPr>
        <p:spPr>
          <a:xfrm>
            <a:off x="7034544" y="6475638"/>
            <a:ext cx="2109456"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a:t>
            </a:r>
            <a:br>
              <a:rPr lang="en-US" sz="600" dirty="0">
                <a:solidFill>
                  <a:schemeClr val="accent5">
                    <a:lumMod val="40000"/>
                    <a:lumOff val="60000"/>
                  </a:schemeClr>
                </a:solidFill>
              </a:rPr>
            </a:br>
            <a:r>
              <a:rPr lang="en-US" sz="600" dirty="0">
                <a:solidFill>
                  <a:schemeClr val="accent5">
                    <a:lumMod val="40000"/>
                    <a:lumOff val="60000"/>
                  </a:schemeClr>
                </a:solidFill>
              </a:rPr>
              <a:t>and/or its affiliated companies – May Contain Trade Secrets</a:t>
            </a:r>
          </a:p>
        </p:txBody>
      </p:sp>
    </p:spTree>
    <p:extLst>
      <p:ext uri="{BB962C8B-B14F-4D97-AF65-F5344CB8AC3E}">
        <p14:creationId xmlns:p14="http://schemas.microsoft.com/office/powerpoint/2010/main" val="417735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SD_Segue Re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5EF27F35-676D-13EE-DD32-95FDC16E81B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99781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SD_Segue White">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DA20019A-5B50-D36B-64ED-1FEF35AA270C}"/>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33309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46AB4A-F2D2-4CAE-A247-7BBB1DA6E2BC}"/>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5" name="Rectangle 5">
            <a:extLst>
              <a:ext uri="{FF2B5EF4-FFF2-40B4-BE49-F238E27FC236}">
                <a16:creationId xmlns:a16="http://schemas.microsoft.com/office/drawing/2014/main" id="{2FBBCEAB-3AB2-4B43-892C-9CC9AB0F9960}"/>
              </a:ext>
            </a:extLst>
          </p:cNvPr>
          <p:cNvSpPr>
            <a:spLocks noGrp="1" noChangeArrowheads="1"/>
          </p:cNvSpPr>
          <p:nvPr>
            <p:ph type="ftr" sz="quarter" idx="11"/>
          </p:nvPr>
        </p:nvSpPr>
        <p:spPr>
          <a:xfrm>
            <a:off x="6478588" y="6475413"/>
            <a:ext cx="2065337" cy="184150"/>
          </a:xfrm>
        </p:spPr>
        <p:txBody>
          <a:bodyPr/>
          <a:lstStyle>
            <a:lvl1pPr>
              <a:defRPr/>
            </a:lvl1pPr>
          </a:lstStyle>
          <a:p>
            <a:pPr>
              <a:defRPr/>
            </a:pPr>
            <a:r>
              <a:rPr lang="en-GB"/>
              <a:t>Lin Yang (Qualcomm)</a:t>
            </a:r>
          </a:p>
        </p:txBody>
      </p:sp>
      <p:sp>
        <p:nvSpPr>
          <p:cNvPr id="6" name="Rectangle 6">
            <a:extLst>
              <a:ext uri="{FF2B5EF4-FFF2-40B4-BE49-F238E27FC236}">
                <a16:creationId xmlns:a16="http://schemas.microsoft.com/office/drawing/2014/main" id="{BE2C725E-CEC6-4239-BAB5-230F69D89404}"/>
              </a:ext>
            </a:extLst>
          </p:cNvPr>
          <p:cNvSpPr>
            <a:spLocks noGrp="1" noChangeArrowheads="1"/>
          </p:cNvSpPr>
          <p:nvPr>
            <p:ph type="sldNum" sz="quarter" idx="12"/>
          </p:nvPr>
        </p:nvSpPr>
        <p:spPr/>
        <p:txBody>
          <a:bodyPr/>
          <a:lstStyle>
            <a:lvl1pPr>
              <a:defRPr/>
            </a:lvl1pPr>
          </a:lstStyle>
          <a:p>
            <a:pPr>
              <a:defRPr/>
            </a:pPr>
            <a:r>
              <a:rPr lang="en-GB" altLang="en-US"/>
              <a:t>Slide </a:t>
            </a:r>
            <a:fld id="{6D24465E-2B0A-4D96-BA39-EC98956D452B}" type="slidenum">
              <a:rPr lang="en-GB" altLang="en-US"/>
              <a:pPr>
                <a:defRPr/>
              </a:pPr>
              <a:t>‹#›</a:t>
            </a:fld>
            <a:endParaRPr lang="en-GB" altLang="en-US"/>
          </a:p>
        </p:txBody>
      </p:sp>
    </p:spTree>
    <p:extLst>
      <p:ext uri="{BB962C8B-B14F-4D97-AF65-F5344CB8AC3E}">
        <p14:creationId xmlns:p14="http://schemas.microsoft.com/office/powerpoint/2010/main" val="262605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dirty="0">
                <a:solidFill>
                  <a:schemeClr val="accent6">
                    <a:lumMod val="60000"/>
                    <a:lumOff val="40000"/>
                  </a:schemeClr>
                </a:solidFill>
                <a:effectLst>
                  <a:innerShdw blurRad="38100" dist="25400" dir="8100000">
                    <a:prstClr val="black">
                      <a:alpha val="50000"/>
                    </a:prstClr>
                  </a:innerShdw>
                </a:effectLst>
              </a:rPr>
              <a:t>Agenda</a:t>
            </a:r>
          </a:p>
        </p:txBody>
      </p:sp>
      <p:sp>
        <p:nvSpPr>
          <p:cNvPr id="7" name="Content Placeholder 19">
            <a:extLst>
              <a:ext uri="{FF2B5EF4-FFF2-40B4-BE49-F238E27FC236}">
                <a16:creationId xmlns:a16="http://schemas.microsoft.com/office/drawing/2014/main" id="{F1A31244-B2C3-4240-B89D-E10155BFC2E1}"/>
              </a:ext>
            </a:extLst>
          </p:cNvPr>
          <p:cNvSpPr>
            <a:spLocks noGrp="1"/>
          </p:cNvSpPr>
          <p:nvPr>
            <p:ph sz="quarter" idx="10"/>
          </p:nvPr>
        </p:nvSpPr>
        <p:spPr>
          <a:xfrm>
            <a:off x="583405" y="957453"/>
            <a:ext cx="6940154" cy="5319779"/>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6D790478-0EE6-604E-9546-008EA9A0058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68458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SD_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33EE2393-F1DD-8F90-C1C5-310FD4F821B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85590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SD_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28588" y="-152401"/>
            <a:ext cx="8178404"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04D8947B-492A-C7A3-31F2-92001AD8CF6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7816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SD_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28588" y="-152401"/>
            <a:ext cx="8178404"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67A699D8-81A9-495D-7F4A-DCB6A20D4B21}"/>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89608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SD_Segue Red 2">
    <p:bg>
      <p:bgPr>
        <a:solidFill>
          <a:schemeClr val="bg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rgbClr val="D1111F"/>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8364F97B-57A1-B049-A5E0-7D6B2527B65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347467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SD_Segue White 2">
    <p:bg>
      <p:bgPr>
        <a:solidFill>
          <a:schemeClr val="bg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rgbClr val="EFF1F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FD42B6F1-9BF6-6EE5-EDD5-46AE2E8E535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1078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SD_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6A6DA815-E1E7-8546-96C6-984328A681C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73899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SD_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28588" y="-152401"/>
            <a:ext cx="8178404"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73923CA3-7C0F-744C-902A-1EF88F946329}"/>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578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SD_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28588" y="-152401"/>
            <a:ext cx="8178404"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D03B7E6D-4046-9744-8D9C-C93F42A774F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31703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SD Segue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08C4B33-F8CC-4197-B915-DA991CD5E6C6}"/>
              </a:ext>
            </a:extLst>
          </p:cNvPr>
          <p:cNvGrpSpPr/>
          <p:nvPr userDrawn="1"/>
        </p:nvGrpSpPr>
        <p:grpSpPr>
          <a:xfrm>
            <a:off x="3948112" y="1085955"/>
            <a:ext cx="6514520" cy="8686800"/>
            <a:chOff x="2118610" y="-558521"/>
            <a:chExt cx="7954780" cy="7975042"/>
          </a:xfrm>
        </p:grpSpPr>
        <p:sp>
          <p:nvSpPr>
            <p:cNvPr id="12" name="Freeform 21">
              <a:extLst>
                <a:ext uri="{FF2B5EF4-FFF2-40B4-BE49-F238E27FC236}">
                  <a16:creationId xmlns:a16="http://schemas.microsoft.com/office/drawing/2014/main" id="{FCE1034B-B952-482E-B5BD-3D74DC622EF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3" name="Freeform 22">
              <a:extLst>
                <a:ext uri="{FF2B5EF4-FFF2-40B4-BE49-F238E27FC236}">
                  <a16:creationId xmlns:a16="http://schemas.microsoft.com/office/drawing/2014/main" id="{F511B2A5-5879-4724-8EA8-B068501A7C49}"/>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4" name="Freeform 23">
              <a:extLst>
                <a:ext uri="{FF2B5EF4-FFF2-40B4-BE49-F238E27FC236}">
                  <a16:creationId xmlns:a16="http://schemas.microsoft.com/office/drawing/2014/main" id="{8ABE833E-11B6-41D0-A3EA-C51CF277F921}"/>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5" name="Freeform 23">
              <a:extLst>
                <a:ext uri="{FF2B5EF4-FFF2-40B4-BE49-F238E27FC236}">
                  <a16:creationId xmlns:a16="http://schemas.microsoft.com/office/drawing/2014/main" id="{E9A408BA-944B-41C4-83D5-BB3A7D38327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7" name="Subtitle">
            <a:extLst>
              <a:ext uri="{FF2B5EF4-FFF2-40B4-BE49-F238E27FC236}">
                <a16:creationId xmlns:a16="http://schemas.microsoft.com/office/drawing/2014/main" id="{95FCDFC9-7609-4879-BB7A-41D84D84FDF0}"/>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8" name="Title 1">
            <a:extLst>
              <a:ext uri="{FF2B5EF4-FFF2-40B4-BE49-F238E27FC236}">
                <a16:creationId xmlns:a16="http://schemas.microsoft.com/office/drawing/2014/main" id="{AB7FE436-ECEE-446A-82A4-FD95FAB47683}"/>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9" name="TextBox 8">
            <a:extLst>
              <a:ext uri="{FF2B5EF4-FFF2-40B4-BE49-F238E27FC236}">
                <a16:creationId xmlns:a16="http://schemas.microsoft.com/office/drawing/2014/main" id="{659929F3-1218-7545-89B5-A760ED49531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Tree>
    <p:extLst>
      <p:ext uri="{BB962C8B-B14F-4D97-AF65-F5344CB8AC3E}">
        <p14:creationId xmlns:p14="http://schemas.microsoft.com/office/powerpoint/2010/main" val="294498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SD Segue White">
    <p:bg>
      <p:bgPr>
        <a:solidFill>
          <a:srgbClr val="FFFFFF"/>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A8A1B41-DD86-4CC6-BB23-4639A3825C7E}"/>
              </a:ext>
            </a:extLst>
          </p:cNvPr>
          <p:cNvGrpSpPr>
            <a:grpSpLocks/>
          </p:cNvGrpSpPr>
          <p:nvPr userDrawn="1"/>
        </p:nvGrpSpPr>
        <p:grpSpPr>
          <a:xfrm>
            <a:off x="3948112" y="1085955"/>
            <a:ext cx="6515100" cy="8686800"/>
            <a:chOff x="2118610" y="-558521"/>
            <a:chExt cx="7954780" cy="7975042"/>
          </a:xfrm>
        </p:grpSpPr>
        <p:sp>
          <p:nvSpPr>
            <p:cNvPr id="14" name="Freeform 21">
              <a:extLst>
                <a:ext uri="{FF2B5EF4-FFF2-40B4-BE49-F238E27FC236}">
                  <a16:creationId xmlns:a16="http://schemas.microsoft.com/office/drawing/2014/main" id="{EB5AB6E0-2FFC-40AE-8A71-DCBE6B384E21}"/>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5" name="Freeform 22">
              <a:extLst>
                <a:ext uri="{FF2B5EF4-FFF2-40B4-BE49-F238E27FC236}">
                  <a16:creationId xmlns:a16="http://schemas.microsoft.com/office/drawing/2014/main" id="{E681A099-F31B-4476-B9E6-42DAD17198C8}"/>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6" name="Freeform 23">
              <a:extLst>
                <a:ext uri="{FF2B5EF4-FFF2-40B4-BE49-F238E27FC236}">
                  <a16:creationId xmlns:a16="http://schemas.microsoft.com/office/drawing/2014/main" id="{5F07C53E-FAF6-4844-BB37-35D97BAF4BB8}"/>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7" name="Freeform 23">
              <a:extLst>
                <a:ext uri="{FF2B5EF4-FFF2-40B4-BE49-F238E27FC236}">
                  <a16:creationId xmlns:a16="http://schemas.microsoft.com/office/drawing/2014/main" id="{39B7103C-EFE9-41A7-8616-4AD2DAB11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1"/>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9" name="TextBox 8">
            <a:extLst>
              <a:ext uri="{FF2B5EF4-FFF2-40B4-BE49-F238E27FC236}">
                <a16:creationId xmlns:a16="http://schemas.microsoft.com/office/drawing/2014/main" id="{744352BA-9C23-1C42-B3D8-30FF4BF0D4E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15983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8" name="Content Placeholder 19">
            <a:extLst>
              <a:ext uri="{FF2B5EF4-FFF2-40B4-BE49-F238E27FC236}">
                <a16:creationId xmlns:a16="http://schemas.microsoft.com/office/drawing/2014/main" id="{ED3EDB01-36D6-9E4B-9221-4033FB6D3806}"/>
              </a:ext>
            </a:extLst>
          </p:cNvPr>
          <p:cNvSpPr>
            <a:spLocks noGrp="1"/>
          </p:cNvSpPr>
          <p:nvPr>
            <p:ph sz="quarter" idx="10"/>
          </p:nvPr>
        </p:nvSpPr>
        <p:spPr>
          <a:xfrm>
            <a:off x="583405" y="957453"/>
            <a:ext cx="6940154" cy="5319779"/>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29C0BAD8-16D5-E84A-B280-67E84109BBA2}"/>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dirty="0">
                <a:solidFill>
                  <a:srgbClr val="214ACD"/>
                </a:solidFill>
                <a:effectLst>
                  <a:innerShdw blurRad="38100" dist="25400" dir="8100000">
                    <a:prstClr val="black">
                      <a:alpha val="50000"/>
                    </a:prstClr>
                  </a:innerShdw>
                </a:effectLst>
              </a:rPr>
              <a:t>Agenda</a:t>
            </a:r>
          </a:p>
        </p:txBody>
      </p:sp>
      <p:sp>
        <p:nvSpPr>
          <p:cNvPr id="10" name="TextBox 9">
            <a:extLst>
              <a:ext uri="{FF2B5EF4-FFF2-40B4-BE49-F238E27FC236}">
                <a16:creationId xmlns:a16="http://schemas.microsoft.com/office/drawing/2014/main" id="{70776204-764E-2844-9DCD-91A3C29BB96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413431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SD Segu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3995637-D09E-4C2D-A6A8-AF45BAD58465}"/>
              </a:ext>
            </a:extLst>
          </p:cNvPr>
          <p:cNvGrpSpPr>
            <a:grpSpLocks/>
          </p:cNvGrpSpPr>
          <p:nvPr userDrawn="1"/>
        </p:nvGrpSpPr>
        <p:grpSpPr>
          <a:xfrm>
            <a:off x="3948112" y="1085955"/>
            <a:ext cx="6515100" cy="8686800"/>
            <a:chOff x="2118610" y="-558521"/>
            <a:chExt cx="7954780" cy="7975042"/>
          </a:xfrm>
        </p:grpSpPr>
        <p:sp>
          <p:nvSpPr>
            <p:cNvPr id="14" name="Freeform 21">
              <a:extLst>
                <a:ext uri="{FF2B5EF4-FFF2-40B4-BE49-F238E27FC236}">
                  <a16:creationId xmlns:a16="http://schemas.microsoft.com/office/drawing/2014/main" id="{B7A66708-ADEC-4638-A33A-46DCF451B424}"/>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5" name="Freeform 22">
              <a:extLst>
                <a:ext uri="{FF2B5EF4-FFF2-40B4-BE49-F238E27FC236}">
                  <a16:creationId xmlns:a16="http://schemas.microsoft.com/office/drawing/2014/main" id="{C329A767-5738-486D-BBF0-00850276E5AD}"/>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6" name="Freeform 23">
              <a:extLst>
                <a:ext uri="{FF2B5EF4-FFF2-40B4-BE49-F238E27FC236}">
                  <a16:creationId xmlns:a16="http://schemas.microsoft.com/office/drawing/2014/main" id="{8DDC509B-6BC5-4B06-8116-E88999EBD245}"/>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7" name="Freeform 23">
              <a:extLst>
                <a:ext uri="{FF2B5EF4-FFF2-40B4-BE49-F238E27FC236}">
                  <a16:creationId xmlns:a16="http://schemas.microsoft.com/office/drawing/2014/main" id="{3C56DEE9-71A7-4C5B-90D6-DC58833209D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9" name="TextBox 8">
            <a:extLst>
              <a:ext uri="{FF2B5EF4-FFF2-40B4-BE49-F238E27FC236}">
                <a16:creationId xmlns:a16="http://schemas.microsoft.com/office/drawing/2014/main" id="{B0237052-9941-6F43-9B15-2B71743E443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4156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SD Segue Gunmetal">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F7FB884-98FF-49F3-BC97-59F225D25E12}"/>
              </a:ext>
            </a:extLst>
          </p:cNvPr>
          <p:cNvGrpSpPr>
            <a:grpSpLocks/>
          </p:cNvGrpSpPr>
          <p:nvPr userDrawn="1"/>
        </p:nvGrpSpPr>
        <p:grpSpPr>
          <a:xfrm>
            <a:off x="3948112" y="1085955"/>
            <a:ext cx="6515100" cy="8686800"/>
            <a:chOff x="2118610" y="-558521"/>
            <a:chExt cx="7954780" cy="7975042"/>
          </a:xfrm>
        </p:grpSpPr>
        <p:sp>
          <p:nvSpPr>
            <p:cNvPr id="16" name="Freeform 21">
              <a:extLst>
                <a:ext uri="{FF2B5EF4-FFF2-40B4-BE49-F238E27FC236}">
                  <a16:creationId xmlns:a16="http://schemas.microsoft.com/office/drawing/2014/main" id="{D1729F58-5BA1-4640-B7B9-E94D565AE2E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7" name="Freeform 22">
              <a:extLst>
                <a:ext uri="{FF2B5EF4-FFF2-40B4-BE49-F238E27FC236}">
                  <a16:creationId xmlns:a16="http://schemas.microsoft.com/office/drawing/2014/main" id="{DD0D4E0D-57F1-4154-B50F-74535C36D50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F617D"/>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8" name="Freeform 23">
              <a:extLst>
                <a:ext uri="{FF2B5EF4-FFF2-40B4-BE49-F238E27FC236}">
                  <a16:creationId xmlns:a16="http://schemas.microsoft.com/office/drawing/2014/main" id="{DB9B5929-7301-48A9-B841-0BE61CA7A8CA}"/>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9" name="Freeform 23">
              <a:extLst>
                <a:ext uri="{FF2B5EF4-FFF2-40B4-BE49-F238E27FC236}">
                  <a16:creationId xmlns:a16="http://schemas.microsoft.com/office/drawing/2014/main" id="{16F91B29-9007-4D8A-8C02-55645583D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3" name="Subtitle">
            <a:extLst>
              <a:ext uri="{FF2B5EF4-FFF2-40B4-BE49-F238E27FC236}">
                <a16:creationId xmlns:a16="http://schemas.microsoft.com/office/drawing/2014/main" id="{667FC2DA-5B00-4EA7-952E-317316DAA878}"/>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itle 1">
            <a:extLst>
              <a:ext uri="{FF2B5EF4-FFF2-40B4-BE49-F238E27FC236}">
                <a16:creationId xmlns:a16="http://schemas.microsoft.com/office/drawing/2014/main" id="{41F7F217-0194-4AD6-8E1C-386E2E132F49}"/>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9" name="TextBox 8">
            <a:extLst>
              <a:ext uri="{FF2B5EF4-FFF2-40B4-BE49-F238E27FC236}">
                <a16:creationId xmlns:a16="http://schemas.microsoft.com/office/drawing/2014/main" id="{2EBF3BA2-2875-3949-83C5-76692BC3549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424408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SD Segue Midnight">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48F3DEE-F59E-4FD9-BD86-03F5F40D7A2E}"/>
              </a:ext>
            </a:extLst>
          </p:cNvPr>
          <p:cNvGrpSpPr>
            <a:grpSpLocks/>
          </p:cNvGrpSpPr>
          <p:nvPr userDrawn="1"/>
        </p:nvGrpSpPr>
        <p:grpSpPr>
          <a:xfrm>
            <a:off x="3948112" y="1085955"/>
            <a:ext cx="6515100" cy="8686800"/>
            <a:chOff x="2118610" y="-558521"/>
            <a:chExt cx="7954780" cy="7975042"/>
          </a:xfrm>
        </p:grpSpPr>
        <p:sp>
          <p:nvSpPr>
            <p:cNvPr id="16" name="Freeform 21">
              <a:extLst>
                <a:ext uri="{FF2B5EF4-FFF2-40B4-BE49-F238E27FC236}">
                  <a16:creationId xmlns:a16="http://schemas.microsoft.com/office/drawing/2014/main" id="{7041D8A3-B9AF-4F2D-AA73-3D2AF4DFDBCE}"/>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sz="900"/>
            </a:p>
          </p:txBody>
        </p:sp>
        <p:sp>
          <p:nvSpPr>
            <p:cNvPr id="17" name="Freeform 22">
              <a:extLst>
                <a:ext uri="{FF2B5EF4-FFF2-40B4-BE49-F238E27FC236}">
                  <a16:creationId xmlns:a16="http://schemas.microsoft.com/office/drawing/2014/main" id="{C4FF451B-9E7B-4956-8927-3F6D18114FF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B2845"/>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8" name="Freeform 23">
              <a:extLst>
                <a:ext uri="{FF2B5EF4-FFF2-40B4-BE49-F238E27FC236}">
                  <a16:creationId xmlns:a16="http://schemas.microsoft.com/office/drawing/2014/main" id="{4AD20902-EBB9-4879-BBE8-7873C117122F}"/>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sz="900"/>
            </a:p>
          </p:txBody>
        </p:sp>
        <p:sp>
          <p:nvSpPr>
            <p:cNvPr id="19" name="Freeform 23">
              <a:extLst>
                <a:ext uri="{FF2B5EF4-FFF2-40B4-BE49-F238E27FC236}">
                  <a16:creationId xmlns:a16="http://schemas.microsoft.com/office/drawing/2014/main" id="{D3D03E25-E54F-4D62-B7B5-CBE3507B8488}"/>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sz="900"/>
            </a:p>
          </p:txBody>
        </p:sp>
      </p:grpSp>
      <p:sp>
        <p:nvSpPr>
          <p:cNvPr id="13" name="Subtitle">
            <a:extLst>
              <a:ext uri="{FF2B5EF4-FFF2-40B4-BE49-F238E27FC236}">
                <a16:creationId xmlns:a16="http://schemas.microsoft.com/office/drawing/2014/main" id="{B395992B-C0C1-46B0-B7C8-830159C0C506}"/>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4" name="Title 1">
            <a:extLst>
              <a:ext uri="{FF2B5EF4-FFF2-40B4-BE49-F238E27FC236}">
                <a16:creationId xmlns:a16="http://schemas.microsoft.com/office/drawing/2014/main" id="{AE0053FF-8E38-4E49-A437-9A4B96C84C53}"/>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9" name="TextBox 8">
            <a:extLst>
              <a:ext uri="{FF2B5EF4-FFF2-40B4-BE49-F238E27FC236}">
                <a16:creationId xmlns:a16="http://schemas.microsoft.com/office/drawing/2014/main" id="{10B95D78-DDB9-844A-9CFA-6A22FDD90B5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2594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SD_Big Statement Quote Red">
    <p:bg>
      <p:bgPr>
        <a:gradFill>
          <a:gsLst>
            <a:gs pos="4000">
              <a:srgbClr val="E71324"/>
            </a:gs>
            <a:gs pos="35000">
              <a:srgbClr val="D91323"/>
            </a:gs>
            <a:gs pos="100000">
              <a:srgbClr val="C10B1A"/>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73ABA57-7B0F-43F2-941C-D1BCE46689A0}"/>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7" name="TextBox 6">
            <a:extLst>
              <a:ext uri="{FF2B5EF4-FFF2-40B4-BE49-F238E27FC236}">
                <a16:creationId xmlns:a16="http://schemas.microsoft.com/office/drawing/2014/main" id="{7000B909-6C3C-8B43-BC80-F7EF1B464E4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
        <p:nvSpPr>
          <p:cNvPr id="9" name="Text Placeholder 2">
            <a:extLst>
              <a:ext uri="{FF2B5EF4-FFF2-40B4-BE49-F238E27FC236}">
                <a16:creationId xmlns:a16="http://schemas.microsoft.com/office/drawing/2014/main" id="{85EE95F5-5179-43BC-9DD2-80F8782000E1}"/>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1FABDB6A-D52B-4DE9-8DAD-88E3352866F8}"/>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625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SD_Big Statement 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D061AF6-2D27-4DFB-9E70-8CDFD058F044}"/>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7" name="Text Placeholder 2">
            <a:extLst>
              <a:ext uri="{FF2B5EF4-FFF2-40B4-BE49-F238E27FC236}">
                <a16:creationId xmlns:a16="http://schemas.microsoft.com/office/drawing/2014/main" id="{9EDB003F-E656-4E18-BDBB-152AEB3E5757}"/>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8" name="Text Placeholder 47">
            <a:extLst>
              <a:ext uri="{FF2B5EF4-FFF2-40B4-BE49-F238E27FC236}">
                <a16:creationId xmlns:a16="http://schemas.microsoft.com/office/drawing/2014/main" id="{8C7691D9-F78A-4A80-B9A6-F365D28D8257}"/>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
        <p:nvSpPr>
          <p:cNvPr id="6" name="TextBox 5">
            <a:extLst>
              <a:ext uri="{FF2B5EF4-FFF2-40B4-BE49-F238E27FC236}">
                <a16:creationId xmlns:a16="http://schemas.microsoft.com/office/drawing/2014/main" id="{147A281D-2BFD-8BF7-702A-88B785236D4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56206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SD_Big Statement 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984EDA3-B44F-4674-BEB3-8C74287BAF93}"/>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7" name="TextBox 6">
            <a:extLst>
              <a:ext uri="{FF2B5EF4-FFF2-40B4-BE49-F238E27FC236}">
                <a16:creationId xmlns:a16="http://schemas.microsoft.com/office/drawing/2014/main" id="{696D14D0-7E77-B546-AE82-A3C8CBD47F0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9" name="Text Placeholder 2">
            <a:extLst>
              <a:ext uri="{FF2B5EF4-FFF2-40B4-BE49-F238E27FC236}">
                <a16:creationId xmlns:a16="http://schemas.microsoft.com/office/drawing/2014/main" id="{90007351-1444-4ACF-8C42-1EB26B3A6F40}"/>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0" name="Text Placeholder 47">
            <a:extLst>
              <a:ext uri="{FF2B5EF4-FFF2-40B4-BE49-F238E27FC236}">
                <a16:creationId xmlns:a16="http://schemas.microsoft.com/office/drawing/2014/main" id="{4DCBE15A-FE6C-4FC2-9DF8-7E7AB8404005}"/>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tx2"/>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15393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SD Big Statement 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40F1B7A-8A94-40B5-B3CB-3D0D52C87C97}"/>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7" name="TextBox 6">
            <a:extLst>
              <a:ext uri="{FF2B5EF4-FFF2-40B4-BE49-F238E27FC236}">
                <a16:creationId xmlns:a16="http://schemas.microsoft.com/office/drawing/2014/main" id="{3FF1B48E-7335-1E4A-A06A-C56F904A9084}"/>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9" name="Text Placeholder 2">
            <a:extLst>
              <a:ext uri="{FF2B5EF4-FFF2-40B4-BE49-F238E27FC236}">
                <a16:creationId xmlns:a16="http://schemas.microsoft.com/office/drawing/2014/main" id="{82F58234-108D-4115-84F1-20F6F6470996}"/>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0" name="Text Placeholder 47">
            <a:extLst>
              <a:ext uri="{FF2B5EF4-FFF2-40B4-BE49-F238E27FC236}">
                <a16:creationId xmlns:a16="http://schemas.microsoft.com/office/drawing/2014/main" id="{15A49285-70CB-4F70-B08A-1615E6DCF20E}"/>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39052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SD Big Statement Quote Midnight Gradien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5" name="TextBox 4">
            <a:extLst>
              <a:ext uri="{FF2B5EF4-FFF2-40B4-BE49-F238E27FC236}">
                <a16:creationId xmlns:a16="http://schemas.microsoft.com/office/drawing/2014/main" id="{64627586-85E3-E04B-8F2D-2F49C5A5755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0" name="Text Placeholder 2">
            <a:extLst>
              <a:ext uri="{FF2B5EF4-FFF2-40B4-BE49-F238E27FC236}">
                <a16:creationId xmlns:a16="http://schemas.microsoft.com/office/drawing/2014/main" id="{47597F80-3233-4A24-B364-D3CE4D2E0D64}"/>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92029BF2-073D-4907-B717-01C49791F9EA}"/>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362129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SD Big Statement Quote Midnight Gradient Red Tex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371476" y="2087461"/>
            <a:ext cx="8401049" cy="2304256"/>
          </a:xfrm>
        </p:spPr>
        <p:txBody>
          <a:bodyPr anchor="ctr"/>
          <a:lstStyle>
            <a:lvl1pPr marL="0" indent="0" algn="ctr">
              <a:lnSpc>
                <a:spcPct val="90000"/>
              </a:lnSpc>
              <a:spcAft>
                <a:spcPts val="675"/>
              </a:spcAft>
              <a:buFontTx/>
              <a:buNone/>
              <a:defRPr kumimoji="0" lang="en-US" sz="54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Enter a quote or big statement here</a:t>
            </a:r>
          </a:p>
        </p:txBody>
      </p:sp>
      <p:sp>
        <p:nvSpPr>
          <p:cNvPr id="5" name="TextBox 4">
            <a:extLst>
              <a:ext uri="{FF2B5EF4-FFF2-40B4-BE49-F238E27FC236}">
                <a16:creationId xmlns:a16="http://schemas.microsoft.com/office/drawing/2014/main" id="{29F80990-6F8C-3748-88B9-6C6BCF266B4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0" name="Text Placeholder 2">
            <a:extLst>
              <a:ext uri="{FF2B5EF4-FFF2-40B4-BE49-F238E27FC236}">
                <a16:creationId xmlns:a16="http://schemas.microsoft.com/office/drawing/2014/main" id="{6A27B7E2-5374-46BF-874E-25F309D45740}"/>
              </a:ext>
            </a:extLst>
          </p:cNvPr>
          <p:cNvSpPr>
            <a:spLocks noGrp="1"/>
          </p:cNvSpPr>
          <p:nvPr>
            <p:ph type="body" sz="quarter" idx="12" hasCustomPrompt="1"/>
          </p:nvPr>
        </p:nvSpPr>
        <p:spPr>
          <a:xfrm>
            <a:off x="371476" y="6127695"/>
            <a:ext cx="2400300" cy="269442"/>
          </a:xfrm>
        </p:spPr>
        <p:txBody>
          <a:bodyPr anchor="ctr"/>
          <a:lstStyle>
            <a:lvl1pPr marL="0" indent="0" algn="l">
              <a:lnSpc>
                <a:spcPct val="90000"/>
              </a:lnSpc>
              <a:spcAft>
                <a:spcPts val="675"/>
              </a:spcAft>
              <a:buFontTx/>
              <a:buNone/>
              <a:defRPr kumimoji="0" lang="en-US" sz="1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30969"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260747"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381000" indent="0" algn="ctr">
              <a:buFontTx/>
              <a:buNone/>
              <a:defRPr kumimoji="0" lang="en-US" sz="66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66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dirty="0"/>
              <a:t>Quote attribution</a:t>
            </a:r>
          </a:p>
        </p:txBody>
      </p:sp>
      <p:sp>
        <p:nvSpPr>
          <p:cNvPr id="11" name="Text Placeholder 47">
            <a:extLst>
              <a:ext uri="{FF2B5EF4-FFF2-40B4-BE49-F238E27FC236}">
                <a16:creationId xmlns:a16="http://schemas.microsoft.com/office/drawing/2014/main" id="{17E27798-673A-444E-A3F7-F8B33EC19061}"/>
              </a:ext>
            </a:extLst>
          </p:cNvPr>
          <p:cNvSpPr>
            <a:spLocks noGrp="1"/>
          </p:cNvSpPr>
          <p:nvPr>
            <p:ph type="body" sz="quarter" idx="13" hasCustomPrompt="1"/>
          </p:nvPr>
        </p:nvSpPr>
        <p:spPr bwMode="black">
          <a:xfrm>
            <a:off x="3040856" y="6120040"/>
            <a:ext cx="5726430" cy="284752"/>
          </a:xfrm>
          <a:prstGeom prst="rect">
            <a:avLst/>
          </a:prstGeom>
        </p:spPr>
        <p:txBody>
          <a:bodyPr anchor="ctr"/>
          <a:lstStyle>
            <a:lvl1pPr marL="0" indent="0" algn="l">
              <a:lnSpc>
                <a:spcPct val="96000"/>
              </a:lnSpc>
              <a:buNone/>
              <a:defRPr sz="1200">
                <a:solidFill>
                  <a:schemeClr val="bg1"/>
                </a:solidFill>
              </a:defRPr>
            </a:lvl1pPr>
            <a:lvl2pPr marL="0" indent="0">
              <a:lnSpc>
                <a:spcPct val="114000"/>
              </a:lnSpc>
              <a:buNone/>
              <a:defRPr sz="1050">
                <a:solidFill>
                  <a:schemeClr val="bg1"/>
                </a:solidFill>
              </a:defRPr>
            </a:lvl2pPr>
            <a:lvl3pPr marL="0" indent="0">
              <a:lnSpc>
                <a:spcPct val="114000"/>
              </a:lnSpc>
              <a:buNone/>
              <a:defRPr sz="1050">
                <a:solidFill>
                  <a:schemeClr val="bg1"/>
                </a:solidFill>
              </a:defRPr>
            </a:lvl3pPr>
            <a:lvl4pPr marL="0" indent="0">
              <a:lnSpc>
                <a:spcPct val="114000"/>
              </a:lnSpc>
              <a:buNone/>
              <a:defRPr sz="1050">
                <a:solidFill>
                  <a:schemeClr val="bg1"/>
                </a:solidFill>
              </a:defRPr>
            </a:lvl4pPr>
            <a:lvl5pPr marL="0" indent="0">
              <a:lnSpc>
                <a:spcPct val="114000"/>
              </a:lnSpc>
              <a:buNone/>
              <a:defRPr sz="1050">
                <a:solidFill>
                  <a:schemeClr val="bg1"/>
                </a:solidFill>
              </a:defRPr>
            </a:lvl5pPr>
          </a:lstStyle>
          <a:p>
            <a:pPr lvl="0"/>
            <a:r>
              <a:rPr lang="en-US" dirty="0"/>
              <a:t>Title/source</a:t>
            </a:r>
          </a:p>
        </p:txBody>
      </p:sp>
    </p:spTree>
    <p:extLst>
      <p:ext uri="{BB962C8B-B14F-4D97-AF65-F5344CB8AC3E}">
        <p14:creationId xmlns:p14="http://schemas.microsoft.com/office/powerpoint/2010/main" val="237986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SD Thank You Red">
    <p:bg>
      <p:bgPr>
        <a:solidFill>
          <a:schemeClr val="bg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D41220"/>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635826" y="5687930"/>
            <a:ext cx="2493137"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snapdragon.com &amp; snapdragoninsiders.com</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3250629" y="5145088"/>
            <a:ext cx="3327533" cy="846386"/>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confidential and proprietary information of Qualcomm Technologies, Inc.</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and/or its affiliated companies and all rights therein are expressly reserved.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By accepting this material the recipient agrees that this material and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information contained therein will not be used, copied, reproduced in whole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or in part, nor its contents revealed in any manner to others without the express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written permission of Qualcomm Technologies, Inc. Nothing in these materials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17" name="TextBox 16">
            <a:extLst>
              <a:ext uri="{FF2B5EF4-FFF2-40B4-BE49-F238E27FC236}">
                <a16:creationId xmlns:a16="http://schemas.microsoft.com/office/drawing/2014/main" id="{F0995CCD-1161-A943-A67A-BEEDC634FB49}"/>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C9111E"/>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C9111E"/>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C9111E"/>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C9111E"/>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C9111E"/>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C9111E"/>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C9111E"/>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C9111E"/>
                </a:solidFill>
                <a:effectLst>
                  <a:innerShdw blurRad="25400" dist="12700" dir="13500000">
                    <a:prstClr val="black">
                      <a:alpha val="50000"/>
                    </a:prstClr>
                  </a:innerShdw>
                </a:effectLst>
                <a:uLnTx/>
                <a:uFillTx/>
              </a:rPr>
              <a:t>u</a:t>
            </a:r>
          </a:p>
        </p:txBody>
      </p:sp>
      <p:sp>
        <p:nvSpPr>
          <p:cNvPr id="19" name="TextBox 18">
            <a:extLst>
              <a:ext uri="{FF2B5EF4-FFF2-40B4-BE49-F238E27FC236}">
                <a16:creationId xmlns:a16="http://schemas.microsoft.com/office/drawing/2014/main" id="{95B79772-CAC0-EC40-A00B-F83093249A1A}"/>
              </a:ext>
            </a:extLst>
          </p:cNvPr>
          <p:cNvSpPr txBox="1"/>
          <p:nvPr userDrawn="1"/>
        </p:nvSpPr>
        <p:spPr>
          <a:xfrm>
            <a:off x="558957"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bg1"/>
                </a:solidFill>
              </a:rPr>
              <a:t>Confidential – Qualcomm Technologies, Inc. and/or its affiliated companies – May Contain Trade Secrets</a:t>
            </a:r>
          </a:p>
        </p:txBody>
      </p:sp>
      <p:sp>
        <p:nvSpPr>
          <p:cNvPr id="20" name="TextBox 19">
            <a:extLst>
              <a:ext uri="{FF2B5EF4-FFF2-40B4-BE49-F238E27FC236}">
                <a16:creationId xmlns:a16="http://schemas.microsoft.com/office/drawing/2014/main" id="{AA6B7D0B-0D2E-95C4-54F6-67F4481BA594}"/>
              </a:ext>
            </a:extLst>
          </p:cNvPr>
          <p:cNvSpPr txBox="1"/>
          <p:nvPr userDrawn="1"/>
        </p:nvSpPr>
        <p:spPr bwMode="gray">
          <a:xfrm>
            <a:off x="5921101" y="5145089"/>
            <a:ext cx="3204917"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and Snapdragon are trademarks or registered trademarks of Qualcomm</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 or registered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trademarks 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pic>
        <p:nvPicPr>
          <p:cNvPr id="3" name="Picture 2">
            <a:extLst>
              <a:ext uri="{FF2B5EF4-FFF2-40B4-BE49-F238E27FC236}">
                <a16:creationId xmlns:a16="http://schemas.microsoft.com/office/drawing/2014/main" id="{097E1413-3066-9CBC-019E-ABF2282E4834}"/>
              </a:ext>
            </a:extLst>
          </p:cNvPr>
          <p:cNvPicPr>
            <a:picLocks noChangeAspect="1"/>
          </p:cNvPicPr>
          <p:nvPr userDrawn="1"/>
        </p:nvPicPr>
        <p:blipFill>
          <a:blip r:embed="rId2"/>
          <a:stretch>
            <a:fillRect/>
          </a:stretch>
        </p:blipFill>
        <p:spPr>
          <a:xfrm>
            <a:off x="617220" y="5148072"/>
            <a:ext cx="1382865" cy="347472"/>
          </a:xfrm>
          <a:prstGeom prst="rect">
            <a:avLst/>
          </a:prstGeom>
        </p:spPr>
      </p:pic>
      <p:grpSp>
        <p:nvGrpSpPr>
          <p:cNvPr id="16" name="Group 15">
            <a:extLst>
              <a:ext uri="{FF2B5EF4-FFF2-40B4-BE49-F238E27FC236}">
                <a16:creationId xmlns:a16="http://schemas.microsoft.com/office/drawing/2014/main" id="{EEDBF8F0-B7ED-590C-7416-FC57D4AE0403}"/>
              </a:ext>
            </a:extLst>
          </p:cNvPr>
          <p:cNvGrpSpPr/>
          <p:nvPr userDrawn="1"/>
        </p:nvGrpSpPr>
        <p:grpSpPr>
          <a:xfrm>
            <a:off x="1254983" y="5680514"/>
            <a:ext cx="662284" cy="161966"/>
            <a:chOff x="7906823" y="3619162"/>
            <a:chExt cx="883045" cy="161966"/>
          </a:xfrm>
        </p:grpSpPr>
        <p:sp>
          <p:nvSpPr>
            <p:cNvPr id="18" name="Freeform 12">
              <a:extLst>
                <a:ext uri="{FF2B5EF4-FFF2-40B4-BE49-F238E27FC236}">
                  <a16:creationId xmlns:a16="http://schemas.microsoft.com/office/drawing/2014/main" id="{5339DBA6-4436-35F8-6458-51D976548B43}"/>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8CED0221-91B0-9F8B-12BC-AB1F51D18FB7}"/>
                </a:ext>
              </a:extLst>
            </p:cNvPr>
            <p:cNvGrpSpPr>
              <a:grpSpLocks noChangeAspect="1"/>
            </p:cNvGrpSpPr>
            <p:nvPr/>
          </p:nvGrpSpPr>
          <p:grpSpPr bwMode="gray">
            <a:xfrm>
              <a:off x="8147208" y="3631565"/>
              <a:ext cx="138792" cy="137160"/>
              <a:chOff x="3331" y="1656"/>
              <a:chExt cx="1020" cy="1008"/>
            </a:xfrm>
            <a:solidFill>
              <a:schemeClr val="bg1"/>
            </a:solidFill>
          </p:grpSpPr>
          <p:sp>
            <p:nvSpPr>
              <p:cNvPr id="25" name="Freeform 6">
                <a:extLst>
                  <a:ext uri="{FF2B5EF4-FFF2-40B4-BE49-F238E27FC236}">
                    <a16:creationId xmlns:a16="http://schemas.microsoft.com/office/drawing/2014/main" id="{BCA829DF-853B-EB6C-28D9-00E3337DE072}"/>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6" name="Freeform 7">
                <a:extLst>
                  <a:ext uri="{FF2B5EF4-FFF2-40B4-BE49-F238E27FC236}">
                    <a16:creationId xmlns:a16="http://schemas.microsoft.com/office/drawing/2014/main" id="{8DAC9D6B-FD72-B27B-BA8D-F5EB518B5C89}"/>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E35F2244-7462-D33F-31FD-185CFCD5C6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23" name="Graphic 22">
              <a:extLst>
                <a:ext uri="{FF2B5EF4-FFF2-40B4-BE49-F238E27FC236}">
                  <a16:creationId xmlns:a16="http://schemas.microsoft.com/office/drawing/2014/main" id="{1991C727-8EF3-B323-1327-98E3279A996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230350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a:solidFill>
                  <a:srgbClr val="36445C"/>
                </a:solidFill>
                <a:effectLst>
                  <a:innerShdw blurRad="38100" dist="25400" dir="8100000">
                    <a:prstClr val="black">
                      <a:alpha val="50000"/>
                    </a:prstClr>
                  </a:innerShdw>
                </a:effectLst>
              </a:rPr>
              <a:t>Agenda</a:t>
            </a:r>
          </a:p>
        </p:txBody>
      </p:sp>
      <p:sp>
        <p:nvSpPr>
          <p:cNvPr id="6" name="Content Placeholder 19">
            <a:extLst>
              <a:ext uri="{FF2B5EF4-FFF2-40B4-BE49-F238E27FC236}">
                <a16:creationId xmlns:a16="http://schemas.microsoft.com/office/drawing/2014/main" id="{E8E71E0A-85CF-2F4F-AD72-0AE19BB5CA8C}"/>
              </a:ext>
            </a:extLst>
          </p:cNvPr>
          <p:cNvSpPr>
            <a:spLocks noGrp="1"/>
          </p:cNvSpPr>
          <p:nvPr>
            <p:ph sz="quarter" idx="10"/>
          </p:nvPr>
        </p:nvSpPr>
        <p:spPr>
          <a:xfrm>
            <a:off x="583405" y="957453"/>
            <a:ext cx="6940154" cy="5319779"/>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
        <p:nvSpPr>
          <p:cNvPr id="11" name="TextBox 10">
            <a:extLst>
              <a:ext uri="{FF2B5EF4-FFF2-40B4-BE49-F238E27FC236}">
                <a16:creationId xmlns:a16="http://schemas.microsoft.com/office/drawing/2014/main" id="{07BEC940-B4ED-DC49-9299-BDA70EB23F9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96776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SD Thank You White">
    <p:bg>
      <p:bgPr>
        <a:solidFill>
          <a:srgbClr val="FFFFFF"/>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bg1"/>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635826" y="5687930"/>
            <a:ext cx="2516949"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snapdragon.com &amp; snapdragoninsiders.com</a:t>
            </a:r>
          </a:p>
        </p:txBody>
      </p:sp>
      <p:sp>
        <p:nvSpPr>
          <p:cNvPr id="26" name="TextBox 25">
            <a:extLst>
              <a:ext uri="{FF2B5EF4-FFF2-40B4-BE49-F238E27FC236}">
                <a16:creationId xmlns:a16="http://schemas.microsoft.com/office/drawing/2014/main" id="{9E80EF5E-5AD8-4C4F-8447-CFEB663B5E20}"/>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chemeClr val="accent6">
                    <a:lumMod val="20000"/>
                    <a:lumOff val="80000"/>
                  </a:schemeClr>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chemeClr val="accent6">
                    <a:lumMod val="20000"/>
                    <a:lumOff val="80000"/>
                  </a:schemeClr>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chemeClr val="accent6">
                    <a:lumMod val="20000"/>
                    <a:lumOff val="80000"/>
                  </a:schemeClr>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chemeClr val="accent6">
                    <a:lumMod val="20000"/>
                    <a:lumOff val="80000"/>
                  </a:schemeClr>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chemeClr val="accent6">
                    <a:lumMod val="20000"/>
                    <a:lumOff val="80000"/>
                  </a:schemeClr>
                </a:solidFill>
                <a:effectLst>
                  <a:innerShdw blurRad="25400" dist="12700" dir="13500000">
                    <a:prstClr val="black">
                      <a:alpha val="50000"/>
                    </a:prstClr>
                  </a:innerShdw>
                </a:effectLst>
                <a:uLnTx/>
                <a:uFillTx/>
              </a:rPr>
              <a:t>u</a:t>
            </a:r>
          </a:p>
        </p:txBody>
      </p:sp>
      <p:sp>
        <p:nvSpPr>
          <p:cNvPr id="17" name="TextBox 16">
            <a:extLst>
              <a:ext uri="{FF2B5EF4-FFF2-40B4-BE49-F238E27FC236}">
                <a16:creationId xmlns:a16="http://schemas.microsoft.com/office/drawing/2014/main" id="{41B591FD-7815-DB45-95D6-A01BA3CC5361}"/>
              </a:ext>
            </a:extLst>
          </p:cNvPr>
          <p:cNvSpPr txBox="1"/>
          <p:nvPr userDrawn="1"/>
        </p:nvSpPr>
        <p:spPr>
          <a:xfrm>
            <a:off x="555668"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
        <p:nvSpPr>
          <p:cNvPr id="15" name="TextBox 14">
            <a:extLst>
              <a:ext uri="{FF2B5EF4-FFF2-40B4-BE49-F238E27FC236}">
                <a16:creationId xmlns:a16="http://schemas.microsoft.com/office/drawing/2014/main" id="{BC0B640B-5629-8237-CEE1-DBD7B05ED5DF}"/>
              </a:ext>
            </a:extLst>
          </p:cNvPr>
          <p:cNvSpPr txBox="1"/>
          <p:nvPr userDrawn="1"/>
        </p:nvSpPr>
        <p:spPr bwMode="gray">
          <a:xfrm>
            <a:off x="3250629" y="5145088"/>
            <a:ext cx="3327533" cy="846386"/>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All data and information contained in or disclosed by this document is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confidential and proprietary information of Qualcomm Technologies, Inc.</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and/or its affiliated companies and all rights therein are expressly reserved.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By accepting this material the recipient agrees that this material and the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information contained therein will not be used, copied, reproduced in whole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or in part, nor its contents revealed in any manner to others without the express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written permission of Qualcomm Technologies, Inc. Nothing in these materials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All Rights Reserved.</a:t>
            </a:r>
          </a:p>
        </p:txBody>
      </p:sp>
      <p:sp>
        <p:nvSpPr>
          <p:cNvPr id="16" name="TextBox 15">
            <a:extLst>
              <a:ext uri="{FF2B5EF4-FFF2-40B4-BE49-F238E27FC236}">
                <a16:creationId xmlns:a16="http://schemas.microsoft.com/office/drawing/2014/main" id="{166478F6-2F60-6B11-D4FA-BB3AE90D2C2B}"/>
              </a:ext>
            </a:extLst>
          </p:cNvPr>
          <p:cNvSpPr txBox="1"/>
          <p:nvPr userDrawn="1"/>
        </p:nvSpPr>
        <p:spPr bwMode="gray">
          <a:xfrm>
            <a:off x="5921101" y="5145089"/>
            <a:ext cx="3204917"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Qualcomm and Snapdragon are trademarks or registered trademarks of Qualcomm</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Incorporated. Other products and brand names may be trademarks or registered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trademarks 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including our QCT semiconductor business.</a:t>
            </a:r>
          </a:p>
        </p:txBody>
      </p:sp>
      <p:pic>
        <p:nvPicPr>
          <p:cNvPr id="3" name="Picture 2">
            <a:extLst>
              <a:ext uri="{FF2B5EF4-FFF2-40B4-BE49-F238E27FC236}">
                <a16:creationId xmlns:a16="http://schemas.microsoft.com/office/drawing/2014/main" id="{3E315087-CE08-1290-C75D-4EE03AD25FA5}"/>
              </a:ext>
            </a:extLst>
          </p:cNvPr>
          <p:cNvPicPr>
            <a:picLocks noChangeAspect="1"/>
          </p:cNvPicPr>
          <p:nvPr userDrawn="1"/>
        </p:nvPicPr>
        <p:blipFill>
          <a:blip r:embed="rId2"/>
          <a:stretch>
            <a:fillRect/>
          </a:stretch>
        </p:blipFill>
        <p:spPr>
          <a:xfrm>
            <a:off x="617220" y="5148072"/>
            <a:ext cx="1382865" cy="347472"/>
          </a:xfrm>
          <a:prstGeom prst="rect">
            <a:avLst/>
          </a:prstGeom>
        </p:spPr>
      </p:pic>
      <p:grpSp>
        <p:nvGrpSpPr>
          <p:cNvPr id="18" name="Group 17">
            <a:extLst>
              <a:ext uri="{FF2B5EF4-FFF2-40B4-BE49-F238E27FC236}">
                <a16:creationId xmlns:a16="http://schemas.microsoft.com/office/drawing/2014/main" id="{0A28ACFB-1767-8558-133E-CF8F4517B1E2}"/>
              </a:ext>
            </a:extLst>
          </p:cNvPr>
          <p:cNvGrpSpPr/>
          <p:nvPr userDrawn="1"/>
        </p:nvGrpSpPr>
        <p:grpSpPr>
          <a:xfrm>
            <a:off x="1254983" y="5680514"/>
            <a:ext cx="662284" cy="161966"/>
            <a:chOff x="7906823" y="3619162"/>
            <a:chExt cx="883045" cy="161966"/>
          </a:xfrm>
          <a:solidFill>
            <a:schemeClr val="tx2"/>
          </a:solidFill>
        </p:grpSpPr>
        <p:sp>
          <p:nvSpPr>
            <p:cNvPr id="19" name="Freeform 12">
              <a:extLst>
                <a:ext uri="{FF2B5EF4-FFF2-40B4-BE49-F238E27FC236}">
                  <a16:creationId xmlns:a16="http://schemas.microsoft.com/office/drawing/2014/main" id="{E88FDBDE-81A9-2B82-E565-BF1030A462AA}"/>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0" name="Group 5">
              <a:extLst>
                <a:ext uri="{FF2B5EF4-FFF2-40B4-BE49-F238E27FC236}">
                  <a16:creationId xmlns:a16="http://schemas.microsoft.com/office/drawing/2014/main" id="{8EDB353E-78D6-2D53-7EB5-D1717266CC07}"/>
                </a:ext>
              </a:extLst>
            </p:cNvPr>
            <p:cNvGrpSpPr>
              <a:grpSpLocks noChangeAspect="1"/>
            </p:cNvGrpSpPr>
            <p:nvPr/>
          </p:nvGrpSpPr>
          <p:grpSpPr bwMode="gray">
            <a:xfrm>
              <a:off x="8147208" y="3631565"/>
              <a:ext cx="138792" cy="137160"/>
              <a:chOff x="3331" y="1656"/>
              <a:chExt cx="1020" cy="1008"/>
            </a:xfrm>
            <a:grpFill/>
          </p:grpSpPr>
          <p:sp>
            <p:nvSpPr>
              <p:cNvPr id="23" name="Freeform 6">
                <a:extLst>
                  <a:ext uri="{FF2B5EF4-FFF2-40B4-BE49-F238E27FC236}">
                    <a16:creationId xmlns:a16="http://schemas.microsoft.com/office/drawing/2014/main" id="{90AA4090-A6FF-1DAB-E494-4B9A8884EE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9" name="Freeform 7">
                <a:extLst>
                  <a:ext uri="{FF2B5EF4-FFF2-40B4-BE49-F238E27FC236}">
                    <a16:creationId xmlns:a16="http://schemas.microsoft.com/office/drawing/2014/main" id="{973D1104-63EC-99F0-2204-88DA4159F473}"/>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1" name="Graphic 20">
              <a:extLst>
                <a:ext uri="{FF2B5EF4-FFF2-40B4-BE49-F238E27FC236}">
                  <a16:creationId xmlns:a16="http://schemas.microsoft.com/office/drawing/2014/main" id="{90F8BFE5-03A5-A328-C156-0B3F225197F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22" name="Graphic 21">
              <a:extLst>
                <a:ext uri="{FF2B5EF4-FFF2-40B4-BE49-F238E27FC236}">
                  <a16:creationId xmlns:a16="http://schemas.microsoft.com/office/drawing/2014/main" id="{5F4413BE-6AC2-E4D6-13E8-EE6A21C40B2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211549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SD 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169C4E2-C712-43C2-81F7-333C1C705928}"/>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96000"/>
              </a:lnSpc>
              <a:spcBef>
                <a:spcPts val="0"/>
              </a:spcBef>
              <a:spcAft>
                <a:spcPts val="0"/>
              </a:spcAft>
              <a:buClrTx/>
              <a:buSzTx/>
              <a:buFontTx/>
              <a:buNone/>
              <a:tabLst/>
            </a:pPr>
            <a:endParaRPr kumimoji="0" lang="en-US" sz="900" b="0" i="0" u="none" strike="noStrike" cap="none" spc="0" normalizeH="0" baseline="0" err="1">
              <a:ln>
                <a:noFill/>
              </a:ln>
              <a:solidFill>
                <a:srgbClr val="0B2742"/>
              </a:solidFill>
              <a:effectLst/>
              <a:uLnTx/>
              <a:uFillTx/>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7B0A0F38-A166-4E1D-966C-05E6318A1E66}"/>
              </a:ext>
            </a:extLst>
          </p:cNvPr>
          <p:cNvSpPr txBox="1"/>
          <p:nvPr userDrawn="1"/>
        </p:nvSpPr>
        <p:spPr bwMode="gray">
          <a:xfrm>
            <a:off x="635826" y="5687930"/>
            <a:ext cx="2597912"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tx2"/>
                </a:solidFill>
                <a:effectLst/>
                <a:uLnTx/>
                <a:uFillTx/>
                <a:latin typeface="+mn-lt"/>
                <a:ea typeface="+mn-ea"/>
                <a:cs typeface="+mn-cs"/>
              </a:rPr>
              <a:t>snapdragon.com &amp; snapdragoninsiders.com</a:t>
            </a:r>
          </a:p>
        </p:txBody>
      </p:sp>
      <p:sp>
        <p:nvSpPr>
          <p:cNvPr id="18" name="TextBox 17">
            <a:extLst>
              <a:ext uri="{FF2B5EF4-FFF2-40B4-BE49-F238E27FC236}">
                <a16:creationId xmlns:a16="http://schemas.microsoft.com/office/drawing/2014/main" id="{84B01FB6-EA3D-8A4A-9948-A84C6941E09C}"/>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CAD2E0"/>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CAD2E0"/>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CAD2E0"/>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CAD2E0"/>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CAD2E0"/>
                </a:solidFill>
                <a:effectLst>
                  <a:innerShdw blurRad="25400" dist="12700" dir="13500000">
                    <a:prstClr val="black">
                      <a:alpha val="50000"/>
                    </a:prstClr>
                  </a:innerShdw>
                </a:effectLst>
                <a:uLnTx/>
                <a:uFillTx/>
              </a:rPr>
              <a:t>u</a:t>
            </a:r>
          </a:p>
        </p:txBody>
      </p:sp>
      <p:sp>
        <p:nvSpPr>
          <p:cNvPr id="19" name="TextBox 18">
            <a:extLst>
              <a:ext uri="{FF2B5EF4-FFF2-40B4-BE49-F238E27FC236}">
                <a16:creationId xmlns:a16="http://schemas.microsoft.com/office/drawing/2014/main" id="{C86D7F3F-CCFD-B846-B232-FD8ABABC9DAC}"/>
              </a:ext>
            </a:extLst>
          </p:cNvPr>
          <p:cNvSpPr txBox="1"/>
          <p:nvPr userDrawn="1"/>
        </p:nvSpPr>
        <p:spPr>
          <a:xfrm>
            <a:off x="550050"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
        <p:nvSpPr>
          <p:cNvPr id="15" name="TextBox 14">
            <a:extLst>
              <a:ext uri="{FF2B5EF4-FFF2-40B4-BE49-F238E27FC236}">
                <a16:creationId xmlns:a16="http://schemas.microsoft.com/office/drawing/2014/main" id="{5F90AE63-0A99-B44F-0E1A-C883CC031E82}"/>
              </a:ext>
            </a:extLst>
          </p:cNvPr>
          <p:cNvSpPr txBox="1"/>
          <p:nvPr userDrawn="1"/>
        </p:nvSpPr>
        <p:spPr bwMode="gray">
          <a:xfrm>
            <a:off x="3250629" y="5145088"/>
            <a:ext cx="3327533" cy="846386"/>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All data and information contained in or disclosed by this document is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confidential and proprietary information of Qualcomm Technologies, Inc.</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and/or its affiliated companies and all rights therein are expressly reserved.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By accepting this material the recipient agrees that this material and the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information contained therein will not be used, copied, reproduced in whole</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or in part, nor its contents revealed in any manner to others without the express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written permission of Qualcomm Technologies, Inc. Nothing in these materials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All Rights Reserved.</a:t>
            </a:r>
          </a:p>
        </p:txBody>
      </p:sp>
      <p:sp>
        <p:nvSpPr>
          <p:cNvPr id="16" name="TextBox 15">
            <a:extLst>
              <a:ext uri="{FF2B5EF4-FFF2-40B4-BE49-F238E27FC236}">
                <a16:creationId xmlns:a16="http://schemas.microsoft.com/office/drawing/2014/main" id="{7ED0814D-95E2-2D83-AFD9-6EC125F0F0BB}"/>
              </a:ext>
            </a:extLst>
          </p:cNvPr>
          <p:cNvSpPr txBox="1"/>
          <p:nvPr userDrawn="1"/>
        </p:nvSpPr>
        <p:spPr bwMode="gray">
          <a:xfrm>
            <a:off x="5921101" y="5145089"/>
            <a:ext cx="3204917"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tx2"/>
                </a:solidFill>
                <a:effectLst/>
                <a:uLnTx/>
                <a:uFillTx/>
                <a:latin typeface="+mn-lt"/>
                <a:ea typeface="+mn-ea"/>
                <a:cs typeface="+mn-cs"/>
              </a:rPr>
              <a:t>Qualcomm and Snapdragon are trademarks or registered trademarks of Qualcomm</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Incorporated. Other products and brand names may be trademarks or registered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trademarks 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tx2"/>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tx2"/>
                </a:solidFill>
                <a:effectLst/>
                <a:uLnTx/>
                <a:uFillTx/>
                <a:latin typeface="+mn-lt"/>
                <a:ea typeface="+mn-ea"/>
                <a:cs typeface="+mn-cs"/>
              </a:rPr>
            </a:br>
            <a:r>
              <a:rPr kumimoji="0" lang="en-US" sz="525" b="0" i="0" u="none" strike="noStrike" kern="1200" cap="none" spc="0" normalizeH="0" baseline="0" noProof="0" dirty="0">
                <a:ln>
                  <a:noFill/>
                </a:ln>
                <a:solidFill>
                  <a:schemeClr val="tx2"/>
                </a:solidFill>
                <a:effectLst/>
                <a:uLnTx/>
                <a:uFillTx/>
                <a:latin typeface="+mn-lt"/>
                <a:ea typeface="+mn-ea"/>
                <a:cs typeface="+mn-cs"/>
              </a:rPr>
              <a:t>including our QCT semiconductor business.</a:t>
            </a:r>
          </a:p>
        </p:txBody>
      </p:sp>
      <p:pic>
        <p:nvPicPr>
          <p:cNvPr id="28" name="Picture 27">
            <a:extLst>
              <a:ext uri="{FF2B5EF4-FFF2-40B4-BE49-F238E27FC236}">
                <a16:creationId xmlns:a16="http://schemas.microsoft.com/office/drawing/2014/main" id="{E5B7EB14-87A7-11E3-4F1E-1E8381F0F6EF}"/>
              </a:ext>
            </a:extLst>
          </p:cNvPr>
          <p:cNvPicPr>
            <a:picLocks noChangeAspect="1"/>
          </p:cNvPicPr>
          <p:nvPr userDrawn="1"/>
        </p:nvPicPr>
        <p:blipFill>
          <a:blip r:embed="rId2"/>
          <a:stretch>
            <a:fillRect/>
          </a:stretch>
        </p:blipFill>
        <p:spPr>
          <a:xfrm>
            <a:off x="617220" y="5148072"/>
            <a:ext cx="1382865" cy="347472"/>
          </a:xfrm>
          <a:prstGeom prst="rect">
            <a:avLst/>
          </a:prstGeom>
        </p:spPr>
      </p:pic>
      <p:grpSp>
        <p:nvGrpSpPr>
          <p:cNvPr id="27" name="Group 26">
            <a:extLst>
              <a:ext uri="{FF2B5EF4-FFF2-40B4-BE49-F238E27FC236}">
                <a16:creationId xmlns:a16="http://schemas.microsoft.com/office/drawing/2014/main" id="{0F27D979-BE65-06FD-023E-F7A3C642A0E0}"/>
              </a:ext>
            </a:extLst>
          </p:cNvPr>
          <p:cNvGrpSpPr/>
          <p:nvPr userDrawn="1"/>
        </p:nvGrpSpPr>
        <p:grpSpPr>
          <a:xfrm>
            <a:off x="1254983" y="5680514"/>
            <a:ext cx="662284" cy="161966"/>
            <a:chOff x="7906823" y="3619162"/>
            <a:chExt cx="883045" cy="161966"/>
          </a:xfrm>
          <a:solidFill>
            <a:schemeClr val="tx2"/>
          </a:solidFill>
        </p:grpSpPr>
        <p:sp>
          <p:nvSpPr>
            <p:cNvPr id="29" name="Freeform 12">
              <a:extLst>
                <a:ext uri="{FF2B5EF4-FFF2-40B4-BE49-F238E27FC236}">
                  <a16:creationId xmlns:a16="http://schemas.microsoft.com/office/drawing/2014/main" id="{C163B9EC-D897-5F9F-302B-0558F7936C18}"/>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0" name="Group 5">
              <a:extLst>
                <a:ext uri="{FF2B5EF4-FFF2-40B4-BE49-F238E27FC236}">
                  <a16:creationId xmlns:a16="http://schemas.microsoft.com/office/drawing/2014/main" id="{A5782D74-4A6A-02A0-3DAA-A41EB7223AA4}"/>
                </a:ext>
              </a:extLst>
            </p:cNvPr>
            <p:cNvGrpSpPr>
              <a:grpSpLocks noChangeAspect="1"/>
            </p:cNvGrpSpPr>
            <p:nvPr/>
          </p:nvGrpSpPr>
          <p:grpSpPr bwMode="gray">
            <a:xfrm>
              <a:off x="8147208" y="3631565"/>
              <a:ext cx="138792" cy="137160"/>
              <a:chOff x="3331" y="1656"/>
              <a:chExt cx="1020" cy="1008"/>
            </a:xfrm>
            <a:grpFill/>
          </p:grpSpPr>
          <p:sp>
            <p:nvSpPr>
              <p:cNvPr id="33" name="Freeform 6">
                <a:extLst>
                  <a:ext uri="{FF2B5EF4-FFF2-40B4-BE49-F238E27FC236}">
                    <a16:creationId xmlns:a16="http://schemas.microsoft.com/office/drawing/2014/main" id="{6978AF0B-03AE-DBE3-8CF7-D7BC42516B78}"/>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58C79AB4-458B-039B-14C2-5C572AECFD99}"/>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31" name="Graphic 30">
              <a:extLst>
                <a:ext uri="{FF2B5EF4-FFF2-40B4-BE49-F238E27FC236}">
                  <a16:creationId xmlns:a16="http://schemas.microsoft.com/office/drawing/2014/main" id="{E6985FE9-3B55-32D4-DF37-ED6019EB5C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32" name="Graphic 31">
              <a:extLst>
                <a:ext uri="{FF2B5EF4-FFF2-40B4-BE49-F238E27FC236}">
                  <a16:creationId xmlns:a16="http://schemas.microsoft.com/office/drawing/2014/main" id="{28547C7B-FA91-CCDC-834E-0488679F4E4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108204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SD 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635826" y="5687930"/>
            <a:ext cx="2495518"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snapdragon.com &amp; snapdragoninsiders.com</a:t>
            </a:r>
          </a:p>
        </p:txBody>
      </p:sp>
      <p:sp>
        <p:nvSpPr>
          <p:cNvPr id="17" name="TextBox 16">
            <a:extLst>
              <a:ext uri="{FF2B5EF4-FFF2-40B4-BE49-F238E27FC236}">
                <a16:creationId xmlns:a16="http://schemas.microsoft.com/office/drawing/2014/main" id="{C9F9697D-5F59-614B-BC89-2CD5217CBA57}"/>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rgbClr val="3F4D63"/>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rgbClr val="3F4D63"/>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rgbClr val="3F4D63"/>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rgbClr val="3F4D63"/>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rgbClr val="3F4D63"/>
                </a:solidFill>
                <a:effectLst>
                  <a:innerShdw blurRad="25400" dist="12700" dir="13500000">
                    <a:prstClr val="black">
                      <a:alpha val="50000"/>
                    </a:prstClr>
                  </a:innerShdw>
                </a:effectLst>
                <a:uLnTx/>
                <a:uFillTx/>
              </a:rPr>
              <a:t>u</a:t>
            </a:r>
          </a:p>
        </p:txBody>
      </p:sp>
      <p:sp>
        <p:nvSpPr>
          <p:cNvPr id="25" name="TextBox 24">
            <a:extLst>
              <a:ext uri="{FF2B5EF4-FFF2-40B4-BE49-F238E27FC236}">
                <a16:creationId xmlns:a16="http://schemas.microsoft.com/office/drawing/2014/main" id="{7AF01AB1-AA01-154B-8F42-8AF7B1BFB94F}"/>
              </a:ext>
            </a:extLst>
          </p:cNvPr>
          <p:cNvSpPr txBox="1"/>
          <p:nvPr userDrawn="1"/>
        </p:nvSpPr>
        <p:spPr>
          <a:xfrm>
            <a:off x="550050"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5" name="TextBox 14">
            <a:extLst>
              <a:ext uri="{FF2B5EF4-FFF2-40B4-BE49-F238E27FC236}">
                <a16:creationId xmlns:a16="http://schemas.microsoft.com/office/drawing/2014/main" id="{7283F846-2DA6-4813-0F48-B2333D518C80}"/>
              </a:ext>
            </a:extLst>
          </p:cNvPr>
          <p:cNvSpPr txBox="1"/>
          <p:nvPr userDrawn="1"/>
        </p:nvSpPr>
        <p:spPr bwMode="gray">
          <a:xfrm>
            <a:off x="3250629" y="5145088"/>
            <a:ext cx="3327533" cy="846386"/>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confidential and proprietary information of Qualcomm Technologies, Inc.</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and/or its affiliated companies and all rights therein are expressly reserved.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By accepting this material the recipient agrees that this material and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information contained therein will not be used, copied, reproduced in whole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or in part, nor its contents revealed in any manner to others without the express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written permission of Qualcomm Technologies, Inc. Nothing in these materials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16" name="TextBox 15">
            <a:extLst>
              <a:ext uri="{FF2B5EF4-FFF2-40B4-BE49-F238E27FC236}">
                <a16:creationId xmlns:a16="http://schemas.microsoft.com/office/drawing/2014/main" id="{9CA9E428-2BB3-6DCE-7F59-320F777DB0E9}"/>
              </a:ext>
            </a:extLst>
          </p:cNvPr>
          <p:cNvSpPr txBox="1"/>
          <p:nvPr userDrawn="1"/>
        </p:nvSpPr>
        <p:spPr bwMode="gray">
          <a:xfrm>
            <a:off x="5921101" y="5145089"/>
            <a:ext cx="3204917"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and Snapdragon are trademarks or registered trademarks of Qualcomm</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 or registered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trademarks 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pic>
        <p:nvPicPr>
          <p:cNvPr id="18" name="Picture 17">
            <a:extLst>
              <a:ext uri="{FF2B5EF4-FFF2-40B4-BE49-F238E27FC236}">
                <a16:creationId xmlns:a16="http://schemas.microsoft.com/office/drawing/2014/main" id="{DFE0751D-9153-C8C6-C2ED-D7BF2532ABB2}"/>
              </a:ext>
            </a:extLst>
          </p:cNvPr>
          <p:cNvPicPr>
            <a:picLocks noChangeAspect="1"/>
          </p:cNvPicPr>
          <p:nvPr userDrawn="1"/>
        </p:nvPicPr>
        <p:blipFill>
          <a:blip r:embed="rId2"/>
          <a:stretch>
            <a:fillRect/>
          </a:stretch>
        </p:blipFill>
        <p:spPr>
          <a:xfrm>
            <a:off x="617220" y="5148072"/>
            <a:ext cx="1382865" cy="347472"/>
          </a:xfrm>
          <a:prstGeom prst="rect">
            <a:avLst/>
          </a:prstGeom>
        </p:spPr>
      </p:pic>
      <p:grpSp>
        <p:nvGrpSpPr>
          <p:cNvPr id="19" name="Group 18">
            <a:extLst>
              <a:ext uri="{FF2B5EF4-FFF2-40B4-BE49-F238E27FC236}">
                <a16:creationId xmlns:a16="http://schemas.microsoft.com/office/drawing/2014/main" id="{8FE969D9-7157-36FE-CF65-33E551BE3900}"/>
              </a:ext>
            </a:extLst>
          </p:cNvPr>
          <p:cNvGrpSpPr/>
          <p:nvPr userDrawn="1"/>
        </p:nvGrpSpPr>
        <p:grpSpPr>
          <a:xfrm>
            <a:off x="1254983" y="5680514"/>
            <a:ext cx="662284" cy="161966"/>
            <a:chOff x="7906823" y="3619162"/>
            <a:chExt cx="883045" cy="161966"/>
          </a:xfrm>
        </p:grpSpPr>
        <p:sp>
          <p:nvSpPr>
            <p:cNvPr id="20" name="Freeform 12">
              <a:extLst>
                <a:ext uri="{FF2B5EF4-FFF2-40B4-BE49-F238E27FC236}">
                  <a16:creationId xmlns:a16="http://schemas.microsoft.com/office/drawing/2014/main" id="{BBC80F60-F568-0B31-EAA1-4F378517F5E9}"/>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40AF7CF7-57EE-E106-4454-AB60F08097D8}"/>
                </a:ext>
              </a:extLst>
            </p:cNvPr>
            <p:cNvGrpSpPr>
              <a:grpSpLocks noChangeAspect="1"/>
            </p:cNvGrpSpPr>
            <p:nvPr/>
          </p:nvGrpSpPr>
          <p:grpSpPr bwMode="gray">
            <a:xfrm>
              <a:off x="8147208" y="3631565"/>
              <a:ext cx="138792" cy="137160"/>
              <a:chOff x="3331" y="1656"/>
              <a:chExt cx="1020" cy="1008"/>
            </a:xfrm>
            <a:solidFill>
              <a:schemeClr val="bg1"/>
            </a:solidFill>
          </p:grpSpPr>
          <p:sp>
            <p:nvSpPr>
              <p:cNvPr id="28" name="Freeform 6">
                <a:extLst>
                  <a:ext uri="{FF2B5EF4-FFF2-40B4-BE49-F238E27FC236}">
                    <a16:creationId xmlns:a16="http://schemas.microsoft.com/office/drawing/2014/main" id="{CD1B5FC6-C922-EF71-078B-9ABA8C5DD3BA}"/>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0AA5E281-185F-E9ED-4F46-B94C425FF2A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5CE00529-A4FA-8A31-D759-541F4EE6FD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23" name="Graphic 22">
              <a:extLst>
                <a:ext uri="{FF2B5EF4-FFF2-40B4-BE49-F238E27FC236}">
                  <a16:creationId xmlns:a16="http://schemas.microsoft.com/office/drawing/2014/main" id="{4585B54E-8D9E-ACBD-0D12-EE21A0294D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237670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SD 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349217" y="4935112"/>
            <a:ext cx="8425998"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err="1">
              <a:solidFill>
                <a:schemeClr val="tx2"/>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635826" y="5687930"/>
            <a:ext cx="2538380" cy="453970"/>
          </a:xfrm>
          <a:prstGeom prst="rect">
            <a:avLst/>
          </a:prstGeom>
          <a:noFill/>
        </p:spPr>
        <p:txBody>
          <a:bodyPr wrap="square" lIns="0" tIns="0" rIns="0" bIns="0" rtlCol="0">
            <a:spAutoFit/>
          </a:bodyPr>
          <a:lstStyle/>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Follow us on:</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For more information, visit us at:</a:t>
            </a:r>
          </a:p>
          <a:p>
            <a:pPr marL="0" marR="0" lvl="0" indent="0" algn="l" defTabSz="685800" rtl="0" eaLnBrk="1" fontAlgn="auto" latinLnBrk="0" hangingPunct="1">
              <a:lnSpc>
                <a:spcPct val="114000"/>
              </a:lnSpc>
              <a:spcBef>
                <a:spcPts val="0"/>
              </a:spcBef>
              <a:spcAft>
                <a:spcPts val="225"/>
              </a:spcAft>
              <a:buClrTx/>
              <a:buSzTx/>
              <a:buFontTx/>
              <a:buNone/>
              <a:tabLst/>
              <a:defRPr/>
            </a:pPr>
            <a:r>
              <a:rPr kumimoji="0" lang="en-US" sz="788" b="0" i="0" u="none" strike="noStrike" kern="1200" cap="none" spc="0" normalizeH="0" baseline="0" noProof="0" dirty="0">
                <a:ln>
                  <a:noFill/>
                </a:ln>
                <a:solidFill>
                  <a:schemeClr val="bg1"/>
                </a:solidFill>
                <a:effectLst/>
                <a:uLnTx/>
                <a:uFillTx/>
                <a:latin typeface="+mn-lt"/>
                <a:ea typeface="+mn-ea"/>
                <a:cs typeface="+mn-cs"/>
              </a:rPr>
              <a:t>snapdragon.com &amp; snapdragoninsiders.com</a:t>
            </a:r>
          </a:p>
        </p:txBody>
      </p:sp>
      <p:sp>
        <p:nvSpPr>
          <p:cNvPr id="17" name="TextBox 16">
            <a:extLst>
              <a:ext uri="{FF2B5EF4-FFF2-40B4-BE49-F238E27FC236}">
                <a16:creationId xmlns:a16="http://schemas.microsoft.com/office/drawing/2014/main" id="{88F96979-71AD-F74C-9C4A-10AFBEB8E8A6}"/>
              </a:ext>
            </a:extLst>
          </p:cNvPr>
          <p:cNvSpPr txBox="1"/>
          <p:nvPr userDrawn="1"/>
        </p:nvSpPr>
        <p:spPr bwMode="gray">
          <a:xfrm>
            <a:off x="349217" y="2536614"/>
            <a:ext cx="6544334" cy="1204945"/>
          </a:xfrm>
          <a:prstGeom prst="rect">
            <a:avLst/>
          </a:prstGeom>
          <a:noFill/>
        </p:spPr>
        <p:txBody>
          <a:bodyPr wrap="square" lIns="0" tIns="0" rIns="0" bIns="0" rtlCol="0">
            <a:spAutoFit/>
          </a:bodyPr>
          <a:lstStyle/>
          <a:p>
            <a:pPr marL="0" marR="0" lvl="0" indent="0" algn="l" defTabSz="685800" rtl="0" eaLnBrk="1" fontAlgn="auto" latinLnBrk="0" hangingPunct="1">
              <a:lnSpc>
                <a:spcPct val="87000"/>
              </a:lnSpc>
              <a:spcBef>
                <a:spcPts val="0"/>
              </a:spcBef>
              <a:spcAft>
                <a:spcPts val="0"/>
              </a:spcAft>
              <a:buClrTx/>
              <a:buSzTx/>
              <a:buFontTx/>
              <a:buNone/>
              <a:tabLst/>
              <a:defRPr/>
            </a:pPr>
            <a:r>
              <a:rPr kumimoji="0" lang="en-US" sz="9000" b="0" i="0" u="none" strike="noStrike" kern="1200" cap="none" spc="-225" normalizeH="0" noProof="0" dirty="0">
                <a:ln>
                  <a:noFill/>
                </a:ln>
                <a:solidFill>
                  <a:schemeClr val="accent6">
                    <a:lumMod val="50000"/>
                  </a:schemeClr>
                </a:solidFill>
                <a:effectLst>
                  <a:innerShdw blurRad="25400" dist="12700" dir="13500000">
                    <a:prstClr val="black">
                      <a:alpha val="50000"/>
                    </a:prstClr>
                  </a:innerShdw>
                </a:effectLst>
                <a:uLnTx/>
                <a:uFillTx/>
              </a:rPr>
              <a:t>T</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h</a:t>
            </a:r>
            <a:r>
              <a:rPr kumimoji="0" lang="en-US" sz="9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a</a:t>
            </a:r>
            <a:r>
              <a:rPr kumimoji="0" lang="en-US" sz="9000" b="0" i="0" u="none" strike="noStrike" kern="1200" cap="none" spc="-338" normalizeH="0" noProof="0" dirty="0">
                <a:ln>
                  <a:noFill/>
                </a:ln>
                <a:solidFill>
                  <a:schemeClr val="accent6">
                    <a:lumMod val="50000"/>
                  </a:schemeClr>
                </a:solidFill>
                <a:effectLst>
                  <a:innerShdw blurRad="25400" dist="12700" dir="13500000">
                    <a:prstClr val="black">
                      <a:alpha val="50000"/>
                    </a:prstClr>
                  </a:innerShdw>
                </a:effectLst>
                <a:uLnTx/>
                <a:uFillTx/>
              </a:rPr>
              <a:t>n</a:t>
            </a:r>
            <a:r>
              <a:rPr kumimoji="0" lang="en-US" sz="9000" b="0" i="0" u="none" strike="noStrike" kern="1200" cap="none" spc="-450" normalizeH="0" noProof="0" dirty="0">
                <a:ln>
                  <a:noFill/>
                </a:ln>
                <a:solidFill>
                  <a:schemeClr val="accent6">
                    <a:lumMod val="50000"/>
                  </a:schemeClr>
                </a:solidFill>
                <a:effectLst>
                  <a:innerShdw blurRad="25400" dist="12700" dir="13500000">
                    <a:prstClr val="black">
                      <a:alpha val="50000"/>
                    </a:prstClr>
                  </a:innerShdw>
                </a:effectLst>
                <a:uLnTx/>
                <a:uFillTx/>
              </a:rPr>
              <a:t>k </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y</a:t>
            </a:r>
            <a:r>
              <a:rPr kumimoji="0" lang="en-US" sz="9000" b="0" i="0" u="none" strike="noStrike" kern="1200" cap="none" normalizeH="0" baseline="0" noProof="0" dirty="0">
                <a:ln>
                  <a:noFill/>
                </a:ln>
                <a:solidFill>
                  <a:schemeClr val="accent6">
                    <a:lumMod val="50000"/>
                  </a:schemeClr>
                </a:solidFill>
                <a:effectLst>
                  <a:innerShdw blurRad="25400" dist="12700" dir="13500000">
                    <a:prstClr val="black">
                      <a:alpha val="50000"/>
                    </a:prstClr>
                  </a:innerShdw>
                </a:effectLst>
                <a:uLnTx/>
                <a:uFillTx/>
              </a:rPr>
              <a:t>o</a:t>
            </a:r>
            <a:r>
              <a:rPr kumimoji="0" lang="en-US" sz="9000" b="0" i="0" u="none" strike="noStrike" kern="1200" cap="none" spc="-225" normalizeH="0" baseline="0" noProof="0" dirty="0">
                <a:ln>
                  <a:noFill/>
                </a:ln>
                <a:solidFill>
                  <a:schemeClr val="accent6">
                    <a:lumMod val="50000"/>
                  </a:schemeClr>
                </a:solidFill>
                <a:effectLst>
                  <a:innerShdw blurRad="25400" dist="12700" dir="13500000">
                    <a:prstClr val="black">
                      <a:alpha val="50000"/>
                    </a:prstClr>
                  </a:innerShdw>
                </a:effectLst>
                <a:uLnTx/>
                <a:uFillTx/>
              </a:rPr>
              <a:t>u</a:t>
            </a:r>
          </a:p>
        </p:txBody>
      </p:sp>
      <p:sp>
        <p:nvSpPr>
          <p:cNvPr id="19" name="TextBox 18">
            <a:extLst>
              <a:ext uri="{FF2B5EF4-FFF2-40B4-BE49-F238E27FC236}">
                <a16:creationId xmlns:a16="http://schemas.microsoft.com/office/drawing/2014/main" id="{DBF1D5AB-98DB-0A49-A61A-49AE41A978C7}"/>
              </a:ext>
            </a:extLst>
          </p:cNvPr>
          <p:cNvSpPr txBox="1"/>
          <p:nvPr userDrawn="1"/>
        </p:nvSpPr>
        <p:spPr>
          <a:xfrm>
            <a:off x="550050"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
        <p:nvSpPr>
          <p:cNvPr id="15" name="TextBox 14">
            <a:extLst>
              <a:ext uri="{FF2B5EF4-FFF2-40B4-BE49-F238E27FC236}">
                <a16:creationId xmlns:a16="http://schemas.microsoft.com/office/drawing/2014/main" id="{C75D312A-BAC6-F69D-9F7D-B713A98EFEA7}"/>
              </a:ext>
            </a:extLst>
          </p:cNvPr>
          <p:cNvSpPr txBox="1"/>
          <p:nvPr userDrawn="1"/>
        </p:nvSpPr>
        <p:spPr bwMode="gray">
          <a:xfrm>
            <a:off x="3250629" y="5145088"/>
            <a:ext cx="3327533" cy="846386"/>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All data and information contained in or disclosed by this document is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confidential and proprietary information of Qualcomm Technologies, Inc.</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and/or its affiliated companies and all rights therein are expressly reserved.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By accepting this material the recipient agrees that this material and the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information contained therein will not be used, copied, reproduced in whole</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or in part, nor its contents revealed in any manner to others without the express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written permission of Qualcomm Technologies, Inc. Nothing in these materials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is an offer to sell any of the components or devices referenced herein.</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©2018-2022 Qualcomm Technologies, Inc. and/or its affiliated companies.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All Rights Reserved.</a:t>
            </a:r>
          </a:p>
        </p:txBody>
      </p:sp>
      <p:sp>
        <p:nvSpPr>
          <p:cNvPr id="16" name="TextBox 15">
            <a:extLst>
              <a:ext uri="{FF2B5EF4-FFF2-40B4-BE49-F238E27FC236}">
                <a16:creationId xmlns:a16="http://schemas.microsoft.com/office/drawing/2014/main" id="{CDA8361D-B4AE-7DDA-48B6-D2FEFE66AD4E}"/>
              </a:ext>
            </a:extLst>
          </p:cNvPr>
          <p:cNvSpPr txBox="1"/>
          <p:nvPr userDrawn="1"/>
        </p:nvSpPr>
        <p:spPr bwMode="gray">
          <a:xfrm>
            <a:off x="5921101" y="5145089"/>
            <a:ext cx="3204917" cy="927177"/>
          </a:xfrm>
          <a:prstGeom prst="rect">
            <a:avLst/>
          </a:prstGeom>
          <a:noFill/>
        </p:spPr>
        <p:txBody>
          <a:bodyPr wrap="square" lIns="0" tIns="0" rIns="0" bIns="0" numCol="1" spcCol="118872" rtlCol="0">
            <a:spAutoFit/>
          </a:body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US" sz="525" b="0" i="0" u="none" strike="noStrike" kern="1200" cap="none" spc="0" normalizeH="0" baseline="0" noProof="0" dirty="0">
                <a:ln>
                  <a:noFill/>
                </a:ln>
                <a:solidFill>
                  <a:schemeClr val="bg1"/>
                </a:solidFill>
                <a:effectLst/>
                <a:uLnTx/>
                <a:uFillTx/>
                <a:latin typeface="+mn-lt"/>
                <a:ea typeface="+mn-ea"/>
                <a:cs typeface="+mn-cs"/>
              </a:rPr>
              <a:t>Qualcomm and Snapdragon are trademarks or registered trademarks of Qualcomm</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Incorporated. Other products and brand names may be trademarks or registered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trademarks of their respective owners.</a:t>
            </a:r>
          </a:p>
          <a:p>
            <a:pPr>
              <a:lnSpc>
                <a:spcPct val="100000"/>
              </a:lnSpc>
              <a:spcBef>
                <a:spcPts val="300"/>
              </a:spcBef>
              <a:spcAft>
                <a:spcPts val="0"/>
              </a:spcAft>
              <a:defRPr/>
            </a:pPr>
            <a:r>
              <a:rPr kumimoji="0" lang="en-US" sz="525" b="0" i="0" u="none" strike="noStrike" kern="1200" cap="none" spc="0" normalizeH="0" baseline="0" noProof="0" dirty="0">
                <a:ln>
                  <a:noFill/>
                </a:ln>
                <a:solidFill>
                  <a:schemeClr val="bg1"/>
                </a:solidFill>
                <a:effectLst/>
                <a:uLnTx/>
                <a:uFillTx/>
                <a:latin typeface="+mn-lt"/>
                <a:ea typeface="+mn-ea"/>
                <a:cs typeface="+mn-cs"/>
              </a:rPr>
              <a:t>References in this presentation to “Qualcomm” may mean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and/or other subsidiaries or business units within</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the Qualcomm corporate structure, as applicable. Qualcomm Incorporated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includes our licensing business, QTL, and the vast majority of our patent portfolio.</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Qualcomm Technologies, Inc., a subsidiary of Qualcomm Incorporated, operates,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along with its subsidiaries, substantially all of our engineering, research and</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development functions, and substantially all of our products and services businesses,</a:t>
            </a:r>
            <a:br>
              <a:rPr kumimoji="0" lang="en-US" sz="525" b="0" i="0" u="none" strike="noStrike" kern="1200" cap="none" spc="0" normalizeH="0" baseline="0" noProof="0" dirty="0">
                <a:ln>
                  <a:noFill/>
                </a:ln>
                <a:solidFill>
                  <a:schemeClr val="bg1"/>
                </a:solidFill>
                <a:effectLst/>
                <a:uLnTx/>
                <a:uFillTx/>
                <a:latin typeface="+mn-lt"/>
                <a:ea typeface="+mn-ea"/>
                <a:cs typeface="+mn-cs"/>
              </a:rPr>
            </a:br>
            <a:r>
              <a:rPr kumimoji="0" lang="en-US" sz="525" b="0" i="0" u="none" strike="noStrike" kern="1200" cap="none" spc="0" normalizeH="0" baseline="0" noProof="0" dirty="0">
                <a:ln>
                  <a:noFill/>
                </a:ln>
                <a:solidFill>
                  <a:schemeClr val="bg1"/>
                </a:solidFill>
                <a:effectLst/>
                <a:uLnTx/>
                <a:uFillTx/>
                <a:latin typeface="+mn-lt"/>
                <a:ea typeface="+mn-ea"/>
                <a:cs typeface="+mn-cs"/>
              </a:rPr>
              <a:t>including our QCT semiconductor business.</a:t>
            </a:r>
          </a:p>
        </p:txBody>
      </p:sp>
      <p:pic>
        <p:nvPicPr>
          <p:cNvPr id="18" name="Picture 17">
            <a:extLst>
              <a:ext uri="{FF2B5EF4-FFF2-40B4-BE49-F238E27FC236}">
                <a16:creationId xmlns:a16="http://schemas.microsoft.com/office/drawing/2014/main" id="{494AB793-75DE-5E86-A56E-CA01A7C0D557}"/>
              </a:ext>
            </a:extLst>
          </p:cNvPr>
          <p:cNvPicPr>
            <a:picLocks noChangeAspect="1"/>
          </p:cNvPicPr>
          <p:nvPr userDrawn="1"/>
        </p:nvPicPr>
        <p:blipFill>
          <a:blip r:embed="rId2"/>
          <a:stretch>
            <a:fillRect/>
          </a:stretch>
        </p:blipFill>
        <p:spPr>
          <a:xfrm>
            <a:off x="617220" y="5148072"/>
            <a:ext cx="1382865" cy="347472"/>
          </a:xfrm>
          <a:prstGeom prst="rect">
            <a:avLst/>
          </a:prstGeom>
        </p:spPr>
      </p:pic>
      <p:grpSp>
        <p:nvGrpSpPr>
          <p:cNvPr id="27" name="Group 26">
            <a:extLst>
              <a:ext uri="{FF2B5EF4-FFF2-40B4-BE49-F238E27FC236}">
                <a16:creationId xmlns:a16="http://schemas.microsoft.com/office/drawing/2014/main" id="{D0842190-8CAB-FD82-628A-C1942D3A3410}"/>
              </a:ext>
            </a:extLst>
          </p:cNvPr>
          <p:cNvGrpSpPr/>
          <p:nvPr userDrawn="1"/>
        </p:nvGrpSpPr>
        <p:grpSpPr>
          <a:xfrm>
            <a:off x="1254983" y="5680514"/>
            <a:ext cx="662284" cy="161966"/>
            <a:chOff x="7906823" y="3619162"/>
            <a:chExt cx="883045" cy="161966"/>
          </a:xfrm>
        </p:grpSpPr>
        <p:sp>
          <p:nvSpPr>
            <p:cNvPr id="28" name="Freeform 12">
              <a:extLst>
                <a:ext uri="{FF2B5EF4-FFF2-40B4-BE49-F238E27FC236}">
                  <a16:creationId xmlns:a16="http://schemas.microsoft.com/office/drawing/2014/main" id="{19B21F0A-F994-5C2D-F873-B45653E36C61}"/>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9" name="Group 5">
              <a:extLst>
                <a:ext uri="{FF2B5EF4-FFF2-40B4-BE49-F238E27FC236}">
                  <a16:creationId xmlns:a16="http://schemas.microsoft.com/office/drawing/2014/main" id="{D77282F0-3CD1-3E1B-22D9-D5EFCB20D40B}"/>
                </a:ext>
              </a:extLst>
            </p:cNvPr>
            <p:cNvGrpSpPr>
              <a:grpSpLocks noChangeAspect="1"/>
            </p:cNvGrpSpPr>
            <p:nvPr/>
          </p:nvGrpSpPr>
          <p:grpSpPr bwMode="gray">
            <a:xfrm>
              <a:off x="8147208" y="3631565"/>
              <a:ext cx="138792" cy="137160"/>
              <a:chOff x="3331" y="1656"/>
              <a:chExt cx="1020" cy="1008"/>
            </a:xfrm>
            <a:solidFill>
              <a:schemeClr val="bg1"/>
            </a:solidFill>
          </p:grpSpPr>
          <p:sp>
            <p:nvSpPr>
              <p:cNvPr id="32" name="Freeform 6">
                <a:extLst>
                  <a:ext uri="{FF2B5EF4-FFF2-40B4-BE49-F238E27FC236}">
                    <a16:creationId xmlns:a16="http://schemas.microsoft.com/office/drawing/2014/main" id="{C9239764-E65B-45BF-9512-143E99AEE1C6}"/>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3" name="Freeform 7">
                <a:extLst>
                  <a:ext uri="{FF2B5EF4-FFF2-40B4-BE49-F238E27FC236}">
                    <a16:creationId xmlns:a16="http://schemas.microsoft.com/office/drawing/2014/main" id="{48609ABF-3C53-81B1-8760-86856FCDBF14}"/>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30" name="Graphic 29">
              <a:extLst>
                <a:ext uri="{FF2B5EF4-FFF2-40B4-BE49-F238E27FC236}">
                  <a16:creationId xmlns:a16="http://schemas.microsoft.com/office/drawing/2014/main" id="{D2BF707D-59DB-19D8-8631-18041ADDC3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31" name="Graphic 30">
              <a:extLst>
                <a:ext uri="{FF2B5EF4-FFF2-40B4-BE49-F238E27FC236}">
                  <a16:creationId xmlns:a16="http://schemas.microsoft.com/office/drawing/2014/main" id="{0AD6C70E-BC0B-B9C1-FE36-1D75F33CF81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260295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Segue Gra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A3CA8A2-C866-420D-A9C5-62377C62C72C}"/>
              </a:ext>
            </a:extLst>
          </p:cNvPr>
          <p:cNvGrpSpPr/>
          <p:nvPr userDrawn="1"/>
        </p:nvGrpSpPr>
        <p:grpSpPr>
          <a:xfrm>
            <a:off x="0" y="-186267"/>
            <a:ext cx="4587332" cy="6210161"/>
            <a:chOff x="0" y="0"/>
            <a:chExt cx="6116442" cy="6023894"/>
          </a:xfrm>
        </p:grpSpPr>
        <p:sp>
          <p:nvSpPr>
            <p:cNvPr id="12" name="Rectangle: Single Corner Rounded 11">
              <a:extLst>
                <a:ext uri="{FF2B5EF4-FFF2-40B4-BE49-F238E27FC236}">
                  <a16:creationId xmlns:a16="http://schemas.microsoft.com/office/drawing/2014/main" id="{9748C67E-7E92-497F-B7C0-AA6D6EA7DD25}"/>
                </a:ext>
              </a:extLst>
            </p:cNvPr>
            <p:cNvSpPr/>
            <p:nvPr userDrawn="1"/>
          </p:nvSpPr>
          <p:spPr>
            <a:xfrm flipV="1">
              <a:off x="0" y="0"/>
              <a:ext cx="6116442" cy="6023894"/>
            </a:xfrm>
            <a:prstGeom prst="round1Rect">
              <a:avLst>
                <a:gd name="adj" fmla="val 3634"/>
              </a:avLst>
            </a:prstGeom>
            <a:gradFill>
              <a:gsLst>
                <a:gs pos="79000">
                  <a:srgbClr val="CFD0D5"/>
                </a:gs>
                <a:gs pos="100000">
                  <a:srgbClr val="B1B5C3"/>
                </a:gs>
              </a:gsLst>
              <a:lin ang="0" scaled="0"/>
            </a:gradFill>
            <a:ln w="10795" cap="flat" cmpd="sng" algn="ctr">
              <a:noFill/>
              <a:prstDash val="solid"/>
            </a:ln>
            <a:effectLst>
              <a:softEdge rad="0"/>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err="1">
                <a:ln>
                  <a:noFill/>
                </a:ln>
                <a:solidFill>
                  <a:srgbClr val="FFFFFF"/>
                </a:solidFill>
                <a:effectLst/>
                <a:uLnTx/>
                <a:uFillTx/>
                <a:latin typeface="Microsoft Sans Serif"/>
                <a:ea typeface="+mn-ea"/>
                <a:cs typeface="+mn-cs"/>
              </a:endParaRPr>
            </a:p>
          </p:txBody>
        </p:sp>
        <p:sp>
          <p:nvSpPr>
            <p:cNvPr id="13" name="Rectangle: Single Corner Rounded 12">
              <a:extLst>
                <a:ext uri="{FF2B5EF4-FFF2-40B4-BE49-F238E27FC236}">
                  <a16:creationId xmlns:a16="http://schemas.microsoft.com/office/drawing/2014/main" id="{0E16C0B4-6DE3-45FD-B7E2-0B34ACCCD3B7}"/>
                </a:ext>
              </a:extLst>
            </p:cNvPr>
            <p:cNvSpPr/>
            <p:nvPr userDrawn="1"/>
          </p:nvSpPr>
          <p:spPr>
            <a:xfrm flipV="1">
              <a:off x="0" y="0"/>
              <a:ext cx="6116442" cy="5917440"/>
            </a:xfrm>
            <a:prstGeom prst="round1Rect">
              <a:avLst>
                <a:gd name="adj" fmla="val 3425"/>
              </a:avLst>
            </a:prstGeom>
            <a:gradFill>
              <a:gsLst>
                <a:gs pos="15000">
                  <a:srgbClr val="697790"/>
                </a:gs>
                <a:gs pos="100000">
                  <a:schemeClr val="accent5"/>
                </a:gs>
              </a:gsLst>
              <a:lin ang="18900000" scaled="0"/>
            </a:gradFill>
            <a:ln w="25400" cap="flat" cmpd="sng" algn="ctr">
              <a:noFill/>
              <a:prstDash val="solid"/>
            </a:ln>
            <a:effectLst>
              <a:innerShdw blurRad="127000" dist="114300">
                <a:schemeClr val="accent5">
                  <a:lumMod val="75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noProof="0" dirty="0" err="1">
                <a:ln>
                  <a:noFill/>
                </a:ln>
                <a:solidFill>
                  <a:prstClr val="white"/>
                </a:solidFill>
                <a:effectLst/>
                <a:uLnTx/>
                <a:uFillTx/>
                <a:latin typeface="Microsoft Sans Serif"/>
              </a:endParaRPr>
            </a:p>
          </p:txBody>
        </p:sp>
        <p:sp>
          <p:nvSpPr>
            <p:cNvPr id="14" name="Rectangle: Single Corner Rounded 13">
              <a:extLst>
                <a:ext uri="{FF2B5EF4-FFF2-40B4-BE49-F238E27FC236}">
                  <a16:creationId xmlns:a16="http://schemas.microsoft.com/office/drawing/2014/main" id="{2CD83F23-3590-47FE-A589-ECD4728A83C4}"/>
                </a:ext>
              </a:extLst>
            </p:cNvPr>
            <p:cNvSpPr/>
            <p:nvPr userDrawn="1"/>
          </p:nvSpPr>
          <p:spPr>
            <a:xfrm flipV="1">
              <a:off x="4722552" y="0"/>
              <a:ext cx="1393890" cy="6023894"/>
            </a:xfrm>
            <a:prstGeom prst="round1Rect">
              <a:avLst>
                <a:gd name="adj" fmla="val 15972"/>
              </a:avLst>
            </a:prstGeom>
            <a:gradFill>
              <a:gsLst>
                <a:gs pos="88000">
                  <a:schemeClr val="tx1">
                    <a:alpha val="60000"/>
                  </a:schemeClr>
                </a:gs>
                <a:gs pos="54000">
                  <a:schemeClr val="accent1">
                    <a:lumMod val="50000"/>
                    <a:alpha val="0"/>
                  </a:schemeClr>
                </a:gs>
                <a:gs pos="100000">
                  <a:schemeClr val="tx1">
                    <a:alpha val="47000"/>
                  </a:schemeClr>
                </a:gs>
              </a:gsLst>
              <a:lin ang="0" scaled="0"/>
            </a:gradFill>
            <a:ln w="10795" cap="flat" cmpd="sng" algn="ctr">
              <a:noFill/>
              <a:prstDash val="solid"/>
            </a:ln>
            <a:effectLst>
              <a:softEdge rad="0"/>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err="1">
                <a:ln>
                  <a:noFill/>
                </a:ln>
                <a:solidFill>
                  <a:srgbClr val="FFFFFF"/>
                </a:solidFill>
                <a:effectLst/>
                <a:uLnTx/>
                <a:uFillTx/>
                <a:latin typeface="Microsoft Sans Serif"/>
                <a:ea typeface="+mn-ea"/>
                <a:cs typeface="+mn-cs"/>
              </a:endParaRPr>
            </a:p>
          </p:txBody>
        </p:sp>
      </p:grpSp>
      <p:sp>
        <p:nvSpPr>
          <p:cNvPr id="16" name="Title 1">
            <a:extLst>
              <a:ext uri="{FF2B5EF4-FFF2-40B4-BE49-F238E27FC236}">
                <a16:creationId xmlns:a16="http://schemas.microsoft.com/office/drawing/2014/main" id="{A2F9CEB0-FD72-4544-B8E3-F778962162E1}"/>
              </a:ext>
            </a:extLst>
          </p:cNvPr>
          <p:cNvSpPr>
            <a:spLocks noGrp="1"/>
          </p:cNvSpPr>
          <p:nvPr>
            <p:ph type="title" hasCustomPrompt="1"/>
          </p:nvPr>
        </p:nvSpPr>
        <p:spPr bwMode="black">
          <a:xfrm>
            <a:off x="325556" y="2972104"/>
            <a:ext cx="3882275" cy="623248"/>
          </a:xfrm>
        </p:spPr>
        <p:txBody>
          <a:bodyPr/>
          <a:lstStyle>
            <a:lvl1pPr>
              <a:lnSpc>
                <a:spcPct val="90000"/>
              </a:lnSpc>
              <a:defRPr sz="4500">
                <a:solidFill>
                  <a:schemeClr val="bg1"/>
                </a:solidFill>
              </a:defRPr>
            </a:lvl1pPr>
          </a:lstStyle>
          <a:p>
            <a:r>
              <a:rPr lang="en-US" dirty="0"/>
              <a:t>Segue title</a:t>
            </a:r>
          </a:p>
        </p:txBody>
      </p:sp>
      <p:grpSp>
        <p:nvGrpSpPr>
          <p:cNvPr id="18" name="Group 17">
            <a:extLst>
              <a:ext uri="{FF2B5EF4-FFF2-40B4-BE49-F238E27FC236}">
                <a16:creationId xmlns:a16="http://schemas.microsoft.com/office/drawing/2014/main" id="{67735C45-946F-4397-AADE-28DD68F225A4}"/>
              </a:ext>
            </a:extLst>
          </p:cNvPr>
          <p:cNvGrpSpPr/>
          <p:nvPr userDrawn="1"/>
        </p:nvGrpSpPr>
        <p:grpSpPr bwMode="gray">
          <a:xfrm>
            <a:off x="4881932" y="991366"/>
            <a:ext cx="3655499" cy="4873999"/>
            <a:chOff x="2253530" y="4154873"/>
            <a:chExt cx="2342448" cy="2342449"/>
          </a:xfrm>
        </p:grpSpPr>
        <p:sp>
          <p:nvSpPr>
            <p:cNvPr id="19" name="Oval 18">
              <a:extLst>
                <a:ext uri="{FF2B5EF4-FFF2-40B4-BE49-F238E27FC236}">
                  <a16:creationId xmlns:a16="http://schemas.microsoft.com/office/drawing/2014/main" id="{B5EDBE7D-1580-432B-9EFA-2285652716A1}"/>
                </a:ext>
              </a:extLst>
            </p:cNvPr>
            <p:cNvSpPr/>
            <p:nvPr/>
          </p:nvSpPr>
          <p:spPr bwMode="gray">
            <a:xfrm>
              <a:off x="2253530" y="4154873"/>
              <a:ext cx="2342448" cy="2342449"/>
            </a:xfrm>
            <a:prstGeom prst="ellipse">
              <a:avLst/>
            </a:prstGeom>
            <a:gradFill>
              <a:gsLst>
                <a:gs pos="100000">
                  <a:srgbClr val="697790"/>
                </a:gs>
                <a:gs pos="1000">
                  <a:schemeClr val="accent5"/>
                </a:gs>
              </a:gsLst>
              <a:lin ang="18900000" scaled="0"/>
            </a:gradFill>
            <a:ln>
              <a:noFill/>
            </a:ln>
            <a:effectLst>
              <a:outerShdw blurRad="647700" dist="355600" dir="10800000" algn="t" rotWithShape="0">
                <a:schemeClr val="accent6">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900" dirty="0" err="1">
                <a:solidFill>
                  <a:prstClr val="white"/>
                </a:solidFill>
              </a:endParaRPr>
            </a:p>
          </p:txBody>
        </p:sp>
        <p:sp>
          <p:nvSpPr>
            <p:cNvPr id="20" name="Oval 19">
              <a:extLst>
                <a:ext uri="{FF2B5EF4-FFF2-40B4-BE49-F238E27FC236}">
                  <a16:creationId xmlns:a16="http://schemas.microsoft.com/office/drawing/2014/main" id="{DF032FD5-AD24-4BC5-8AED-05C43A0DF34C}"/>
                </a:ext>
              </a:extLst>
            </p:cNvPr>
            <p:cNvSpPr/>
            <p:nvPr/>
          </p:nvSpPr>
          <p:spPr bwMode="gray">
            <a:xfrm>
              <a:off x="2547266" y="4448609"/>
              <a:ext cx="1754976" cy="1754976"/>
            </a:xfrm>
            <a:prstGeom prst="ellipse">
              <a:avLst/>
            </a:prstGeom>
            <a:solidFill>
              <a:schemeClr val="accent6"/>
            </a:solidFill>
            <a:ln>
              <a:noFill/>
            </a:ln>
            <a:effectLst>
              <a:outerShdw blurRad="647700" dist="355600" dir="10800000" algn="t" rotWithShape="0">
                <a:schemeClr val="accent5">
                  <a:lumMod val="50000"/>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dirty="0" err="1">
                <a:solidFill>
                  <a:prstClr val="white"/>
                </a:solidFill>
              </a:endParaRPr>
            </a:p>
          </p:txBody>
        </p:sp>
      </p:grpSp>
      <p:sp>
        <p:nvSpPr>
          <p:cNvPr id="21" name="Subtitle">
            <a:extLst>
              <a:ext uri="{FF2B5EF4-FFF2-40B4-BE49-F238E27FC236}">
                <a16:creationId xmlns:a16="http://schemas.microsoft.com/office/drawing/2014/main" id="{0323B195-1D42-4C65-B2F9-FEF67F561438}"/>
              </a:ext>
            </a:extLst>
          </p:cNvPr>
          <p:cNvSpPr>
            <a:spLocks noGrp="1"/>
          </p:cNvSpPr>
          <p:nvPr>
            <p:ph type="subTitle" idx="1"/>
          </p:nvPr>
        </p:nvSpPr>
        <p:spPr>
          <a:xfrm>
            <a:off x="370642" y="3821531"/>
            <a:ext cx="3837107" cy="914400"/>
          </a:xfrm>
        </p:spPr>
        <p:txBody>
          <a:bodyPr/>
          <a:lstStyle>
            <a:lvl1pPr marL="0" indent="0" algn="l">
              <a:lnSpc>
                <a:spcPct val="89000"/>
              </a:lnSpc>
              <a:spcBef>
                <a:spcPts val="900"/>
              </a:spcBef>
              <a:buNone/>
              <a:defRPr sz="21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52763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6566709" y="2932468"/>
            <a:ext cx="3486532" cy="1169872"/>
          </a:xfrm>
          <a:prstGeom prst="rect">
            <a:avLst/>
          </a:prstGeom>
          <a:noFill/>
          <a:effectLst/>
        </p:spPr>
        <p:txBody>
          <a:bodyPr wrap="none" lIns="0" tIns="0" rIns="0" bIns="0" rtlCol="0">
            <a:spAutoFit/>
          </a:bodyPr>
          <a:lstStyle/>
          <a:p>
            <a:pPr algn="ctr">
              <a:lnSpc>
                <a:spcPct val="87000"/>
              </a:lnSpc>
              <a:spcBef>
                <a:spcPct val="0"/>
              </a:spcBef>
              <a:defRPr/>
            </a:pPr>
            <a:r>
              <a:rPr lang="en-US" sz="8738" dirty="0">
                <a:solidFill>
                  <a:schemeClr val="accent6">
                    <a:lumMod val="50000"/>
                  </a:schemeClr>
                </a:solidFill>
                <a:effectLst>
                  <a:innerShdw blurRad="38100" dist="25400" dir="8100000">
                    <a:prstClr val="black">
                      <a:alpha val="50000"/>
                    </a:prstClr>
                  </a:innerShdw>
                </a:effectLst>
              </a:rPr>
              <a:t>Agenda</a:t>
            </a:r>
          </a:p>
        </p:txBody>
      </p:sp>
      <p:sp>
        <p:nvSpPr>
          <p:cNvPr id="8" name="Content Placeholder 19">
            <a:extLst>
              <a:ext uri="{FF2B5EF4-FFF2-40B4-BE49-F238E27FC236}">
                <a16:creationId xmlns:a16="http://schemas.microsoft.com/office/drawing/2014/main" id="{10968AA9-77DE-9242-845F-5A78D07B68BE}"/>
              </a:ext>
            </a:extLst>
          </p:cNvPr>
          <p:cNvSpPr>
            <a:spLocks noGrp="1"/>
          </p:cNvSpPr>
          <p:nvPr>
            <p:ph sz="quarter" idx="10"/>
          </p:nvPr>
        </p:nvSpPr>
        <p:spPr>
          <a:xfrm>
            <a:off x="583405" y="957453"/>
            <a:ext cx="6940154" cy="5319779"/>
          </a:xfrm>
          <a:prstGeom prst="rect">
            <a:avLst/>
          </a:prstGeom>
        </p:spPr>
        <p:txBody>
          <a:bodyPr>
            <a:normAutofit/>
          </a:bodyPr>
          <a:lstStyle>
            <a:lvl1pPr marL="685800" indent="-685800">
              <a:lnSpc>
                <a:spcPct val="90000"/>
              </a:lnSpc>
              <a:spcBef>
                <a:spcPts val="0"/>
              </a:spcBef>
              <a:spcAft>
                <a:spcPts val="675"/>
              </a:spcAft>
              <a:buClr>
                <a:schemeClr val="bg1"/>
              </a:buClr>
              <a:buFont typeface="+mj-lt"/>
              <a:buAutoNum type="arabicPeriod"/>
              <a:defRPr sz="4050">
                <a:solidFill>
                  <a:schemeClr val="bg1"/>
                </a:solidFill>
              </a:defRPr>
            </a:lvl1pPr>
            <a:lvl2pPr marL="0" indent="0">
              <a:lnSpc>
                <a:spcPct val="107000"/>
              </a:lnSpc>
              <a:spcBef>
                <a:spcPts val="0"/>
              </a:spcBef>
              <a:spcAft>
                <a:spcPts val="1350"/>
              </a:spcAft>
              <a:buClr>
                <a:schemeClr val="bg1"/>
              </a:buClr>
              <a:buFont typeface="+mj-lt"/>
              <a:buNone/>
              <a:defRPr sz="4050">
                <a:solidFill>
                  <a:schemeClr val="bg1"/>
                </a:solidFill>
              </a:defRPr>
            </a:lvl2pPr>
            <a:lvl3pPr marL="257175" indent="-257175">
              <a:lnSpc>
                <a:spcPct val="107000"/>
              </a:lnSpc>
              <a:spcBef>
                <a:spcPts val="0"/>
              </a:spcBef>
              <a:spcAft>
                <a:spcPts val="1350"/>
              </a:spcAft>
              <a:buClr>
                <a:schemeClr val="bg1"/>
              </a:buClr>
              <a:buFont typeface="+mj-lt"/>
              <a:buAutoNum type="arabicPeriod"/>
              <a:defRPr sz="4050">
                <a:solidFill>
                  <a:schemeClr val="bg1"/>
                </a:solidFill>
              </a:defRPr>
            </a:lvl3pPr>
            <a:lvl4pPr marL="257175" indent="-257175">
              <a:lnSpc>
                <a:spcPct val="107000"/>
              </a:lnSpc>
              <a:spcBef>
                <a:spcPts val="0"/>
              </a:spcBef>
              <a:spcAft>
                <a:spcPts val="1350"/>
              </a:spcAft>
              <a:buClr>
                <a:schemeClr val="bg1"/>
              </a:buClr>
              <a:buFont typeface="+mj-lt"/>
              <a:buAutoNum type="arabicPeriod"/>
              <a:defRPr sz="4050">
                <a:solidFill>
                  <a:schemeClr val="bg1"/>
                </a:solidFill>
              </a:defRPr>
            </a:lvl4pPr>
            <a:lvl5pPr marL="257175" indent="-257175">
              <a:lnSpc>
                <a:spcPct val="107000"/>
              </a:lnSpc>
              <a:spcBef>
                <a:spcPts val="0"/>
              </a:spcBef>
              <a:spcAft>
                <a:spcPts val="1350"/>
              </a:spcAft>
              <a:buClr>
                <a:schemeClr val="bg1"/>
              </a:buClr>
              <a:buFont typeface="+mj-lt"/>
              <a:buAutoNum type="arabicPeriod"/>
              <a:defRPr sz="405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208D36FA-EC4D-7D4A-B095-AC92E8A9595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76941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2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85725" y="-127002"/>
            <a:ext cx="730028"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B4C11CA4-B58A-1E45-86AF-685220A2EC36}"/>
              </a:ext>
            </a:extLst>
          </p:cNvPr>
          <p:cNvSpPr>
            <a:spLocks noGrp="1"/>
          </p:cNvSpPr>
          <p:nvPr>
            <p:ph sz="quarter" idx="10"/>
          </p:nvPr>
        </p:nvSpPr>
        <p:spPr>
          <a:xfrm>
            <a:off x="1375002" y="1015157"/>
            <a:ext cx="6861742" cy="5339923"/>
          </a:xfrm>
          <a:prstGeom prst="rect">
            <a:avLst/>
          </a:prstGeom>
        </p:spPr>
        <p:txBody>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0577A47-956C-6A4F-8971-CCC759B90BEE}"/>
              </a:ext>
            </a:extLst>
          </p:cNvPr>
          <p:cNvSpPr>
            <a:spLocks noGrp="1"/>
          </p:cNvSpPr>
          <p:nvPr>
            <p:ph type="title"/>
          </p:nvPr>
        </p:nvSpPr>
        <p:spPr>
          <a:xfrm rot="5400000">
            <a:off x="-2565086" y="3052965"/>
            <a:ext cx="5682803" cy="271469"/>
          </a:xfrm>
        </p:spPr>
        <p:txBody>
          <a:bodyPr wrap="square">
            <a:spAutoFit/>
          </a:bodyPr>
          <a:lstStyle>
            <a:lvl1pPr>
              <a:defRPr sz="21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62074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2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85725" y="-127002"/>
            <a:ext cx="730028"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27186819-050A-EE44-975A-A57DA0316FA1}"/>
              </a:ext>
            </a:extLst>
          </p:cNvPr>
          <p:cNvSpPr>
            <a:spLocks noGrp="1"/>
          </p:cNvSpPr>
          <p:nvPr>
            <p:ph sz="quarter" idx="10"/>
          </p:nvPr>
        </p:nvSpPr>
        <p:spPr>
          <a:xfrm>
            <a:off x="1375002" y="1015157"/>
            <a:ext cx="6861742" cy="5339923"/>
          </a:xfrm>
          <a:prstGeom prst="rect">
            <a:avLst/>
          </a:prstGeom>
        </p:spPr>
        <p:txBody>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B55197C6-4440-C140-838A-1363DBC789FF}"/>
              </a:ext>
            </a:extLst>
          </p:cNvPr>
          <p:cNvSpPr>
            <a:spLocks noGrp="1"/>
          </p:cNvSpPr>
          <p:nvPr>
            <p:ph type="title"/>
          </p:nvPr>
        </p:nvSpPr>
        <p:spPr>
          <a:xfrm rot="5400000">
            <a:off x="-2565086" y="3052965"/>
            <a:ext cx="5682803" cy="271469"/>
          </a:xfrm>
        </p:spPr>
        <p:txBody>
          <a:bodyPr wrap="square">
            <a:spAutoFit/>
          </a:bodyPr>
          <a:lstStyle>
            <a:lvl1pPr>
              <a:defRPr sz="21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72983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2 Blue">
    <p:bg>
      <p:bgPr>
        <a:solidFill>
          <a:srgbClr val="FFFFFF"/>
        </a:solidFill>
        <a:effectLst/>
      </p:bgPr>
    </p:bg>
    <p:spTree>
      <p:nvGrpSpPr>
        <p:cNvPr id="1" name=""/>
        <p:cNvGrpSpPr/>
        <p:nvPr/>
      </p:nvGrpSpPr>
      <p:grpSpPr>
        <a:xfrm>
          <a:off x="0" y="0"/>
          <a:ext cx="0" cy="0"/>
          <a:chOff x="0" y="0"/>
          <a:chExt cx="0" cy="0"/>
        </a:xfrm>
      </p:grpSpPr>
      <p:sp>
        <p:nvSpPr>
          <p:cNvPr id="24" name="Rectangle: Single Corner Rounded 55">
            <a:extLst>
              <a:ext uri="{FF2B5EF4-FFF2-40B4-BE49-F238E27FC236}">
                <a16:creationId xmlns:a16="http://schemas.microsoft.com/office/drawing/2014/main" id="{25675409-AF12-424E-B380-278C5FE944D5}"/>
              </a:ext>
            </a:extLst>
          </p:cNvPr>
          <p:cNvSpPr/>
          <p:nvPr userDrawn="1"/>
        </p:nvSpPr>
        <p:spPr bwMode="gray">
          <a:xfrm>
            <a:off x="-85725" y="-127002"/>
            <a:ext cx="730028" cy="6482082"/>
          </a:xfrm>
          <a:prstGeom prst="roundRect">
            <a:avLst>
              <a:gd name="adj" fmla="val 8455"/>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26054762-9254-0D4E-BCD4-AE565B915464}"/>
              </a:ext>
            </a:extLst>
          </p:cNvPr>
          <p:cNvSpPr>
            <a:spLocks noGrp="1"/>
          </p:cNvSpPr>
          <p:nvPr>
            <p:ph sz="quarter" idx="10"/>
          </p:nvPr>
        </p:nvSpPr>
        <p:spPr>
          <a:xfrm>
            <a:off x="1375002" y="1015157"/>
            <a:ext cx="6861742" cy="5339923"/>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5E506679-F503-F54E-8232-EF7575E80F83}"/>
              </a:ext>
            </a:extLst>
          </p:cNvPr>
          <p:cNvSpPr>
            <a:spLocks noGrp="1"/>
          </p:cNvSpPr>
          <p:nvPr>
            <p:ph type="title"/>
          </p:nvPr>
        </p:nvSpPr>
        <p:spPr>
          <a:xfrm rot="5400000">
            <a:off x="-2565086" y="3052965"/>
            <a:ext cx="5682803" cy="271469"/>
          </a:xfrm>
        </p:spPr>
        <p:txBody>
          <a:bodyPr wrap="square">
            <a:spAutoFit/>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9482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2 Light Blue">
    <p:bg>
      <p:bgPr>
        <a:solidFill>
          <a:srgbClr val="FFFFFF"/>
        </a:solidFill>
        <a:effectLst/>
      </p:bgPr>
    </p:bg>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A56E7C-9A24-EF4A-8429-C017F6CEC55A}"/>
              </a:ext>
            </a:extLst>
          </p:cNvPr>
          <p:cNvSpPr>
            <a:spLocks noGrp="1"/>
          </p:cNvSpPr>
          <p:nvPr>
            <p:ph sz="quarter" idx="10"/>
          </p:nvPr>
        </p:nvSpPr>
        <p:spPr>
          <a:xfrm>
            <a:off x="1375002" y="1015157"/>
            <a:ext cx="6861742" cy="5339923"/>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10" name="Rectangle: Single Corner Rounded 55">
            <a:extLst>
              <a:ext uri="{FF2B5EF4-FFF2-40B4-BE49-F238E27FC236}">
                <a16:creationId xmlns:a16="http://schemas.microsoft.com/office/drawing/2014/main" id="{25752157-1EA1-4DF8-91CB-5D026545D080}"/>
              </a:ext>
            </a:extLst>
          </p:cNvPr>
          <p:cNvSpPr/>
          <p:nvPr userDrawn="1"/>
        </p:nvSpPr>
        <p:spPr bwMode="gray">
          <a:xfrm>
            <a:off x="-85725" y="-127002"/>
            <a:ext cx="730028" cy="6482082"/>
          </a:xfrm>
          <a:prstGeom prst="roundRect">
            <a:avLst>
              <a:gd name="adj" fmla="val 8455"/>
            </a:avLst>
          </a:prstGeom>
          <a:solidFill>
            <a:schemeClr val="accent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6" name="Title 2">
            <a:extLst>
              <a:ext uri="{FF2B5EF4-FFF2-40B4-BE49-F238E27FC236}">
                <a16:creationId xmlns:a16="http://schemas.microsoft.com/office/drawing/2014/main" id="{E6A99A0D-7419-3B40-AD42-8DB8315648F3}"/>
              </a:ext>
            </a:extLst>
          </p:cNvPr>
          <p:cNvSpPr>
            <a:spLocks noGrp="1"/>
          </p:cNvSpPr>
          <p:nvPr>
            <p:ph type="title"/>
          </p:nvPr>
        </p:nvSpPr>
        <p:spPr>
          <a:xfrm rot="5400000">
            <a:off x="-2565086" y="3052965"/>
            <a:ext cx="5682803" cy="271469"/>
          </a:xfrm>
        </p:spPr>
        <p:txBody>
          <a:bodyPr wrap="square">
            <a:spAutoFit/>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9944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2 Tea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28EAFDF8-F6CD-4BA2-A44B-DABABBBF97B2}"/>
              </a:ext>
            </a:extLst>
          </p:cNvPr>
          <p:cNvSpPr/>
          <p:nvPr userDrawn="1"/>
        </p:nvSpPr>
        <p:spPr bwMode="gray">
          <a:xfrm>
            <a:off x="-85725" y="-127002"/>
            <a:ext cx="730028" cy="6482082"/>
          </a:xfrm>
          <a:prstGeom prst="roundRect">
            <a:avLst>
              <a:gd name="adj" fmla="val 8455"/>
            </a:avLst>
          </a:prstGeom>
          <a:solidFill>
            <a:schemeClr val="accent3"/>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623156BE-0D93-9947-9E1E-B9F92F0B4E09}"/>
              </a:ext>
            </a:extLst>
          </p:cNvPr>
          <p:cNvSpPr>
            <a:spLocks noGrp="1"/>
          </p:cNvSpPr>
          <p:nvPr>
            <p:ph sz="quarter" idx="10"/>
          </p:nvPr>
        </p:nvSpPr>
        <p:spPr>
          <a:xfrm>
            <a:off x="1375002" y="1015157"/>
            <a:ext cx="6861742" cy="5339923"/>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4814C958-3B5D-F445-81E0-FF1F179CDCCA}"/>
              </a:ext>
            </a:extLst>
          </p:cNvPr>
          <p:cNvSpPr>
            <a:spLocks noGrp="1"/>
          </p:cNvSpPr>
          <p:nvPr>
            <p:ph type="title"/>
          </p:nvPr>
        </p:nvSpPr>
        <p:spPr>
          <a:xfrm rot="5400000">
            <a:off x="-2565086" y="3052965"/>
            <a:ext cx="5682803" cy="271469"/>
          </a:xfrm>
        </p:spPr>
        <p:txBody>
          <a:bodyPr wrap="square">
            <a:spAutoFit/>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599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2 Gun 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85725" y="-127002"/>
            <a:ext cx="730028"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C6FF2B29-32B4-CA46-824A-9E235BAE4F9C}"/>
              </a:ext>
            </a:extLst>
          </p:cNvPr>
          <p:cNvSpPr>
            <a:spLocks noGrp="1"/>
          </p:cNvSpPr>
          <p:nvPr>
            <p:ph sz="quarter" idx="10"/>
          </p:nvPr>
        </p:nvSpPr>
        <p:spPr>
          <a:xfrm>
            <a:off x="1375002" y="1015157"/>
            <a:ext cx="6861742" cy="5339923"/>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D7C252D-39AD-7C4C-84C6-B1FD9DC44345}"/>
              </a:ext>
            </a:extLst>
          </p:cNvPr>
          <p:cNvSpPr>
            <a:spLocks noGrp="1"/>
          </p:cNvSpPr>
          <p:nvPr>
            <p:ph type="title"/>
          </p:nvPr>
        </p:nvSpPr>
        <p:spPr>
          <a:xfrm rot="5400000">
            <a:off x="-2565086" y="3052965"/>
            <a:ext cx="5682803" cy="271469"/>
          </a:xfrm>
        </p:spPr>
        <p:txBody>
          <a:bodyPr wrap="square">
            <a:spAutoFit/>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7805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2C5AA8A-721E-4701-979E-BF5C4138F95E}"/>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5" name="Rectangle 5">
            <a:extLst>
              <a:ext uri="{FF2B5EF4-FFF2-40B4-BE49-F238E27FC236}">
                <a16:creationId xmlns:a16="http://schemas.microsoft.com/office/drawing/2014/main" id="{FB6A99CE-AF1B-49DE-AF80-A702BAA04D64}"/>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6" name="Rectangle 6">
            <a:extLst>
              <a:ext uri="{FF2B5EF4-FFF2-40B4-BE49-F238E27FC236}">
                <a16:creationId xmlns:a16="http://schemas.microsoft.com/office/drawing/2014/main" id="{875855FF-BF19-459E-A397-045CECD5D682}"/>
              </a:ext>
            </a:extLst>
          </p:cNvPr>
          <p:cNvSpPr>
            <a:spLocks noGrp="1" noChangeArrowheads="1"/>
          </p:cNvSpPr>
          <p:nvPr>
            <p:ph type="sldNum" sz="quarter" idx="12"/>
          </p:nvPr>
        </p:nvSpPr>
        <p:spPr/>
        <p:txBody>
          <a:bodyPr/>
          <a:lstStyle>
            <a:lvl1pPr>
              <a:defRPr/>
            </a:lvl1pPr>
          </a:lstStyle>
          <a:p>
            <a:pPr>
              <a:defRPr/>
            </a:pPr>
            <a:r>
              <a:rPr lang="en-GB" altLang="en-US"/>
              <a:t>Slide </a:t>
            </a:r>
            <a:fld id="{1A8E2A3D-E627-4495-87FA-07CADBD1A42B}" type="slidenum">
              <a:rPr lang="en-GB" altLang="en-US"/>
              <a:pPr>
                <a:defRPr/>
              </a:pPr>
              <a:t>‹#›</a:t>
            </a:fld>
            <a:endParaRPr lang="en-GB" altLang="en-US"/>
          </a:p>
        </p:txBody>
      </p:sp>
    </p:spTree>
    <p:extLst>
      <p:ext uri="{BB962C8B-B14F-4D97-AF65-F5344CB8AC3E}">
        <p14:creationId xmlns:p14="http://schemas.microsoft.com/office/powerpoint/2010/main" val="3599926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2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85725" y="-127002"/>
            <a:ext cx="730028"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a:solidFill>
                <a:prstClr val="white"/>
              </a:solidFill>
            </a:endParaRPr>
          </a:p>
        </p:txBody>
      </p:sp>
      <p:sp>
        <p:nvSpPr>
          <p:cNvPr id="5" name="Content Placeholder 18">
            <a:extLst>
              <a:ext uri="{FF2B5EF4-FFF2-40B4-BE49-F238E27FC236}">
                <a16:creationId xmlns:a16="http://schemas.microsoft.com/office/drawing/2014/main" id="{D002839B-4A97-1047-9C69-AEB96FCC0BCF}"/>
              </a:ext>
            </a:extLst>
          </p:cNvPr>
          <p:cNvSpPr>
            <a:spLocks noGrp="1"/>
          </p:cNvSpPr>
          <p:nvPr>
            <p:ph sz="quarter" idx="10"/>
          </p:nvPr>
        </p:nvSpPr>
        <p:spPr>
          <a:xfrm>
            <a:off x="1375002" y="1015157"/>
            <a:ext cx="6861742" cy="5339923"/>
          </a:xfrm>
          <a:prstGeom prst="rect">
            <a:avLst/>
          </a:prstGeom>
        </p:spPr>
        <p:txBody>
          <a:bodyPr>
            <a:normAutofit/>
          </a:bodyPr>
          <a:lstStyle>
            <a:lvl1pPr marL="685800" indent="-685800">
              <a:lnSpc>
                <a:spcPct val="90000"/>
              </a:lnSpc>
              <a:spcBef>
                <a:spcPts val="0"/>
              </a:spcBef>
              <a:spcAft>
                <a:spcPts val="675"/>
              </a:spcAft>
              <a:buClr>
                <a:schemeClr val="tx2"/>
              </a:buClr>
              <a:buFont typeface="+mj-lt"/>
              <a:buAutoNum type="arabicPeriod"/>
              <a:defRPr sz="4050">
                <a:solidFill>
                  <a:schemeClr val="tx2"/>
                </a:solidFill>
              </a:defRPr>
            </a:lvl1pPr>
            <a:lvl2pPr marL="685800" indent="-685800">
              <a:lnSpc>
                <a:spcPct val="107000"/>
              </a:lnSpc>
              <a:spcBef>
                <a:spcPts val="0"/>
              </a:spcBef>
              <a:spcAft>
                <a:spcPts val="1350"/>
              </a:spcAft>
              <a:buClr>
                <a:schemeClr val="tx2"/>
              </a:buClr>
              <a:buFont typeface="+mj-lt"/>
              <a:buAutoNum type="arabicPeriod"/>
              <a:defRPr sz="4050">
                <a:solidFill>
                  <a:schemeClr val="tx1"/>
                </a:solidFill>
              </a:defRPr>
            </a:lvl2pPr>
            <a:lvl3pPr marL="685800" indent="-685800">
              <a:lnSpc>
                <a:spcPct val="107000"/>
              </a:lnSpc>
              <a:spcBef>
                <a:spcPts val="0"/>
              </a:spcBef>
              <a:spcAft>
                <a:spcPts val="1350"/>
              </a:spcAft>
              <a:buClr>
                <a:schemeClr val="tx2"/>
              </a:buClr>
              <a:buFont typeface="+mj-lt"/>
              <a:buAutoNum type="arabicPeriod"/>
              <a:defRPr sz="4050">
                <a:solidFill>
                  <a:schemeClr val="tx1"/>
                </a:solidFill>
              </a:defRPr>
            </a:lvl3pPr>
            <a:lvl4pPr marL="685800" indent="-685800">
              <a:lnSpc>
                <a:spcPct val="107000"/>
              </a:lnSpc>
              <a:spcBef>
                <a:spcPts val="0"/>
              </a:spcBef>
              <a:spcAft>
                <a:spcPts val="1350"/>
              </a:spcAft>
              <a:buClr>
                <a:schemeClr val="tx2"/>
              </a:buClr>
              <a:buFont typeface="+mj-lt"/>
              <a:buAutoNum type="arabicPeriod"/>
              <a:defRPr sz="4050">
                <a:solidFill>
                  <a:schemeClr val="tx1"/>
                </a:solidFill>
              </a:defRPr>
            </a:lvl4pPr>
            <a:lvl5pPr marL="685800" indent="-685800">
              <a:lnSpc>
                <a:spcPct val="107000"/>
              </a:lnSpc>
              <a:spcBef>
                <a:spcPts val="0"/>
              </a:spcBef>
              <a:spcAft>
                <a:spcPts val="1350"/>
              </a:spcAft>
              <a:buClr>
                <a:schemeClr val="tx2"/>
              </a:buClr>
              <a:buFont typeface="+mj-lt"/>
              <a:buAutoNum type="arabicPeriod"/>
              <a:defRPr sz="405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9B68F083-E4D3-5C4B-B811-917B2E5D18D5}"/>
              </a:ext>
            </a:extLst>
          </p:cNvPr>
          <p:cNvSpPr>
            <a:spLocks noGrp="1"/>
          </p:cNvSpPr>
          <p:nvPr>
            <p:ph type="title"/>
          </p:nvPr>
        </p:nvSpPr>
        <p:spPr>
          <a:xfrm rot="5400000">
            <a:off x="-2565086" y="3052965"/>
            <a:ext cx="5682803" cy="271469"/>
          </a:xfrm>
        </p:spPr>
        <p:txBody>
          <a:bodyPr wrap="square">
            <a:spAutoFit/>
          </a:bodyPr>
          <a:lstStyle>
            <a:lvl1pPr>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4660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3A03272E-A5C6-CB49-BA8B-767EA157F8AE}"/>
              </a:ext>
            </a:extLst>
          </p:cNvPr>
          <p:cNvSpPr>
            <a:spLocks noGrp="1"/>
          </p:cNvSpPr>
          <p:nvPr>
            <p:ph type="ftr" sz="quarter" idx="3"/>
          </p:nvPr>
        </p:nvSpPr>
        <p:spPr>
          <a:xfrm>
            <a:off x="371474" y="6558376"/>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Tree>
    <p:extLst>
      <p:ext uri="{BB962C8B-B14F-4D97-AF65-F5344CB8AC3E}">
        <p14:creationId xmlns:p14="http://schemas.microsoft.com/office/powerpoint/2010/main" val="134573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Tree>
    <p:extLst>
      <p:ext uri="{BB962C8B-B14F-4D97-AF65-F5344CB8AC3E}">
        <p14:creationId xmlns:p14="http://schemas.microsoft.com/office/powerpoint/2010/main" val="355763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endParaRPr lang="en-US" dirty="0"/>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Footer Placeholder 2">
            <a:extLst>
              <a:ext uri="{FF2B5EF4-FFF2-40B4-BE49-F238E27FC236}">
                <a16:creationId xmlns:a16="http://schemas.microsoft.com/office/drawing/2014/main" id="{B4AC2C1E-BA0E-DC40-8740-4C7EC419416D}"/>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Tree>
    <p:extLst>
      <p:ext uri="{BB962C8B-B14F-4D97-AF65-F5344CB8AC3E}">
        <p14:creationId xmlns:p14="http://schemas.microsoft.com/office/powerpoint/2010/main" val="40613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370642" y="1088136"/>
            <a:ext cx="8390334" cy="236347"/>
          </a:xfrm>
        </p:spPr>
        <p:txBody>
          <a:bodyPr/>
          <a:lstStyle>
            <a:lvl1pPr>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371474"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Tree>
    <p:extLst>
      <p:ext uri="{BB962C8B-B14F-4D97-AF65-F5344CB8AC3E}">
        <p14:creationId xmlns:p14="http://schemas.microsoft.com/office/powerpoint/2010/main" val="338870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371475" y="733120"/>
            <a:ext cx="5543550" cy="271485"/>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370642" y="1088136"/>
            <a:ext cx="5544101" cy="177293"/>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6622255" y="2058988"/>
            <a:ext cx="2150270"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371475" y="3315564"/>
            <a:ext cx="1956197" cy="542969"/>
          </a:xfrm>
        </p:spPr>
        <p:txBody>
          <a:bodyPr/>
          <a:lstStyle/>
          <a:p>
            <a:r>
              <a:rPr lang="en-US"/>
              <a:t>Click to edit Master title style</a:t>
            </a:r>
          </a:p>
        </p:txBody>
      </p:sp>
      <p:sp>
        <p:nvSpPr>
          <p:cNvPr id="6" name="Subtitle">
            <a:extLst>
              <a:ext uri="{FF2B5EF4-FFF2-40B4-BE49-F238E27FC236}">
                <a16:creationId xmlns:a16="http://schemas.microsoft.com/office/drawing/2014/main" id="{2A9BCAA3-70F7-4208-9247-D197A13FECB8}"/>
              </a:ext>
            </a:extLst>
          </p:cNvPr>
          <p:cNvSpPr>
            <a:spLocks noGrp="1"/>
          </p:cNvSpPr>
          <p:nvPr>
            <p:ph type="subTitle" idx="1"/>
          </p:nvPr>
        </p:nvSpPr>
        <p:spPr>
          <a:xfrm>
            <a:off x="370642" y="3942416"/>
            <a:ext cx="1956197" cy="354584"/>
          </a:xfrm>
          <a:prstGeom prst="rect">
            <a:avLst/>
          </a:prstGeom>
        </p:spPr>
        <p:txBody>
          <a:bodyPr wrap="square">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2"/>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54737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36D16B0-3ADE-DD47-83CE-1305D23E9A61}"/>
              </a:ext>
            </a:extLst>
          </p:cNvPr>
          <p:cNvSpPr>
            <a:spLocks noGrp="1"/>
          </p:cNvSpPr>
          <p:nvPr>
            <p:ph type="ftr" sz="quarter" idx="10"/>
          </p:nvPr>
        </p:nvSpPr>
        <p:spPr>
          <a:xfrm>
            <a:off x="371474" y="6562455"/>
            <a:ext cx="4457700" cy="88614"/>
          </a:xfrm>
        </p:spPr>
        <p:txBody>
          <a:bodyPr/>
          <a:lstStyle>
            <a:lvl1pPr>
              <a:defRPr>
                <a:solidFill>
                  <a:schemeClr val="accent5">
                    <a:lumMod val="60000"/>
                    <a:lumOff val="40000"/>
                  </a:schemeClr>
                </a:solidFill>
              </a:defRPr>
            </a:lvl1pPr>
          </a:lstStyle>
          <a:p>
            <a:r>
              <a:rPr lang="en-US"/>
              <a:t>Lin Yang (Qualcomm)</a:t>
            </a:r>
            <a:endParaRPr lang="en-US" dirty="0"/>
          </a:p>
        </p:txBody>
      </p:sp>
      <p:sp>
        <p:nvSpPr>
          <p:cNvPr id="7" name="Title 1">
            <a:extLst>
              <a:ext uri="{FF2B5EF4-FFF2-40B4-BE49-F238E27FC236}">
                <a16:creationId xmlns:a16="http://schemas.microsoft.com/office/drawing/2014/main" id="{F56B218C-0241-074D-BD90-27E552E71C98}"/>
              </a:ext>
            </a:extLst>
          </p:cNvPr>
          <p:cNvSpPr>
            <a:spLocks noGrp="1"/>
          </p:cNvSpPr>
          <p:nvPr>
            <p:ph type="title"/>
          </p:nvPr>
        </p:nvSpPr>
        <p:spPr>
          <a:xfrm>
            <a:off x="371475" y="733118"/>
            <a:ext cx="8390334" cy="271485"/>
          </a:xfrm>
        </p:spPr>
        <p:txBody>
          <a:bodyPr/>
          <a:lstStyle/>
          <a:p>
            <a:r>
              <a:rPr lang="en-US"/>
              <a:t>Click to edit Master title style</a:t>
            </a:r>
            <a:endParaRPr lang="en-US" dirty="0"/>
          </a:p>
        </p:txBody>
      </p:sp>
      <p:sp>
        <p:nvSpPr>
          <p:cNvPr id="8" name="Content Placeholder 4">
            <a:extLst>
              <a:ext uri="{FF2B5EF4-FFF2-40B4-BE49-F238E27FC236}">
                <a16:creationId xmlns:a16="http://schemas.microsoft.com/office/drawing/2014/main" id="{DB853B50-E269-DF43-AAE9-523798C62499}"/>
              </a:ext>
            </a:extLst>
          </p:cNvPr>
          <p:cNvSpPr>
            <a:spLocks noGrp="1"/>
          </p:cNvSpPr>
          <p:nvPr>
            <p:ph sz="quarter" idx="14"/>
          </p:nvPr>
        </p:nvSpPr>
        <p:spPr>
          <a:xfrm>
            <a:off x="371475" y="1719073"/>
            <a:ext cx="8390334"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4A2A4FE0-4282-C34E-A8FD-CAE319C06BC6}"/>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19832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371475" y="1719073"/>
            <a:ext cx="409994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4661869" y="1719073"/>
            <a:ext cx="409994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64581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371475"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3234690"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6087189" y="1719073"/>
            <a:ext cx="267462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9577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E5BF1C0E-E980-4198-AD72-D434C60772EB}"/>
              </a:ext>
            </a:extLst>
          </p:cNvPr>
          <p:cNvSpPr>
            <a:spLocks noGrp="1"/>
          </p:cNvSpPr>
          <p:nvPr>
            <p:ph type="dt" sz="half" idx="10"/>
          </p:nvPr>
        </p:nvSpPr>
        <p:spPr>
          <a:xfrm>
            <a:off x="696913" y="332601"/>
            <a:ext cx="1045158" cy="276999"/>
          </a:xfrm>
        </p:spPr>
        <p:txBody>
          <a:bodyPr/>
          <a:lstStyle/>
          <a:p>
            <a:pPr>
              <a:defRPr/>
            </a:pPr>
            <a:r>
              <a:rPr lang="en-US" altLang="en-US"/>
              <a:t>September 2024</a:t>
            </a:r>
            <a:endParaRPr lang="en-GB" altLang="en-US" dirty="0"/>
          </a:p>
        </p:txBody>
      </p:sp>
      <p:sp>
        <p:nvSpPr>
          <p:cNvPr id="9" name="Footer Placeholder 8">
            <a:extLst>
              <a:ext uri="{FF2B5EF4-FFF2-40B4-BE49-F238E27FC236}">
                <a16:creationId xmlns:a16="http://schemas.microsoft.com/office/drawing/2014/main" id="{382429B4-AC28-490A-8504-D52C2DB3DC65}"/>
              </a:ext>
            </a:extLst>
          </p:cNvPr>
          <p:cNvSpPr>
            <a:spLocks noGrp="1"/>
          </p:cNvSpPr>
          <p:nvPr>
            <p:ph type="ftr" sz="quarter" idx="11"/>
          </p:nvPr>
        </p:nvSpPr>
        <p:spPr/>
        <p:txBody>
          <a:bodyPr/>
          <a:lstStyle/>
          <a:p>
            <a:pPr>
              <a:defRPr/>
            </a:pPr>
            <a:r>
              <a:rPr lang="en-GB"/>
              <a:t>Lin Yang (Qualcomm)</a:t>
            </a:r>
            <a:endParaRPr lang="en-GB" dirty="0"/>
          </a:p>
        </p:txBody>
      </p:sp>
      <p:sp>
        <p:nvSpPr>
          <p:cNvPr id="10" name="Slide Number Placeholder 9">
            <a:extLst>
              <a:ext uri="{FF2B5EF4-FFF2-40B4-BE49-F238E27FC236}">
                <a16:creationId xmlns:a16="http://schemas.microsoft.com/office/drawing/2014/main" id="{2A2A53C1-0CF3-4CFC-8BE8-D84B06D4C227}"/>
              </a:ext>
            </a:extLst>
          </p:cNvPr>
          <p:cNvSpPr>
            <a:spLocks noGrp="1"/>
          </p:cNvSpPr>
          <p:nvPr>
            <p:ph type="sldNum" sz="quarter" idx="12"/>
          </p:nvPr>
        </p:nvSpPr>
        <p:spPr/>
        <p:txBody>
          <a:bodyPr/>
          <a:lstStyle/>
          <a:p>
            <a:pPr>
              <a:defRPr/>
            </a:pPr>
            <a:r>
              <a:rPr lang="en-GB" altLang="en-US"/>
              <a:t>Slide </a:t>
            </a:r>
            <a:fld id="{B49C4EAE-3D00-4EB7-8462-25329E061374}" type="slidenum">
              <a:rPr lang="en-GB" altLang="en-US" smtClean="0"/>
              <a:pPr>
                <a:defRPr/>
              </a:pPr>
              <a:t>‹#›</a:t>
            </a:fld>
            <a:endParaRPr lang="en-GB" altLang="en-US"/>
          </a:p>
        </p:txBody>
      </p:sp>
      <p:sp>
        <p:nvSpPr>
          <p:cNvPr id="11" name="Title 10">
            <a:extLst>
              <a:ext uri="{FF2B5EF4-FFF2-40B4-BE49-F238E27FC236}">
                <a16:creationId xmlns:a16="http://schemas.microsoft.com/office/drawing/2014/main" id="{F2C0D638-719E-495B-8175-80DE7EAEDD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0619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360760" y="5312740"/>
            <a:ext cx="8892098"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6" y="5607050"/>
            <a:ext cx="8195038" cy="929054"/>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B2BADF63-7A2A-4A3A-A253-424687008F60}"/>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9" name="TextBox 8">
            <a:extLst>
              <a:ext uri="{FF2B5EF4-FFF2-40B4-BE49-F238E27FC236}">
                <a16:creationId xmlns:a16="http://schemas.microsoft.com/office/drawing/2014/main" id="{998A71DB-976E-A24A-96E2-B18CF91A65FC}"/>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61340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360760" y="5312740"/>
            <a:ext cx="8892098"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6" y="5607050"/>
            <a:ext cx="8195038" cy="929054"/>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6835771C-39C4-439F-9E17-EFD2B4011CB5}"/>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solidFill>
                <a:latin typeface="+mn-lt"/>
                <a:ea typeface="+mn-ea"/>
                <a:cs typeface="+mn-cs"/>
              </a:rPr>
              <a:pPr marL="0" lvl="0" algn="r" defTabSz="685800" rtl="0" eaLnBrk="1" latinLnBrk="0" hangingPunct="1">
                <a:lnSpc>
                  <a:spcPct val="125000"/>
                </a:lnSpc>
              </a:pPr>
              <a:t>‹#›</a:t>
            </a:fld>
            <a:endParaRPr lang="en-US" sz="600" kern="1200">
              <a:solidFill>
                <a:schemeClr val="accent5"/>
              </a:solidFill>
              <a:latin typeface="+mn-lt"/>
              <a:ea typeface="+mn-ea"/>
              <a:cs typeface="+mn-cs"/>
            </a:endParaRPr>
          </a:p>
        </p:txBody>
      </p:sp>
      <p:sp>
        <p:nvSpPr>
          <p:cNvPr id="10" name="TextBox 9">
            <a:extLst>
              <a:ext uri="{FF2B5EF4-FFF2-40B4-BE49-F238E27FC236}">
                <a16:creationId xmlns:a16="http://schemas.microsoft.com/office/drawing/2014/main" id="{80801655-BB5D-8D42-BF35-5552419A1844}"/>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73041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9C54434D-FA64-4658-9BFD-21AB34B4189F}"/>
              </a:ext>
            </a:extLst>
          </p:cNvPr>
          <p:cNvSpPr/>
          <p:nvPr userDrawn="1"/>
        </p:nvSpPr>
        <p:spPr bwMode="gray">
          <a:xfrm>
            <a:off x="360760" y="5312740"/>
            <a:ext cx="8892098" cy="1697660"/>
          </a:xfrm>
          <a:prstGeom prst="roundRect">
            <a:avLst>
              <a:gd name="adj" fmla="val 4848"/>
            </a:avLst>
          </a:prstGeom>
          <a:solidFill>
            <a:schemeClr val="accent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6058" y="5607050"/>
            <a:ext cx="8195036"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34032CCB-9D02-4DA9-9379-A73762F29F44}"/>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2">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2">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2675B83E-0BE5-D244-AA83-CABD189E8C63}"/>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84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A8FB935D-3E2E-374D-9237-10480721EB01}"/>
              </a:ext>
            </a:extLst>
          </p:cNvPr>
          <p:cNvSpPr/>
          <p:nvPr userDrawn="1"/>
        </p:nvSpPr>
        <p:spPr bwMode="gray">
          <a:xfrm>
            <a:off x="360760" y="5312740"/>
            <a:ext cx="8892098" cy="1697660"/>
          </a:xfrm>
          <a:prstGeom prst="roundRect">
            <a:avLst>
              <a:gd name="adj" fmla="val 4848"/>
            </a:avLst>
          </a:prstGeom>
          <a:solidFill>
            <a:schemeClr val="accent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8" y="5607050"/>
            <a:ext cx="8195036"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C8381936-07CE-4E0E-A28C-AE4F2F90F489}"/>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bg1"/>
                </a:solidFill>
                <a:latin typeface="+mn-lt"/>
                <a:ea typeface="+mn-ea"/>
                <a:cs typeface="+mn-cs"/>
              </a:rPr>
              <a:pPr marL="0" lvl="0" algn="r" defTabSz="685800" rtl="0" eaLnBrk="1" latinLnBrk="0" hangingPunct="1">
                <a:lnSpc>
                  <a:spcPct val="125000"/>
                </a:lnSpc>
              </a:pPr>
              <a:t>‹#›</a:t>
            </a:fld>
            <a:endParaRPr lang="en-US" sz="600" kern="1200">
              <a:solidFill>
                <a:schemeClr val="bg1"/>
              </a:solidFill>
              <a:latin typeface="+mn-lt"/>
              <a:ea typeface="+mn-ea"/>
              <a:cs typeface="+mn-cs"/>
            </a:endParaRPr>
          </a:p>
        </p:txBody>
      </p:sp>
      <p:sp>
        <p:nvSpPr>
          <p:cNvPr id="10" name="TextBox 9">
            <a:extLst>
              <a:ext uri="{FF2B5EF4-FFF2-40B4-BE49-F238E27FC236}">
                <a16:creationId xmlns:a16="http://schemas.microsoft.com/office/drawing/2014/main" id="{E1348D7E-2C52-0648-B459-2BB160BEC88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20000"/>
                    <a:lumOff val="8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0479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64F7479C-618C-7446-B7B5-D8A90E14FF2D}"/>
              </a:ext>
            </a:extLst>
          </p:cNvPr>
          <p:cNvSpPr/>
          <p:nvPr userDrawn="1"/>
        </p:nvSpPr>
        <p:spPr bwMode="gray">
          <a:xfrm>
            <a:off x="360760" y="5312740"/>
            <a:ext cx="8892098" cy="1697660"/>
          </a:xfrm>
          <a:prstGeom prst="roundRect">
            <a:avLst>
              <a:gd name="adj" fmla="val 4848"/>
            </a:avLst>
          </a:prstGeom>
          <a:solidFill>
            <a:schemeClr val="accent3"/>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566057" y="5607050"/>
            <a:ext cx="8195037"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8EC75432-B24B-45B9-83ED-D23B86BEF52A}"/>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3">
                    <a:lumMod val="40000"/>
                    <a:lumOff val="60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3">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1684853D-5F0A-494C-9888-7AAEF3B1B6D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3">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1360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360760" y="5312740"/>
            <a:ext cx="8892098"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4664" y="5607050"/>
            <a:ext cx="8196430"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24B18C2F-53E3-41A5-897F-9ABCFEF64568}"/>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D9A81EAB-DE44-ED41-8D8F-2A4169FC143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25990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360760" y="5312740"/>
            <a:ext cx="8892098"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370642" y="5153638"/>
            <a:ext cx="4813772" cy="88614"/>
          </a:xfrm>
          <a:prstGeom prst="rect">
            <a:avLst/>
          </a:prstGeom>
        </p:spPr>
        <p:txBody>
          <a:bodyPr vert="horz" wrap="square" lIns="0" tIns="0" rIns="0" bIns="0" rtlCol="0" anchor="b">
            <a:spAutoFit/>
          </a:bodyPr>
          <a:lstStyle>
            <a:lvl1pPr algn="l">
              <a:lnSpc>
                <a:spcPct val="96000"/>
              </a:lnSpc>
              <a:defRPr sz="600">
                <a:solidFill>
                  <a:schemeClr val="accent5">
                    <a:lumMod val="60000"/>
                    <a:lumOff val="40000"/>
                  </a:schemeClr>
                </a:solidFill>
              </a:defRPr>
            </a:lvl1pPr>
          </a:lstStyle>
          <a:p>
            <a:r>
              <a:rPr lang="en-US"/>
              <a:t>Lin Yang (Qualcomm)</a:t>
            </a:r>
            <a:endParaRPr lang="en-US" dirty="0"/>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371475" y="1719073"/>
            <a:ext cx="8390334"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370642" y="1088137"/>
            <a:ext cx="8391167" cy="177293"/>
          </a:xfrm>
          <a:prstGeom prst="rect">
            <a:avLst/>
          </a:prstGeom>
        </p:spPr>
        <p:txBody>
          <a:bodyPr>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564664" y="5607050"/>
            <a:ext cx="8196430" cy="929054"/>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7C5C23DA-0A03-41BE-AF55-A9326FD999AC}"/>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0" name="TextBox 9">
            <a:extLst>
              <a:ext uri="{FF2B5EF4-FFF2-40B4-BE49-F238E27FC236}">
                <a16:creationId xmlns:a16="http://schemas.microsoft.com/office/drawing/2014/main" id="{72C27C62-1DFD-8E4E-8A14-4A72529B9377}"/>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19428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4570043" y="-159655"/>
            <a:ext cx="4704588"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10" name="Text Placeholder 30">
            <a:extLst>
              <a:ext uri="{FF2B5EF4-FFF2-40B4-BE49-F238E27FC236}">
                <a16:creationId xmlns:a16="http://schemas.microsoft.com/office/drawing/2014/main" id="{E209C095-798B-214F-A427-CA1FF1953505}"/>
              </a:ext>
            </a:extLst>
          </p:cNvPr>
          <p:cNvSpPr>
            <a:spLocks noGrp="1"/>
          </p:cNvSpPr>
          <p:nvPr>
            <p:ph type="body" sz="quarter" idx="18" hasCustomPrompt="1"/>
          </p:nvPr>
        </p:nvSpPr>
        <p:spPr bwMode="gray">
          <a:xfrm>
            <a:off x="4937760" y="6081014"/>
            <a:ext cx="3833622" cy="88614"/>
          </a:xfrm>
          <a:prstGeom prst="rect">
            <a:avLst/>
          </a:prstGeom>
        </p:spPr>
        <p:txBody>
          <a:bodyPr wrap="square">
            <a:spAutoFit/>
          </a:bodyPr>
          <a:lstStyle>
            <a:lvl1pPr marL="0" indent="0">
              <a:lnSpc>
                <a:spcPct val="96000"/>
              </a:lnSpc>
              <a:spcBef>
                <a:spcPts val="0"/>
              </a:spcBef>
              <a:spcAft>
                <a:spcPts val="169"/>
              </a:spcAft>
              <a:buNone/>
              <a:defRPr sz="600">
                <a:solidFill>
                  <a:schemeClr val="accent6">
                    <a:lumMod val="75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908541F3-28CD-794D-9212-C37EF4271E5A}"/>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B921A830-8155-434F-BFE6-D8CA5368B334}"/>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ED0D2AB-2132-8B4F-AB70-4197C98BFB64}"/>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20" name="Title 2">
            <a:extLst>
              <a:ext uri="{FF2B5EF4-FFF2-40B4-BE49-F238E27FC236}">
                <a16:creationId xmlns:a16="http://schemas.microsoft.com/office/drawing/2014/main" id="{B5650983-3362-1142-83CB-9EC49F127E3C}"/>
              </a:ext>
            </a:extLst>
          </p:cNvPr>
          <p:cNvSpPr>
            <a:spLocks noGrp="1"/>
          </p:cNvSpPr>
          <p:nvPr>
            <p:ph type="title"/>
          </p:nvPr>
        </p:nvSpPr>
        <p:spPr>
          <a:xfrm>
            <a:off x="371475" y="733120"/>
            <a:ext cx="3833621" cy="271485"/>
          </a:xfrm>
        </p:spPr>
        <p:txBody>
          <a:bodyPr>
            <a:spAutoFit/>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7CFF6B76-0309-ED4F-B66F-54334FFDD77A}"/>
              </a:ext>
            </a:extLst>
          </p:cNvPr>
          <p:cNvSpPr>
            <a:spLocks noGrp="1"/>
          </p:cNvSpPr>
          <p:nvPr>
            <p:ph sz="quarter" idx="17"/>
          </p:nvPr>
        </p:nvSpPr>
        <p:spPr>
          <a:xfrm>
            <a:off x="371475" y="1719073"/>
            <a:ext cx="3833621"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4F8BEE86-35F8-4548-A2EE-1A3FD6EC6FDC}"/>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2B80D626-CD2D-6D45-A432-FC7D2B967617}"/>
              </a:ext>
            </a:extLst>
          </p:cNvPr>
          <p:cNvSpPr>
            <a:spLocks noGrp="1"/>
          </p:cNvSpPr>
          <p:nvPr>
            <p:ph type="body" sz="quarter" idx="15"/>
          </p:nvPr>
        </p:nvSpPr>
        <p:spPr bwMode="gray">
          <a:xfrm>
            <a:off x="4937760" y="1719074"/>
            <a:ext cx="3833622" cy="4268259"/>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086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4570043" y="-159655"/>
            <a:ext cx="4704588"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10" name="Text Placeholder 30">
            <a:extLst>
              <a:ext uri="{FF2B5EF4-FFF2-40B4-BE49-F238E27FC236}">
                <a16:creationId xmlns:a16="http://schemas.microsoft.com/office/drawing/2014/main" id="{2A40B6DD-258D-C246-8BB9-62A7411878D6}"/>
              </a:ext>
            </a:extLst>
          </p:cNvPr>
          <p:cNvSpPr>
            <a:spLocks noGrp="1"/>
          </p:cNvSpPr>
          <p:nvPr>
            <p:ph type="body" sz="quarter" idx="18" hasCustomPrompt="1"/>
          </p:nvPr>
        </p:nvSpPr>
        <p:spPr bwMode="gray">
          <a:xfrm>
            <a:off x="4937760" y="6081014"/>
            <a:ext cx="3833622" cy="88614"/>
          </a:xfrm>
          <a:prstGeom prst="rect">
            <a:avLst/>
          </a:prstGeom>
        </p:spPr>
        <p:txBody>
          <a:bodyPr wrap="square">
            <a:spAutoFit/>
          </a:bodyPr>
          <a:lstStyle>
            <a:lvl1pPr marL="0" indent="0">
              <a:lnSpc>
                <a:spcPct val="96000"/>
              </a:lnSpc>
              <a:spcBef>
                <a:spcPts val="0"/>
              </a:spcBef>
              <a:spcAft>
                <a:spcPts val="169"/>
              </a:spcAft>
              <a:buNone/>
              <a:defRPr sz="600">
                <a:solidFill>
                  <a:schemeClr val="accent5"/>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DBBCDC54-CC87-904C-8D9F-1A247E8C6D5F}"/>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tx2"/>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72D7EA7C-4AD9-4343-9C9B-49A12429400C}"/>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tx2"/>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4C02348-CD98-294E-BC2A-06B9CD5F0D31}"/>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20" name="Title 2">
            <a:extLst>
              <a:ext uri="{FF2B5EF4-FFF2-40B4-BE49-F238E27FC236}">
                <a16:creationId xmlns:a16="http://schemas.microsoft.com/office/drawing/2014/main" id="{849C1EDC-B19F-C14B-A41C-8D770C7F9EF8}"/>
              </a:ext>
            </a:extLst>
          </p:cNvPr>
          <p:cNvSpPr>
            <a:spLocks noGrp="1"/>
          </p:cNvSpPr>
          <p:nvPr>
            <p:ph type="title"/>
          </p:nvPr>
        </p:nvSpPr>
        <p:spPr>
          <a:xfrm>
            <a:off x="371475" y="733120"/>
            <a:ext cx="3833621" cy="271485"/>
          </a:xfrm>
        </p:spPr>
        <p:txBody>
          <a:bodyPr>
            <a:spAutoFit/>
          </a:bodyPr>
          <a:lstStyle/>
          <a:p>
            <a:r>
              <a:rPr lang="en-US"/>
              <a:t>Click to edit Master title style</a:t>
            </a:r>
            <a:endParaRPr lang="en-US" dirty="0"/>
          </a:p>
        </p:txBody>
      </p:sp>
      <p:sp>
        <p:nvSpPr>
          <p:cNvPr id="21" name="Content Placeholder 4">
            <a:extLst>
              <a:ext uri="{FF2B5EF4-FFF2-40B4-BE49-F238E27FC236}">
                <a16:creationId xmlns:a16="http://schemas.microsoft.com/office/drawing/2014/main" id="{F670B2ED-70D6-3142-AB7E-976580D465E2}"/>
              </a:ext>
            </a:extLst>
          </p:cNvPr>
          <p:cNvSpPr>
            <a:spLocks noGrp="1"/>
          </p:cNvSpPr>
          <p:nvPr>
            <p:ph sz="quarter" idx="17"/>
          </p:nvPr>
        </p:nvSpPr>
        <p:spPr>
          <a:xfrm>
            <a:off x="371475" y="1719073"/>
            <a:ext cx="3833621"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D7D74485-0271-524F-8B8A-8164ABD88AFC}"/>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481CF0D5-0D6D-A44E-9EA2-45549E1EAD05}"/>
              </a:ext>
            </a:extLst>
          </p:cNvPr>
          <p:cNvSpPr>
            <a:spLocks noGrp="1"/>
          </p:cNvSpPr>
          <p:nvPr>
            <p:ph type="body" sz="quarter" idx="15"/>
          </p:nvPr>
        </p:nvSpPr>
        <p:spPr bwMode="gray">
          <a:xfrm>
            <a:off x="4937760" y="1719073"/>
            <a:ext cx="3833622" cy="4270248"/>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950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04152D91-17AA-41AE-AB21-FD3D3CE368DF}"/>
              </a:ext>
            </a:extLst>
          </p:cNvPr>
          <p:cNvSpPr/>
          <p:nvPr userDrawn="1"/>
        </p:nvSpPr>
        <p:spPr bwMode="gray">
          <a:xfrm>
            <a:off x="4570043" y="-159655"/>
            <a:ext cx="4704588" cy="6519672"/>
          </a:xfrm>
          <a:prstGeom prst="roundRect">
            <a:avLst>
              <a:gd name="adj" fmla="val 135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42" name="Text Placeholder 28">
            <a:extLst>
              <a:ext uri="{FF2B5EF4-FFF2-40B4-BE49-F238E27FC236}">
                <a16:creationId xmlns:a16="http://schemas.microsoft.com/office/drawing/2014/main" id="{31A6D88C-0B61-5E4A-A163-4E28BEBD2723}"/>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43" name="Text Placeholder 30">
            <a:extLst>
              <a:ext uri="{FF2B5EF4-FFF2-40B4-BE49-F238E27FC236}">
                <a16:creationId xmlns:a16="http://schemas.microsoft.com/office/drawing/2014/main" id="{BA05B7BD-2711-B14D-9AAD-E3A34AECC05D}"/>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45" name="Footer Placeholder 2">
            <a:extLst>
              <a:ext uri="{FF2B5EF4-FFF2-40B4-BE49-F238E27FC236}">
                <a16:creationId xmlns:a16="http://schemas.microsoft.com/office/drawing/2014/main" id="{A98BC9DF-C552-D942-AEEA-E0F79D3C68A5}"/>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46" name="Title 2">
            <a:extLst>
              <a:ext uri="{FF2B5EF4-FFF2-40B4-BE49-F238E27FC236}">
                <a16:creationId xmlns:a16="http://schemas.microsoft.com/office/drawing/2014/main" id="{1130FC52-F31F-7544-851A-A9FB6D342CAE}"/>
              </a:ext>
            </a:extLst>
          </p:cNvPr>
          <p:cNvSpPr>
            <a:spLocks noGrp="1"/>
          </p:cNvSpPr>
          <p:nvPr>
            <p:ph type="title"/>
          </p:nvPr>
        </p:nvSpPr>
        <p:spPr>
          <a:xfrm>
            <a:off x="371475" y="733120"/>
            <a:ext cx="3833621" cy="271485"/>
          </a:xfrm>
        </p:spPr>
        <p:txBody>
          <a:bodyPr>
            <a:spAutoFit/>
          </a:bodyPr>
          <a:lstStyle/>
          <a:p>
            <a:r>
              <a:rPr lang="en-US"/>
              <a:t>Click to edit Master title style</a:t>
            </a:r>
            <a:endParaRPr lang="en-US" dirty="0"/>
          </a:p>
        </p:txBody>
      </p:sp>
      <p:sp>
        <p:nvSpPr>
          <p:cNvPr id="47" name="Content Placeholder 4">
            <a:extLst>
              <a:ext uri="{FF2B5EF4-FFF2-40B4-BE49-F238E27FC236}">
                <a16:creationId xmlns:a16="http://schemas.microsoft.com/office/drawing/2014/main" id="{B5E7483F-960A-C445-85E2-B0C91B781B85}"/>
              </a:ext>
            </a:extLst>
          </p:cNvPr>
          <p:cNvSpPr>
            <a:spLocks noGrp="1"/>
          </p:cNvSpPr>
          <p:nvPr>
            <p:ph sz="quarter" idx="17"/>
          </p:nvPr>
        </p:nvSpPr>
        <p:spPr>
          <a:xfrm>
            <a:off x="371475" y="1719073"/>
            <a:ext cx="3833621"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Subtitle">
            <a:extLst>
              <a:ext uri="{FF2B5EF4-FFF2-40B4-BE49-F238E27FC236}">
                <a16:creationId xmlns:a16="http://schemas.microsoft.com/office/drawing/2014/main" id="{E17041E4-15FE-6842-9C64-29DEE41F2BE1}"/>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4" name="Text Placeholder 5">
            <a:extLst>
              <a:ext uri="{FF2B5EF4-FFF2-40B4-BE49-F238E27FC236}">
                <a16:creationId xmlns:a16="http://schemas.microsoft.com/office/drawing/2014/main" id="{15C1667E-9CBE-4949-928C-EF05922920B1}"/>
              </a:ext>
            </a:extLst>
          </p:cNvPr>
          <p:cNvSpPr>
            <a:spLocks noGrp="1"/>
          </p:cNvSpPr>
          <p:nvPr>
            <p:ph type="body" sz="quarter" idx="15"/>
          </p:nvPr>
        </p:nvSpPr>
        <p:spPr bwMode="gray">
          <a:xfrm>
            <a:off x="4937760" y="1719073"/>
            <a:ext cx="3833622"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Text Placeholder 30">
            <a:extLst>
              <a:ext uri="{FF2B5EF4-FFF2-40B4-BE49-F238E27FC236}">
                <a16:creationId xmlns:a16="http://schemas.microsoft.com/office/drawing/2014/main" id="{3EE211B0-5301-314E-A546-F5240C27BD6A}"/>
              </a:ext>
            </a:extLst>
          </p:cNvPr>
          <p:cNvSpPr>
            <a:spLocks noGrp="1"/>
          </p:cNvSpPr>
          <p:nvPr>
            <p:ph type="body" sz="quarter" idx="18" hasCustomPrompt="1"/>
          </p:nvPr>
        </p:nvSpPr>
        <p:spPr bwMode="gray">
          <a:xfrm>
            <a:off x="4937760" y="6085070"/>
            <a:ext cx="3833622" cy="88614"/>
          </a:xfrm>
          <a:prstGeom prst="rect">
            <a:avLst/>
          </a:prstGeom>
        </p:spPr>
        <p:txBody>
          <a:bodyPr wrap="square">
            <a:spAutoFit/>
          </a:bodyPr>
          <a:lstStyle>
            <a:lvl1pPr marL="0" indent="0">
              <a:lnSpc>
                <a:spcPct val="96000"/>
              </a:lnSpc>
              <a:spcBef>
                <a:spcPts val="0"/>
              </a:spcBef>
              <a:spcAft>
                <a:spcPts val="169"/>
              </a:spcAft>
              <a:buNone/>
              <a:defRPr sz="600">
                <a:solidFill>
                  <a:schemeClr val="accent2">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Tree>
    <p:extLst>
      <p:ext uri="{BB962C8B-B14F-4D97-AF65-F5344CB8AC3E}">
        <p14:creationId xmlns:p14="http://schemas.microsoft.com/office/powerpoint/2010/main" val="368554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7747953-910E-41D0-B426-832112577580}"/>
              </a:ext>
            </a:extLst>
          </p:cNvPr>
          <p:cNvSpPr>
            <a:spLocks noGrp="1" noChangeArrowheads="1"/>
          </p:cNvSpPr>
          <p:nvPr>
            <p:ph type="dt" sz="half" idx="10"/>
          </p:nvPr>
        </p:nvSpPr>
        <p:spPr>
          <a:xfrm>
            <a:off x="696913" y="332601"/>
            <a:ext cx="525785" cy="276999"/>
          </a:xfrm>
        </p:spPr>
        <p:txBody>
          <a:bodyPr/>
          <a:lstStyle>
            <a:lvl1pPr>
              <a:defRPr/>
            </a:lvl1pPr>
          </a:lstStyle>
          <a:p>
            <a:pPr>
              <a:defRPr/>
            </a:pPr>
            <a:r>
              <a:rPr lang="en-US" altLang="en-US"/>
              <a:t>September 2024</a:t>
            </a:r>
            <a:endParaRPr lang="en-GB" altLang="en-US" dirty="0"/>
          </a:p>
        </p:txBody>
      </p:sp>
      <p:sp>
        <p:nvSpPr>
          <p:cNvPr id="8" name="Rectangle 5">
            <a:extLst>
              <a:ext uri="{FF2B5EF4-FFF2-40B4-BE49-F238E27FC236}">
                <a16:creationId xmlns:a16="http://schemas.microsoft.com/office/drawing/2014/main" id="{7A8A164E-69A0-4853-A527-D828C50BA879}"/>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9" name="Rectangle 6">
            <a:extLst>
              <a:ext uri="{FF2B5EF4-FFF2-40B4-BE49-F238E27FC236}">
                <a16:creationId xmlns:a16="http://schemas.microsoft.com/office/drawing/2014/main" id="{AC392964-DCA8-4B8C-A88B-DD33598E9DC3}"/>
              </a:ext>
            </a:extLst>
          </p:cNvPr>
          <p:cNvSpPr>
            <a:spLocks noGrp="1" noChangeArrowheads="1"/>
          </p:cNvSpPr>
          <p:nvPr>
            <p:ph type="sldNum" sz="quarter" idx="12"/>
          </p:nvPr>
        </p:nvSpPr>
        <p:spPr/>
        <p:txBody>
          <a:bodyPr/>
          <a:lstStyle>
            <a:lvl1pPr>
              <a:defRPr/>
            </a:lvl1pPr>
          </a:lstStyle>
          <a:p>
            <a:pPr>
              <a:defRPr/>
            </a:pPr>
            <a:r>
              <a:rPr lang="en-GB" altLang="en-US"/>
              <a:t>Slide </a:t>
            </a:r>
            <a:fld id="{528B5B38-3CA6-4065-9CD5-5260489CB60C}" type="slidenum">
              <a:rPr lang="en-GB" altLang="en-US"/>
              <a:pPr>
                <a:defRPr/>
              </a:pPr>
              <a:t>‹#›</a:t>
            </a:fld>
            <a:endParaRPr lang="en-GB" altLang="en-US"/>
          </a:p>
        </p:txBody>
      </p:sp>
    </p:spTree>
    <p:extLst>
      <p:ext uri="{BB962C8B-B14F-4D97-AF65-F5344CB8AC3E}">
        <p14:creationId xmlns:p14="http://schemas.microsoft.com/office/powerpoint/2010/main" val="2169481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4570043" y="-159655"/>
            <a:ext cx="4704588"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10" name="Text Placeholder 30">
            <a:extLst>
              <a:ext uri="{FF2B5EF4-FFF2-40B4-BE49-F238E27FC236}">
                <a16:creationId xmlns:a16="http://schemas.microsoft.com/office/drawing/2014/main" id="{2978F00E-A531-544A-97D2-32037CCCB895}"/>
              </a:ext>
            </a:extLst>
          </p:cNvPr>
          <p:cNvSpPr>
            <a:spLocks noGrp="1"/>
          </p:cNvSpPr>
          <p:nvPr>
            <p:ph type="body" sz="quarter" idx="18" hasCustomPrompt="1"/>
          </p:nvPr>
        </p:nvSpPr>
        <p:spPr bwMode="gray">
          <a:xfrm>
            <a:off x="4937760" y="6085070"/>
            <a:ext cx="3833622" cy="88614"/>
          </a:xfrm>
          <a:prstGeom prst="rect">
            <a:avLst/>
          </a:prstGeom>
        </p:spPr>
        <p:txBody>
          <a:bodyPr wrap="square">
            <a:spAutoFit/>
          </a:bodyPr>
          <a:lstStyle>
            <a:lvl1pPr marL="0" indent="0">
              <a:lnSpc>
                <a:spcPct val="96000"/>
              </a:lnSpc>
              <a:spcBef>
                <a:spcPts val="0"/>
              </a:spcBef>
              <a:spcAft>
                <a:spcPts val="169"/>
              </a:spcAft>
              <a:buNone/>
              <a:defRPr sz="600">
                <a:solidFill>
                  <a:schemeClr val="accent6">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E3E10B72-CE09-0046-A399-08CDF607F2B9}"/>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ADEE25ED-B5AE-EE4B-A67A-7AACA0E01940}"/>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763CCC0A-FCD5-0E4E-BD3E-52E4C4A6574B}"/>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9" name="Title 2">
            <a:extLst>
              <a:ext uri="{FF2B5EF4-FFF2-40B4-BE49-F238E27FC236}">
                <a16:creationId xmlns:a16="http://schemas.microsoft.com/office/drawing/2014/main" id="{519D1D9C-EB4E-154F-9E99-DB1EDA4B5C0E}"/>
              </a:ext>
            </a:extLst>
          </p:cNvPr>
          <p:cNvSpPr>
            <a:spLocks noGrp="1"/>
          </p:cNvSpPr>
          <p:nvPr>
            <p:ph type="title"/>
          </p:nvPr>
        </p:nvSpPr>
        <p:spPr>
          <a:xfrm>
            <a:off x="371475" y="733120"/>
            <a:ext cx="3833621" cy="27148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D9A8643E-8094-8440-BBA5-B802F676757B}"/>
              </a:ext>
            </a:extLst>
          </p:cNvPr>
          <p:cNvSpPr>
            <a:spLocks noGrp="1"/>
          </p:cNvSpPr>
          <p:nvPr>
            <p:ph sz="quarter" idx="17"/>
          </p:nvPr>
        </p:nvSpPr>
        <p:spPr>
          <a:xfrm>
            <a:off x="371475" y="1719073"/>
            <a:ext cx="3833621"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7645CF81-755A-1745-8DBE-7ED5F0553595}"/>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1A16A13E-863C-F146-A187-E62532EE1BC1}"/>
              </a:ext>
            </a:extLst>
          </p:cNvPr>
          <p:cNvSpPr>
            <a:spLocks noGrp="1"/>
          </p:cNvSpPr>
          <p:nvPr>
            <p:ph type="body" sz="quarter" idx="15"/>
          </p:nvPr>
        </p:nvSpPr>
        <p:spPr bwMode="gray">
          <a:xfrm>
            <a:off x="4937760" y="1719073"/>
            <a:ext cx="3833622"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726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4572000" y="-154842"/>
            <a:ext cx="4704588"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endParaRPr>
          </a:p>
        </p:txBody>
      </p:sp>
      <p:sp>
        <p:nvSpPr>
          <p:cNvPr id="10" name="Text Placeholder 30">
            <a:extLst>
              <a:ext uri="{FF2B5EF4-FFF2-40B4-BE49-F238E27FC236}">
                <a16:creationId xmlns:a16="http://schemas.microsoft.com/office/drawing/2014/main" id="{E6A27C14-AB3B-E64D-88C0-1BE4A074DE6D}"/>
              </a:ext>
            </a:extLst>
          </p:cNvPr>
          <p:cNvSpPr>
            <a:spLocks noGrp="1"/>
          </p:cNvSpPr>
          <p:nvPr>
            <p:ph type="body" sz="quarter" idx="18" hasCustomPrompt="1"/>
          </p:nvPr>
        </p:nvSpPr>
        <p:spPr bwMode="gray">
          <a:xfrm>
            <a:off x="4937760" y="6081014"/>
            <a:ext cx="3833622" cy="88614"/>
          </a:xfrm>
          <a:prstGeom prst="rect">
            <a:avLst/>
          </a:prstGeom>
        </p:spPr>
        <p:txBody>
          <a:bodyPr wrap="square">
            <a:spAutoFit/>
          </a:bodyPr>
          <a:lstStyle>
            <a:lvl1pPr marL="0" indent="0">
              <a:lnSpc>
                <a:spcPct val="96000"/>
              </a:lnSpc>
              <a:spcBef>
                <a:spcPts val="0"/>
              </a:spcBef>
              <a:spcAft>
                <a:spcPts val="169"/>
              </a:spcAft>
              <a:buNone/>
              <a:defRPr sz="600">
                <a:solidFill>
                  <a:schemeClr val="accent5">
                    <a:lumMod val="40000"/>
                    <a:lumOff val="60000"/>
                  </a:schemeClr>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dirty="0"/>
              <a:t>Source sample text</a:t>
            </a:r>
          </a:p>
        </p:txBody>
      </p:sp>
      <p:sp>
        <p:nvSpPr>
          <p:cNvPr id="11" name="Text Placeholder 28">
            <a:extLst>
              <a:ext uri="{FF2B5EF4-FFF2-40B4-BE49-F238E27FC236}">
                <a16:creationId xmlns:a16="http://schemas.microsoft.com/office/drawing/2014/main" id="{F9EE034B-0257-1C45-A7DC-676E48E77CEA}"/>
              </a:ext>
            </a:extLst>
          </p:cNvPr>
          <p:cNvSpPr>
            <a:spLocks noGrp="1"/>
          </p:cNvSpPr>
          <p:nvPr>
            <p:ph type="body" sz="quarter" idx="13"/>
          </p:nvPr>
        </p:nvSpPr>
        <p:spPr bwMode="gray">
          <a:xfrm>
            <a:off x="4937760" y="739595"/>
            <a:ext cx="3833622" cy="265009"/>
          </a:xfrm>
          <a:prstGeom prst="rect">
            <a:avLst/>
          </a:prstGeom>
        </p:spPr>
        <p:txBody>
          <a:bodyPr anchor="b">
            <a:spAutoFit/>
          </a:bodyPr>
          <a:lstStyle>
            <a:lvl1pPr marL="0" indent="0">
              <a:lnSpc>
                <a:spcPct val="82000"/>
              </a:lnSpc>
              <a:buNone/>
              <a:defRPr sz="2100">
                <a:solidFill>
                  <a:schemeClr val="bg1"/>
                </a:solidFill>
              </a:defRPr>
            </a:lvl1pPr>
            <a:lvl2pPr marL="0" indent="0">
              <a:buNone/>
              <a:defRPr sz="2550">
                <a:solidFill>
                  <a:schemeClr val="bg1"/>
                </a:solidFill>
              </a:defRPr>
            </a:lvl2pPr>
            <a:lvl3pPr marL="0" indent="0">
              <a:buNone/>
              <a:defRPr sz="2550">
                <a:solidFill>
                  <a:schemeClr val="bg1"/>
                </a:solidFill>
              </a:defRPr>
            </a:lvl3pPr>
            <a:lvl4pPr marL="0" indent="0">
              <a:buNone/>
              <a:defRPr sz="2550">
                <a:solidFill>
                  <a:schemeClr val="bg1"/>
                </a:solidFill>
              </a:defRPr>
            </a:lvl4pPr>
            <a:lvl5pPr marL="0" indent="0">
              <a:buNone/>
              <a:defRPr sz="255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78F000DC-9EC4-6E4F-BDE7-BFE0E5C1F9AF}"/>
              </a:ext>
            </a:extLst>
          </p:cNvPr>
          <p:cNvSpPr>
            <a:spLocks noGrp="1"/>
          </p:cNvSpPr>
          <p:nvPr>
            <p:ph type="body" sz="quarter" idx="14"/>
          </p:nvPr>
        </p:nvSpPr>
        <p:spPr bwMode="gray">
          <a:xfrm>
            <a:off x="4937760" y="1088137"/>
            <a:ext cx="3833622" cy="177293"/>
          </a:xfrm>
          <a:prstGeom prst="rect">
            <a:avLst/>
          </a:prstGeom>
        </p:spPr>
        <p:txBody>
          <a:bodyPr>
            <a:spAutoFit/>
          </a:bodyPr>
          <a:lstStyle>
            <a:lvl1pPr marL="0" indent="0">
              <a:lnSpc>
                <a:spcPct val="96000"/>
              </a:lnSpc>
              <a:spcBef>
                <a:spcPts val="675"/>
              </a:spcBef>
              <a:buNone/>
              <a:defRPr sz="1200">
                <a:solidFill>
                  <a:schemeClr val="bg1"/>
                </a:solidFill>
              </a:defRPr>
            </a:lvl1pPr>
            <a:lvl2pPr marL="0" indent="0">
              <a:buNone/>
              <a:defRPr sz="1800">
                <a:solidFill>
                  <a:schemeClr val="bg1"/>
                </a:solidFill>
              </a:defRPr>
            </a:lvl2pPr>
            <a:lvl3pPr marL="0" indent="0">
              <a:buNone/>
              <a:defRPr sz="1800">
                <a:solidFill>
                  <a:schemeClr val="bg1"/>
                </a:solidFill>
              </a:defRPr>
            </a:lvl3pPr>
            <a:lvl4pPr marL="0" indent="0">
              <a:buNone/>
              <a:defRPr sz="1800">
                <a:solidFill>
                  <a:schemeClr val="bg1"/>
                </a:solidFill>
              </a:defRPr>
            </a:lvl4pPr>
            <a:lvl5pPr marL="0" indent="0">
              <a:buNone/>
              <a:defRPr sz="18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A5A33399-B0A0-8748-AA79-FC0A5B75845E}"/>
              </a:ext>
            </a:extLst>
          </p:cNvPr>
          <p:cNvSpPr>
            <a:spLocks noGrp="1"/>
          </p:cNvSpPr>
          <p:nvPr>
            <p:ph type="ftr" sz="quarter" idx="16"/>
          </p:nvPr>
        </p:nvSpPr>
        <p:spPr>
          <a:xfrm>
            <a:off x="371474" y="6562455"/>
            <a:ext cx="383362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9" name="Title 2">
            <a:extLst>
              <a:ext uri="{FF2B5EF4-FFF2-40B4-BE49-F238E27FC236}">
                <a16:creationId xmlns:a16="http://schemas.microsoft.com/office/drawing/2014/main" id="{FDF89DCF-630A-5A40-B669-67AE58A496BA}"/>
              </a:ext>
            </a:extLst>
          </p:cNvPr>
          <p:cNvSpPr>
            <a:spLocks noGrp="1"/>
          </p:cNvSpPr>
          <p:nvPr>
            <p:ph type="title"/>
          </p:nvPr>
        </p:nvSpPr>
        <p:spPr>
          <a:xfrm>
            <a:off x="371475" y="733120"/>
            <a:ext cx="3833621" cy="271485"/>
          </a:xfrm>
        </p:spPr>
        <p:txBody>
          <a:bodyPr>
            <a:spAutoFit/>
          </a:bodyPr>
          <a:lstStyle/>
          <a:p>
            <a:r>
              <a:rPr lang="en-US"/>
              <a:t>Click to edit Master title style</a:t>
            </a:r>
            <a:endParaRPr lang="en-US" dirty="0"/>
          </a:p>
        </p:txBody>
      </p:sp>
      <p:sp>
        <p:nvSpPr>
          <p:cNvPr id="20" name="Content Placeholder 4">
            <a:extLst>
              <a:ext uri="{FF2B5EF4-FFF2-40B4-BE49-F238E27FC236}">
                <a16:creationId xmlns:a16="http://schemas.microsoft.com/office/drawing/2014/main" id="{84790201-1828-9648-878F-799A24FACD66}"/>
              </a:ext>
            </a:extLst>
          </p:cNvPr>
          <p:cNvSpPr>
            <a:spLocks noGrp="1"/>
          </p:cNvSpPr>
          <p:nvPr>
            <p:ph sz="quarter" idx="17"/>
          </p:nvPr>
        </p:nvSpPr>
        <p:spPr>
          <a:xfrm>
            <a:off x="371475" y="1719073"/>
            <a:ext cx="3833621"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D198E9A-385B-A740-99CC-B7F700E716FB}"/>
              </a:ext>
            </a:extLst>
          </p:cNvPr>
          <p:cNvSpPr>
            <a:spLocks noGrp="1"/>
          </p:cNvSpPr>
          <p:nvPr>
            <p:ph type="subTitle" idx="1"/>
          </p:nvPr>
        </p:nvSpPr>
        <p:spPr>
          <a:xfrm>
            <a:off x="370642" y="1088137"/>
            <a:ext cx="3833621"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4" name="Text Placeholder 5">
            <a:extLst>
              <a:ext uri="{FF2B5EF4-FFF2-40B4-BE49-F238E27FC236}">
                <a16:creationId xmlns:a16="http://schemas.microsoft.com/office/drawing/2014/main" id="{47A9C3D7-40EB-2A42-A50B-7587F3F427E5}"/>
              </a:ext>
            </a:extLst>
          </p:cNvPr>
          <p:cNvSpPr>
            <a:spLocks noGrp="1"/>
          </p:cNvSpPr>
          <p:nvPr>
            <p:ph type="body" sz="quarter" idx="15"/>
          </p:nvPr>
        </p:nvSpPr>
        <p:spPr bwMode="gray">
          <a:xfrm>
            <a:off x="4937760" y="1719073"/>
            <a:ext cx="3833622"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672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7C99A1E-5CFA-4EFC-A063-074EDF821119}"/>
              </a:ext>
            </a:extLst>
          </p:cNvPr>
          <p:cNvSpPr/>
          <p:nvPr userDrawn="1"/>
        </p:nvSpPr>
        <p:spPr bwMode="gray">
          <a:xfrm>
            <a:off x="6345220" y="-139701"/>
            <a:ext cx="2903555" cy="6499717"/>
          </a:xfrm>
          <a:prstGeom prst="roundRect">
            <a:avLst>
              <a:gd name="adj" fmla="val 1715"/>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9" name="Text Placeholder 5">
            <a:extLst>
              <a:ext uri="{FF2B5EF4-FFF2-40B4-BE49-F238E27FC236}">
                <a16:creationId xmlns:a16="http://schemas.microsoft.com/office/drawing/2014/main" id="{51E58B32-BF86-1B4F-849D-754C4E8DC536}"/>
              </a:ext>
            </a:extLst>
          </p:cNvPr>
          <p:cNvSpPr>
            <a:spLocks noGrp="1"/>
          </p:cNvSpPr>
          <p:nvPr>
            <p:ph type="body" sz="quarter" idx="12"/>
          </p:nvPr>
        </p:nvSpPr>
        <p:spPr bwMode="gray">
          <a:xfrm>
            <a:off x="6622256" y="2057185"/>
            <a:ext cx="2150270"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5DE0D3DD-B6A4-C940-B9C1-3942EE6EDD97}"/>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20" name="Title 2">
            <a:extLst>
              <a:ext uri="{FF2B5EF4-FFF2-40B4-BE49-F238E27FC236}">
                <a16:creationId xmlns:a16="http://schemas.microsoft.com/office/drawing/2014/main" id="{4FFDFB95-D15C-9443-A4A8-88A88E287BEB}"/>
              </a:ext>
            </a:extLst>
          </p:cNvPr>
          <p:cNvSpPr>
            <a:spLocks noGrp="1"/>
          </p:cNvSpPr>
          <p:nvPr>
            <p:ph type="title"/>
          </p:nvPr>
        </p:nvSpPr>
        <p:spPr>
          <a:xfrm>
            <a:off x="371475" y="733119"/>
            <a:ext cx="4819650" cy="271485"/>
          </a:xfrm>
        </p:spPr>
        <p:txBody>
          <a:bodyPr/>
          <a:lstStyle/>
          <a:p>
            <a:r>
              <a:rPr lang="en-US"/>
              <a:t>Click to edit Master title style</a:t>
            </a:r>
            <a:endParaRPr lang="en-US" dirty="0"/>
          </a:p>
        </p:txBody>
      </p:sp>
      <p:sp>
        <p:nvSpPr>
          <p:cNvPr id="21" name="Subtitle">
            <a:extLst>
              <a:ext uri="{FF2B5EF4-FFF2-40B4-BE49-F238E27FC236}">
                <a16:creationId xmlns:a16="http://schemas.microsoft.com/office/drawing/2014/main" id="{34DC837C-21C7-DF42-9E81-CB31882DC1D9}"/>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23081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6345220" y="-139701"/>
            <a:ext cx="2903555"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5">
            <a:extLst>
              <a:ext uri="{FF2B5EF4-FFF2-40B4-BE49-F238E27FC236}">
                <a16:creationId xmlns:a16="http://schemas.microsoft.com/office/drawing/2014/main" id="{68C10A23-AB9B-344F-BDAE-6E127C4D2687}"/>
              </a:ext>
            </a:extLst>
          </p:cNvPr>
          <p:cNvSpPr>
            <a:spLocks noGrp="1"/>
          </p:cNvSpPr>
          <p:nvPr>
            <p:ph type="body" sz="quarter" idx="12"/>
          </p:nvPr>
        </p:nvSpPr>
        <p:spPr bwMode="gray">
          <a:xfrm>
            <a:off x="6622256" y="2057185"/>
            <a:ext cx="2150270"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D268E469-C052-664A-A93C-80358167877C}"/>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1" name="Title 2">
            <a:extLst>
              <a:ext uri="{FF2B5EF4-FFF2-40B4-BE49-F238E27FC236}">
                <a16:creationId xmlns:a16="http://schemas.microsoft.com/office/drawing/2014/main" id="{CDB1ACE2-BCC7-6341-8940-FF64DFA79FEB}"/>
              </a:ext>
            </a:extLst>
          </p:cNvPr>
          <p:cNvSpPr>
            <a:spLocks noGrp="1"/>
          </p:cNvSpPr>
          <p:nvPr>
            <p:ph type="title"/>
          </p:nvPr>
        </p:nvSpPr>
        <p:spPr>
          <a:xfrm>
            <a:off x="371475" y="733119"/>
            <a:ext cx="4819650" cy="271485"/>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B67435D6-1D31-9249-A99A-C5DD01E90B8D}"/>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07392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6345220" y="-139701"/>
            <a:ext cx="2903555"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5">
            <a:extLst>
              <a:ext uri="{FF2B5EF4-FFF2-40B4-BE49-F238E27FC236}">
                <a16:creationId xmlns:a16="http://schemas.microsoft.com/office/drawing/2014/main" id="{8CF46E0A-A9CC-A449-8C05-C6709771610D}"/>
              </a:ext>
            </a:extLst>
          </p:cNvPr>
          <p:cNvSpPr>
            <a:spLocks noGrp="1"/>
          </p:cNvSpPr>
          <p:nvPr>
            <p:ph type="body" sz="quarter" idx="12"/>
          </p:nvPr>
        </p:nvSpPr>
        <p:spPr bwMode="gray">
          <a:xfrm>
            <a:off x="6622256" y="2057185"/>
            <a:ext cx="2150270"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04A1FA0A-CF2F-2D47-9760-01BB1540C97B}"/>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1" name="Title 2">
            <a:extLst>
              <a:ext uri="{FF2B5EF4-FFF2-40B4-BE49-F238E27FC236}">
                <a16:creationId xmlns:a16="http://schemas.microsoft.com/office/drawing/2014/main" id="{F33D036D-3D4A-8040-BCBE-BB5197725432}"/>
              </a:ext>
            </a:extLst>
          </p:cNvPr>
          <p:cNvSpPr>
            <a:spLocks noGrp="1"/>
          </p:cNvSpPr>
          <p:nvPr>
            <p:ph type="title"/>
          </p:nvPr>
        </p:nvSpPr>
        <p:spPr>
          <a:xfrm>
            <a:off x="371475" y="733119"/>
            <a:ext cx="4819650" cy="271485"/>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EB1DBC36-E9EE-6B4A-915A-898BDB514718}"/>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0996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6345220" y="-139701"/>
            <a:ext cx="2903555"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5">
            <a:extLst>
              <a:ext uri="{FF2B5EF4-FFF2-40B4-BE49-F238E27FC236}">
                <a16:creationId xmlns:a16="http://schemas.microsoft.com/office/drawing/2014/main" id="{1B4C3FE8-20F3-7E44-AD00-1F33931CBAD9}"/>
              </a:ext>
            </a:extLst>
          </p:cNvPr>
          <p:cNvSpPr>
            <a:spLocks noGrp="1"/>
          </p:cNvSpPr>
          <p:nvPr>
            <p:ph type="body" sz="quarter" idx="12"/>
          </p:nvPr>
        </p:nvSpPr>
        <p:spPr bwMode="gray">
          <a:xfrm>
            <a:off x="6622256" y="2057185"/>
            <a:ext cx="2150270"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2D490A05-760F-FB46-A3B4-D6021E3ECF32}"/>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3" name="Title 2">
            <a:extLst>
              <a:ext uri="{FF2B5EF4-FFF2-40B4-BE49-F238E27FC236}">
                <a16:creationId xmlns:a16="http://schemas.microsoft.com/office/drawing/2014/main" id="{2ED1186A-D50F-8243-8D7A-E867F902FD7B}"/>
              </a:ext>
            </a:extLst>
          </p:cNvPr>
          <p:cNvSpPr>
            <a:spLocks noGrp="1"/>
          </p:cNvSpPr>
          <p:nvPr>
            <p:ph type="title"/>
          </p:nvPr>
        </p:nvSpPr>
        <p:spPr>
          <a:xfrm>
            <a:off x="371475" y="733119"/>
            <a:ext cx="4819650" cy="271485"/>
          </a:xfrm>
        </p:spPr>
        <p:txBody>
          <a:bodyPr/>
          <a:lstStyle/>
          <a:p>
            <a:r>
              <a:rPr lang="en-US"/>
              <a:t>Click to edit Master title style</a:t>
            </a:r>
            <a:endParaRPr lang="en-US" dirty="0"/>
          </a:p>
        </p:txBody>
      </p:sp>
      <p:sp>
        <p:nvSpPr>
          <p:cNvPr id="14" name="Subtitle">
            <a:extLst>
              <a:ext uri="{FF2B5EF4-FFF2-40B4-BE49-F238E27FC236}">
                <a16:creationId xmlns:a16="http://schemas.microsoft.com/office/drawing/2014/main" id="{C84BC659-49EB-FB4A-B7F5-2869ECB6F251}"/>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3806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6345220" y="-139701"/>
            <a:ext cx="2903555"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5">
            <a:extLst>
              <a:ext uri="{FF2B5EF4-FFF2-40B4-BE49-F238E27FC236}">
                <a16:creationId xmlns:a16="http://schemas.microsoft.com/office/drawing/2014/main" id="{0C738791-B600-7943-B1A8-2D6A1C7FC535}"/>
              </a:ext>
            </a:extLst>
          </p:cNvPr>
          <p:cNvSpPr>
            <a:spLocks noGrp="1"/>
          </p:cNvSpPr>
          <p:nvPr>
            <p:ph type="body" sz="quarter" idx="12"/>
          </p:nvPr>
        </p:nvSpPr>
        <p:spPr bwMode="gray">
          <a:xfrm>
            <a:off x="6622256" y="2057185"/>
            <a:ext cx="2150270"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2">
            <a:extLst>
              <a:ext uri="{FF2B5EF4-FFF2-40B4-BE49-F238E27FC236}">
                <a16:creationId xmlns:a16="http://schemas.microsoft.com/office/drawing/2014/main" id="{46C7A33D-1FEE-434B-9F52-81E9A3C63B79}"/>
              </a:ext>
            </a:extLst>
          </p:cNvPr>
          <p:cNvSpPr>
            <a:spLocks noGrp="1"/>
          </p:cNvSpPr>
          <p:nvPr>
            <p:ph type="ftr" sz="quarter" idx="16"/>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Lin Yang (Qualcomm)</a:t>
            </a:r>
            <a:endParaRPr lang="en-US" dirty="0"/>
          </a:p>
        </p:txBody>
      </p:sp>
      <p:sp>
        <p:nvSpPr>
          <p:cNvPr id="11" name="Title 2">
            <a:extLst>
              <a:ext uri="{FF2B5EF4-FFF2-40B4-BE49-F238E27FC236}">
                <a16:creationId xmlns:a16="http://schemas.microsoft.com/office/drawing/2014/main" id="{6F3B180F-7BB8-EC41-98C8-D5A4DD6762C8}"/>
              </a:ext>
            </a:extLst>
          </p:cNvPr>
          <p:cNvSpPr>
            <a:spLocks noGrp="1"/>
          </p:cNvSpPr>
          <p:nvPr>
            <p:ph type="title"/>
          </p:nvPr>
        </p:nvSpPr>
        <p:spPr>
          <a:xfrm>
            <a:off x="371475" y="733119"/>
            <a:ext cx="4819650" cy="271485"/>
          </a:xfrm>
        </p:spPr>
        <p:txBody>
          <a:bodyPr/>
          <a:lstStyle/>
          <a:p>
            <a:r>
              <a:rPr lang="en-US"/>
              <a:t>Click to edit Master title style</a:t>
            </a:r>
            <a:endParaRPr lang="en-US" dirty="0"/>
          </a:p>
        </p:txBody>
      </p:sp>
      <p:sp>
        <p:nvSpPr>
          <p:cNvPr id="13" name="Subtitle">
            <a:extLst>
              <a:ext uri="{FF2B5EF4-FFF2-40B4-BE49-F238E27FC236}">
                <a16:creationId xmlns:a16="http://schemas.microsoft.com/office/drawing/2014/main" id="{BC0FF016-5139-3B4B-B303-AFE23034ADD5}"/>
              </a:ext>
            </a:extLst>
          </p:cNvPr>
          <p:cNvSpPr>
            <a:spLocks noGrp="1"/>
          </p:cNvSpPr>
          <p:nvPr>
            <p:ph type="subTitle" idx="1"/>
          </p:nvPr>
        </p:nvSpPr>
        <p:spPr>
          <a:xfrm>
            <a:off x="370642" y="1088137"/>
            <a:ext cx="4819650" cy="177293"/>
          </a:xfrm>
          <a:prstGeom prst="rect">
            <a:avLst/>
          </a:prstGeom>
        </p:spPr>
        <p:txBody>
          <a:bodyPr wrap="square">
            <a:spAutoFit/>
          </a:bodyPr>
          <a:lstStyle>
            <a:lvl1pPr marL="0" indent="0" algn="l">
              <a:lnSpc>
                <a:spcPct val="96000"/>
              </a:lnSpc>
              <a:spcBef>
                <a:spcPts val="675"/>
              </a:spcBef>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378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802041" y="2557766"/>
            <a:ext cx="1970486" cy="1657338"/>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6802041" y="5063751"/>
            <a:ext cx="1970485"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6805719" y="1836682"/>
            <a:ext cx="197048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6" name="TextBox 5">
            <a:extLst>
              <a:ext uri="{FF2B5EF4-FFF2-40B4-BE49-F238E27FC236}">
                <a16:creationId xmlns:a16="http://schemas.microsoft.com/office/drawing/2014/main" id="{09D6CCF0-57C4-384B-B6F4-DBD59EA7DA3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9511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6" y="4743450"/>
            <a:ext cx="1956197" cy="1657338"/>
          </a:xfrm>
          <a:prstGeom prst="rect">
            <a:avLst/>
          </a:prstGeom>
        </p:spPr>
        <p:txBody>
          <a:bodyPr anchor="t">
            <a:normAutofit/>
          </a:bodyPr>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371475" y="6562455"/>
            <a:ext cx="195619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371475" y="4022366"/>
            <a:ext cx="1956197"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6" name="TextBox 5">
            <a:extLst>
              <a:ext uri="{FF2B5EF4-FFF2-40B4-BE49-F238E27FC236}">
                <a16:creationId xmlns:a16="http://schemas.microsoft.com/office/drawing/2014/main" id="{2967F99B-809C-A140-B160-DAEC57DB6B6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97492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371475" y="733120"/>
            <a:ext cx="8390334" cy="271485"/>
          </a:xfrm>
        </p:spPr>
        <p:txBody>
          <a:bodyPr/>
          <a:lstStyle>
            <a:lvl1pPr>
              <a:defRPr>
                <a:solidFill>
                  <a:schemeClr val="bg1"/>
                </a:solidFill>
              </a:defRPr>
            </a:lvl1pPr>
          </a:lstStyle>
          <a:p>
            <a:r>
              <a:rPr lang="en-US"/>
              <a:t>Click to edit Master title style</a:t>
            </a:r>
            <a:endParaRPr lang="en-US" dirty="0"/>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370642" y="1088136"/>
            <a:ext cx="8391167" cy="177293"/>
          </a:xfrm>
          <a:prstGeom prst="rect">
            <a:avLst/>
          </a:prstGeom>
        </p:spPr>
        <p:txBody>
          <a:bodyPr>
            <a:spAutoFit/>
          </a:bodyPr>
          <a:lstStyle>
            <a:lvl1pPr marL="0" indent="0" algn="l" defTabSz="685800" rtl="0" eaLnBrk="1" latinLnBrk="0" hangingPunct="1">
              <a:lnSpc>
                <a:spcPct val="96000"/>
              </a:lnSpc>
              <a:spcBef>
                <a:spcPts val="675"/>
              </a:spcBef>
              <a:buClr>
                <a:schemeClr val="accent1"/>
              </a:buClr>
              <a:buFont typeface="Arial" panose="020B0604020202020204" pitchFamily="34" charset="0"/>
              <a:buNone/>
              <a:defRPr lang="en-US" sz="1200" kern="1200" baseline="0" dirty="0">
                <a:solidFill>
                  <a:schemeClr val="bg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TextBox 6">
            <a:extLst>
              <a:ext uri="{FF2B5EF4-FFF2-40B4-BE49-F238E27FC236}">
                <a16:creationId xmlns:a16="http://schemas.microsoft.com/office/drawing/2014/main" id="{DC89C629-A9B6-E647-8093-A390B13275C6}"/>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85439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4D0DD47-63E1-499C-8731-3DDE6710EC43}"/>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4" name="Rectangle 5">
            <a:extLst>
              <a:ext uri="{FF2B5EF4-FFF2-40B4-BE49-F238E27FC236}">
                <a16:creationId xmlns:a16="http://schemas.microsoft.com/office/drawing/2014/main" id="{14C39687-C892-4869-B452-F4F727B58AB9}"/>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5" name="Rectangle 6">
            <a:extLst>
              <a:ext uri="{FF2B5EF4-FFF2-40B4-BE49-F238E27FC236}">
                <a16:creationId xmlns:a16="http://schemas.microsoft.com/office/drawing/2014/main" id="{3FEC452D-85C8-46D2-93FA-90CCD7DE0B0F}"/>
              </a:ext>
            </a:extLst>
          </p:cNvPr>
          <p:cNvSpPr>
            <a:spLocks noGrp="1" noChangeArrowheads="1"/>
          </p:cNvSpPr>
          <p:nvPr>
            <p:ph type="sldNum" sz="quarter" idx="12"/>
          </p:nvPr>
        </p:nvSpPr>
        <p:spPr/>
        <p:txBody>
          <a:bodyPr/>
          <a:lstStyle>
            <a:lvl1pPr>
              <a:defRPr/>
            </a:lvl1pPr>
          </a:lstStyle>
          <a:p>
            <a:pPr>
              <a:defRPr/>
            </a:pPr>
            <a:r>
              <a:rPr lang="en-GB" altLang="en-US"/>
              <a:t>Slide </a:t>
            </a:r>
            <a:fld id="{32E413AC-0033-4B91-B3E5-414687900E6A}" type="slidenum">
              <a:rPr lang="en-GB" altLang="en-US"/>
              <a:pPr>
                <a:defRPr/>
              </a:pPr>
              <a:t>‹#›</a:t>
            </a:fld>
            <a:endParaRPr lang="en-GB" altLang="en-US"/>
          </a:p>
        </p:txBody>
      </p:sp>
    </p:spTree>
    <p:extLst>
      <p:ext uri="{BB962C8B-B14F-4D97-AF65-F5344CB8AC3E}">
        <p14:creationId xmlns:p14="http://schemas.microsoft.com/office/powerpoint/2010/main" val="12284322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extBox 4">
            <a:extLst>
              <a:ext uri="{FF2B5EF4-FFF2-40B4-BE49-F238E27FC236}">
                <a16:creationId xmlns:a16="http://schemas.microsoft.com/office/drawing/2014/main" id="{01F4AD81-1574-E14F-8F0D-32C28C3162C9}"/>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73571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60000"/>
                    <a:lumOff val="4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A3AF58CE-3469-E745-820A-134FF84006C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66109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8E411577-17FB-C649-9670-726F4CAE6C84}"/>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solidFill>
              </a:rPr>
              <a:t>Confidential – Qualcomm Technologies, Inc. and/or its affiliated companies – May Contain Trade Secrets</a:t>
            </a:r>
          </a:p>
        </p:txBody>
      </p:sp>
    </p:spTree>
    <p:extLst>
      <p:ext uri="{BB962C8B-B14F-4D97-AF65-F5344CB8AC3E}">
        <p14:creationId xmlns:p14="http://schemas.microsoft.com/office/powerpoint/2010/main" val="39920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2">
                    <a:lumMod val="40000"/>
                    <a:lumOff val="6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0E80D881-AF3F-E040-ACE4-6B37EF43041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80077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6">
                    <a:lumMod val="40000"/>
                    <a:lumOff val="6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FDF54461-5151-C04D-8440-C6989E1AC50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80543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9144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7"/>
            <a:ext cx="9144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900" dirty="0"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371474" y="6562455"/>
            <a:ext cx="4457700" cy="88614"/>
          </a:xfrm>
        </p:spPr>
        <p:txBody>
          <a:bodyPr/>
          <a:lstStyle>
            <a:lvl1pPr marL="0" algn="l" defTabSz="514350" rtl="0" eaLnBrk="1" latinLnBrk="0" hangingPunct="1">
              <a:lnSpc>
                <a:spcPct val="96000"/>
              </a:lnSpc>
              <a:spcBef>
                <a:spcPts val="0"/>
              </a:spcBef>
              <a:buClr>
                <a:srgbClr val="3253DC"/>
              </a:buClr>
              <a:buFont typeface="Arial" panose="020B0604020202020204" pitchFamily="34" charset="0"/>
              <a:buNone/>
              <a:defRPr lang="en-US" sz="600" kern="1200" baseline="0" smtClean="0">
                <a:solidFill>
                  <a:schemeClr val="accent5">
                    <a:lumMod val="40000"/>
                    <a:lumOff val="60000"/>
                  </a:schemeClr>
                </a:solidFill>
                <a:latin typeface="+mn-lt"/>
                <a:ea typeface="+mn-ea"/>
                <a:cs typeface="+mn-cs"/>
              </a:defRPr>
            </a:lvl1pPr>
          </a:lstStyle>
          <a:p>
            <a:r>
              <a:rPr lang="en-US"/>
              <a:t>Lin Yang (Qualcomm)</a:t>
            </a:r>
            <a:endParaRPr lang="en-US" dirty="0"/>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371475" y="5607051"/>
            <a:ext cx="8389619" cy="846759"/>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6" name="TextBox 5">
            <a:extLst>
              <a:ext uri="{FF2B5EF4-FFF2-40B4-BE49-F238E27FC236}">
                <a16:creationId xmlns:a16="http://schemas.microsoft.com/office/drawing/2014/main" id="{787F20BE-385D-1546-8719-238B0EDC7B5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70534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howcase Circl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44" y="857"/>
            <a:ext cx="9141713"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Lin Yang (Qualcomm)</a:t>
            </a:r>
            <a:endParaRPr lang="en-US" dirty="0"/>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EF3D35AC-624D-D544-AC29-93F242E72E1D}"/>
              </a:ext>
            </a:extLst>
          </p:cNvPr>
          <p:cNvSpPr>
            <a:spLocks noGrp="1"/>
          </p:cNvSpPr>
          <p:nvPr>
            <p:ph type="pic" sz="quarter" idx="24" hasCustomPrompt="1"/>
          </p:nvPr>
        </p:nvSpPr>
        <p:spPr>
          <a:xfrm>
            <a:off x="3169444" y="1830650"/>
            <a:ext cx="2805113"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
        <p:nvSpPr>
          <p:cNvPr id="7" name="TextBox 6">
            <a:extLst>
              <a:ext uri="{FF2B5EF4-FFF2-40B4-BE49-F238E27FC236}">
                <a16:creationId xmlns:a16="http://schemas.microsoft.com/office/drawing/2014/main" id="{C2B1A7AF-F3D5-A247-8FE4-3EEB17DF0D5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73120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howcase Squar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Lin Yang (Qualcomm)</a:t>
            </a:r>
            <a:endParaRPr lang="en-US" dirty="0"/>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bg1"/>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5" name="Picture Placeholder 5">
            <a:extLst>
              <a:ext uri="{FF2B5EF4-FFF2-40B4-BE49-F238E27FC236}">
                <a16:creationId xmlns:a16="http://schemas.microsoft.com/office/drawing/2014/main" id="{7EC3A1C4-1BC3-884C-944A-7D0EE5819A5C}"/>
              </a:ext>
            </a:extLst>
          </p:cNvPr>
          <p:cNvSpPr>
            <a:spLocks noGrp="1"/>
          </p:cNvSpPr>
          <p:nvPr>
            <p:ph type="pic" sz="quarter" idx="24" hasCustomPrompt="1"/>
          </p:nvPr>
        </p:nvSpPr>
        <p:spPr>
          <a:xfrm>
            <a:off x="2918732" y="1830649"/>
            <a:ext cx="3306536" cy="3051705"/>
          </a:xfrm>
        </p:spPr>
        <p:txBody>
          <a:bodyPr anchor="ctr"/>
          <a:lstStyle>
            <a:lvl1pPr marL="0" indent="0" algn="ctr">
              <a:buFontTx/>
              <a:buNone/>
              <a:defRPr>
                <a:solidFill>
                  <a:schemeClr val="accent6">
                    <a:lumMod val="50000"/>
                  </a:schemeClr>
                </a:solidFill>
              </a:defRPr>
            </a:lvl1pPr>
          </a:lstStyle>
          <a:p>
            <a:r>
              <a:rPr lang="en-US" dirty="0"/>
              <a:t>Drop in showcase</a:t>
            </a:r>
            <a:br>
              <a:rPr lang="en-US" dirty="0"/>
            </a:br>
            <a:r>
              <a:rPr lang="en-US" dirty="0"/>
              <a:t>object here</a:t>
            </a:r>
          </a:p>
        </p:txBody>
      </p:sp>
      <p:sp>
        <p:nvSpPr>
          <p:cNvPr id="7" name="TextBox 6">
            <a:extLst>
              <a:ext uri="{FF2B5EF4-FFF2-40B4-BE49-F238E27FC236}">
                <a16:creationId xmlns:a16="http://schemas.microsoft.com/office/drawing/2014/main" id="{2CB94F15-8CAD-6B46-AB34-F89C3C2278B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86059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howcase Circl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Lin Yang (Qualcomm)</a:t>
            </a:r>
            <a:endParaRPr lang="en-US" dirty="0"/>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F9B3A5FF-139D-764C-B3E9-7C291A5BE137}"/>
              </a:ext>
            </a:extLst>
          </p:cNvPr>
          <p:cNvSpPr>
            <a:spLocks noGrp="1"/>
          </p:cNvSpPr>
          <p:nvPr>
            <p:ph type="pic" sz="quarter" idx="24" hasCustomPrompt="1"/>
          </p:nvPr>
        </p:nvSpPr>
        <p:spPr>
          <a:xfrm>
            <a:off x="3169444" y="1830650"/>
            <a:ext cx="2805113"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
        <p:nvSpPr>
          <p:cNvPr id="8" name="TextBox 7">
            <a:extLst>
              <a:ext uri="{FF2B5EF4-FFF2-40B4-BE49-F238E27FC236}">
                <a16:creationId xmlns:a16="http://schemas.microsoft.com/office/drawing/2014/main" id="{C49EAFA4-AEE1-6C46-B6E5-72CA3FA3C5C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10227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howcase Squar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a:extLst>
              <a:ext uri="{28A0092B-C50C-407E-A947-70E740481C1C}">
                <a14:useLocalDpi xmlns:a14="http://schemas.microsoft.com/office/drawing/2010/main" val="0"/>
              </a:ext>
            </a:extLst>
          </a:blip>
          <a:srcRect l="12" r="12"/>
          <a:stretch/>
        </p:blipFill>
        <p:spPr>
          <a:xfrm>
            <a:off x="1143" y="0"/>
            <a:ext cx="9141714"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Lin Yang (Qualcomm)</a:t>
            </a:r>
            <a:endParaRPr lang="en-US" dirty="0"/>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1807028" y="416471"/>
            <a:ext cx="5529944" cy="997706"/>
          </a:xfrm>
        </p:spPr>
        <p:txBody>
          <a:bodyPr anchor="b"/>
          <a:lstStyle>
            <a:lvl1pPr marL="0" indent="0" algn="ctr">
              <a:lnSpc>
                <a:spcPct val="95000"/>
              </a:lnSpc>
              <a:buNone/>
              <a:defRPr lang="en-US" sz="2100" b="0" kern="1200" spc="23" baseline="0" dirty="0">
                <a:solidFill>
                  <a:schemeClr val="tx2"/>
                </a:solidFill>
                <a:latin typeface="+mj-lt"/>
                <a:ea typeface="+mj-ea"/>
                <a:cs typeface="+mj-cs"/>
              </a:defRPr>
            </a:lvl1pPr>
            <a:lvl2pPr>
              <a:defRPr lang="en-US" sz="1350" kern="1200" baseline="0" dirty="0" smtClean="0">
                <a:solidFill>
                  <a:schemeClr val="tx1"/>
                </a:solidFill>
                <a:latin typeface="+mn-lt"/>
                <a:ea typeface="+mn-ea"/>
                <a:cs typeface="+mn-cs"/>
              </a:defRPr>
            </a:lvl2pPr>
            <a:lvl3pPr>
              <a:defRPr lang="en-US" sz="1350" kern="1200" baseline="0" dirty="0" smtClean="0">
                <a:solidFill>
                  <a:schemeClr val="tx1"/>
                </a:solidFill>
                <a:latin typeface="+mn-lt"/>
                <a:ea typeface="+mn-ea"/>
                <a:cs typeface="+mn-cs"/>
              </a:defRPr>
            </a:lvl3pPr>
            <a:lvl4pPr>
              <a:defRPr lang="en-US" sz="1350" kern="1200" baseline="0" dirty="0" smtClean="0">
                <a:solidFill>
                  <a:schemeClr val="tx1"/>
                </a:solidFill>
                <a:latin typeface="+mn-lt"/>
                <a:ea typeface="+mn-ea"/>
                <a:cs typeface="+mn-cs"/>
              </a:defRPr>
            </a:lvl4pPr>
            <a:lvl5pPr>
              <a:defRPr lang="en-US" sz="1350" kern="1200" baseline="0" dirty="0">
                <a:solidFill>
                  <a:schemeClr val="tx1"/>
                </a:solidFill>
                <a:latin typeface="+mn-lt"/>
                <a:ea typeface="+mn-ea"/>
                <a:cs typeface="+mn-cs"/>
              </a:defRPr>
            </a:lvl5pPr>
          </a:lstStyle>
          <a:p>
            <a:pPr lvl="0"/>
            <a:r>
              <a:rPr lang="en-US" dirty="0"/>
              <a:t>Click to edit Master title style</a:t>
            </a:r>
          </a:p>
        </p:txBody>
      </p:sp>
      <p:sp>
        <p:nvSpPr>
          <p:cNvPr id="6" name="Picture Placeholder 5">
            <a:extLst>
              <a:ext uri="{FF2B5EF4-FFF2-40B4-BE49-F238E27FC236}">
                <a16:creationId xmlns:a16="http://schemas.microsoft.com/office/drawing/2014/main" id="{D12ABD92-6C8C-9643-918B-330DAE4D14CE}"/>
              </a:ext>
            </a:extLst>
          </p:cNvPr>
          <p:cNvSpPr>
            <a:spLocks noGrp="1"/>
          </p:cNvSpPr>
          <p:nvPr>
            <p:ph type="pic" sz="quarter" idx="24" hasCustomPrompt="1"/>
          </p:nvPr>
        </p:nvSpPr>
        <p:spPr>
          <a:xfrm>
            <a:off x="2918732" y="1830649"/>
            <a:ext cx="3306536" cy="3051705"/>
          </a:xfrm>
        </p:spPr>
        <p:txBody>
          <a:bodyPr anchor="ctr"/>
          <a:lstStyle>
            <a:lvl1pPr marL="0" indent="0" algn="ctr">
              <a:buFontTx/>
              <a:buNone/>
              <a:defRPr>
                <a:solidFill>
                  <a:schemeClr val="accent6"/>
                </a:solidFill>
              </a:defRPr>
            </a:lvl1pPr>
          </a:lstStyle>
          <a:p>
            <a:r>
              <a:rPr lang="en-US" dirty="0"/>
              <a:t>Drop in showcase</a:t>
            </a:r>
            <a:br>
              <a:rPr lang="en-US" dirty="0"/>
            </a:br>
            <a:r>
              <a:rPr lang="en-US" dirty="0"/>
              <a:t>object here</a:t>
            </a:r>
          </a:p>
        </p:txBody>
      </p:sp>
      <p:sp>
        <p:nvSpPr>
          <p:cNvPr id="8" name="TextBox 7">
            <a:extLst>
              <a:ext uri="{FF2B5EF4-FFF2-40B4-BE49-F238E27FC236}">
                <a16:creationId xmlns:a16="http://schemas.microsoft.com/office/drawing/2014/main" id="{1956C6D9-5D4F-7341-B4D7-17E410105805}"/>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58093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3C34B0A-1C2A-4887-9294-5C1D0A38A828}"/>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3" name="Rectangle 5">
            <a:extLst>
              <a:ext uri="{FF2B5EF4-FFF2-40B4-BE49-F238E27FC236}">
                <a16:creationId xmlns:a16="http://schemas.microsoft.com/office/drawing/2014/main" id="{E2FFC688-9613-4E32-80B7-218FD81F5AD0}"/>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4" name="Rectangle 6">
            <a:extLst>
              <a:ext uri="{FF2B5EF4-FFF2-40B4-BE49-F238E27FC236}">
                <a16:creationId xmlns:a16="http://schemas.microsoft.com/office/drawing/2014/main" id="{3933CA27-7287-4786-B3D2-342F4ACB5C72}"/>
              </a:ext>
            </a:extLst>
          </p:cNvPr>
          <p:cNvSpPr>
            <a:spLocks noGrp="1" noChangeArrowheads="1"/>
          </p:cNvSpPr>
          <p:nvPr>
            <p:ph type="sldNum" sz="quarter" idx="12"/>
          </p:nvPr>
        </p:nvSpPr>
        <p:spPr/>
        <p:txBody>
          <a:bodyPr/>
          <a:lstStyle>
            <a:lvl1pPr>
              <a:defRPr/>
            </a:lvl1pPr>
          </a:lstStyle>
          <a:p>
            <a:pPr>
              <a:defRPr/>
            </a:pPr>
            <a:r>
              <a:rPr lang="en-GB" altLang="en-US"/>
              <a:t>Slide </a:t>
            </a:r>
            <a:fld id="{36058778-6F47-4E07-8D0C-6A1D61C757ED}" type="slidenum">
              <a:rPr lang="en-GB" altLang="en-US"/>
              <a:pPr>
                <a:defRPr/>
              </a:pPr>
              <a:t>‹#›</a:t>
            </a:fld>
            <a:endParaRPr lang="en-GB" altLang="en-US"/>
          </a:p>
        </p:txBody>
      </p:sp>
    </p:spTree>
    <p:extLst>
      <p:ext uri="{BB962C8B-B14F-4D97-AF65-F5344CB8AC3E}">
        <p14:creationId xmlns:p14="http://schemas.microsoft.com/office/powerpoint/2010/main" val="8136951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mage Left White">
    <p:spTree>
      <p:nvGrpSpPr>
        <p:cNvPr id="1" name=""/>
        <p:cNvGrpSpPr/>
        <p:nvPr/>
      </p:nvGrpSpPr>
      <p:grpSpPr>
        <a:xfrm>
          <a:off x="0" y="0"/>
          <a:ext cx="0" cy="0"/>
          <a:chOff x="0" y="0"/>
          <a:chExt cx="0" cy="0"/>
        </a:xfrm>
      </p:grpSpPr>
      <p:sp>
        <p:nvSpPr>
          <p:cNvPr id="13" name="Rectangle: Rounded Corners 4">
            <a:extLst>
              <a:ext uri="{FF2B5EF4-FFF2-40B4-BE49-F238E27FC236}">
                <a16:creationId xmlns:a16="http://schemas.microsoft.com/office/drawing/2014/main" id="{C988A4B5-657E-A827-878F-6C41AF5B4316}"/>
              </a:ext>
            </a:extLst>
          </p:cNvPr>
          <p:cNvSpPr/>
          <p:nvPr userDrawn="1"/>
        </p:nvSpPr>
        <p:spPr bwMode="gray">
          <a:xfrm>
            <a:off x="5648660" y="-130877"/>
            <a:ext cx="3579505"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b="1">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1"/>
            <a:ext cx="2680667" cy="1245870"/>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608122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endParaRPr lang="en-US" dirty="0"/>
          </a:p>
        </p:txBody>
      </p:sp>
      <p:sp>
        <p:nvSpPr>
          <p:cNvPr id="11" name="Footer Placeholder 2">
            <a:extLst>
              <a:ext uri="{FF2B5EF4-FFF2-40B4-BE49-F238E27FC236}">
                <a16:creationId xmlns:a16="http://schemas.microsoft.com/office/drawing/2014/main" id="{5D223FAD-8C90-4F07-856D-C7765F163648}"/>
              </a:ext>
            </a:extLst>
          </p:cNvPr>
          <p:cNvSpPr>
            <a:spLocks noGrp="1"/>
          </p:cNvSpPr>
          <p:nvPr>
            <p:ph type="ftr" sz="quarter" idx="16"/>
          </p:nvPr>
        </p:nvSpPr>
        <p:spPr>
          <a:xfrm>
            <a:off x="6077545" y="622309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4" name="TextBox 13">
            <a:extLst>
              <a:ext uri="{FF2B5EF4-FFF2-40B4-BE49-F238E27FC236}">
                <a16:creationId xmlns:a16="http://schemas.microsoft.com/office/drawing/2014/main" id="{A3010EDA-BD94-443C-AE7B-15DA27CDA5F4}"/>
              </a:ext>
            </a:extLst>
          </p:cNvPr>
          <p:cNvSpPr txBox="1"/>
          <p:nvPr userDrawn="1"/>
        </p:nvSpPr>
        <p:spPr>
          <a:xfrm>
            <a:off x="6068830" y="6478204"/>
            <a:ext cx="214575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a:t>
            </a:r>
            <a:br>
              <a:rPr lang="en-US" sz="600" dirty="0">
                <a:solidFill>
                  <a:schemeClr val="accent6">
                    <a:lumMod val="75000"/>
                  </a:schemeClr>
                </a:solidFill>
              </a:rPr>
            </a:br>
            <a:r>
              <a:rPr lang="en-US" sz="600" dirty="0">
                <a:solidFill>
                  <a:schemeClr val="accent6">
                    <a:lumMod val="75000"/>
                  </a:schemeClr>
                </a:solidFill>
              </a:rPr>
              <a:t>and/or its affiliated companies – May Contain Trade Secrets</a:t>
            </a:r>
          </a:p>
        </p:txBody>
      </p:sp>
      <p:sp>
        <p:nvSpPr>
          <p:cNvPr id="15" name="TextBox 14">
            <a:extLst>
              <a:ext uri="{FF2B5EF4-FFF2-40B4-BE49-F238E27FC236}">
                <a16:creationId xmlns:a16="http://schemas.microsoft.com/office/drawing/2014/main" id="{BD71D3C4-2064-78F0-B159-598E25F73191}"/>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33265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5648660" y="-130877"/>
            <a:ext cx="3579505"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608122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
        <p:nvSpPr>
          <p:cNvPr id="11" name="TextBox 10">
            <a:extLst>
              <a:ext uri="{FF2B5EF4-FFF2-40B4-BE49-F238E27FC236}">
                <a16:creationId xmlns:a16="http://schemas.microsoft.com/office/drawing/2014/main" id="{C1C0E1CE-1768-4605-B5A2-67F3195DD6DE}"/>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75000"/>
                </a:schemeClr>
              </a:solidFill>
              <a:latin typeface="+mn-lt"/>
              <a:ea typeface="+mn-ea"/>
              <a:cs typeface="+mn-cs"/>
            </a:endParaRPr>
          </a:p>
        </p:txBody>
      </p:sp>
      <p:sp>
        <p:nvSpPr>
          <p:cNvPr id="14" name="Footer Placeholder 2">
            <a:extLst>
              <a:ext uri="{FF2B5EF4-FFF2-40B4-BE49-F238E27FC236}">
                <a16:creationId xmlns:a16="http://schemas.microsoft.com/office/drawing/2014/main" id="{DB0D856A-1CCF-412C-8CCA-E1147546037E}"/>
              </a:ext>
            </a:extLst>
          </p:cNvPr>
          <p:cNvSpPr>
            <a:spLocks noGrp="1"/>
          </p:cNvSpPr>
          <p:nvPr>
            <p:ph type="ftr" sz="quarter" idx="16"/>
          </p:nvPr>
        </p:nvSpPr>
        <p:spPr>
          <a:xfrm>
            <a:off x="6077545" y="622309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5" name="TextBox 14">
            <a:extLst>
              <a:ext uri="{FF2B5EF4-FFF2-40B4-BE49-F238E27FC236}">
                <a16:creationId xmlns:a16="http://schemas.microsoft.com/office/drawing/2014/main" id="{6A103163-FD6E-454C-AE45-8AD32972CE49}"/>
              </a:ext>
            </a:extLst>
          </p:cNvPr>
          <p:cNvSpPr txBox="1"/>
          <p:nvPr userDrawn="1"/>
        </p:nvSpPr>
        <p:spPr>
          <a:xfrm>
            <a:off x="6068830" y="6478204"/>
            <a:ext cx="214575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a:t>
            </a:r>
            <a:br>
              <a:rPr lang="en-US" sz="600" dirty="0">
                <a:solidFill>
                  <a:schemeClr val="accent6">
                    <a:lumMod val="75000"/>
                  </a:schemeClr>
                </a:solidFill>
              </a:rPr>
            </a:br>
            <a:r>
              <a:rPr lang="en-US" sz="600" dirty="0">
                <a:solidFill>
                  <a:schemeClr val="accent6">
                    <a:lumMod val="75000"/>
                  </a:schemeClr>
                </a:solidFill>
              </a:rPr>
              <a:t>and/or its affiliated companies – May Contain Trade Secrets</a:t>
            </a:r>
          </a:p>
        </p:txBody>
      </p:sp>
    </p:spTree>
    <p:extLst>
      <p:ext uri="{BB962C8B-B14F-4D97-AF65-F5344CB8AC3E}">
        <p14:creationId xmlns:p14="http://schemas.microsoft.com/office/powerpoint/2010/main" val="421483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Rounded Corners 4">
            <a:extLst>
              <a:ext uri="{FF2B5EF4-FFF2-40B4-BE49-F238E27FC236}">
                <a16:creationId xmlns:a16="http://schemas.microsoft.com/office/drawing/2014/main" id="{36D6BE73-B9C8-47A2-984C-E200BA96DCB3}"/>
              </a:ext>
            </a:extLst>
          </p:cNvPr>
          <p:cNvSpPr/>
          <p:nvPr/>
        </p:nvSpPr>
        <p:spPr bwMode="gray">
          <a:xfrm>
            <a:off x="5648659" y="-130877"/>
            <a:ext cx="3579505" cy="7115877"/>
          </a:xfrm>
          <a:prstGeom prst="roundRect">
            <a:avLst>
              <a:gd name="adj" fmla="val 203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62898738-F56E-4F64-8859-882DC223BFEE}"/>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2">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2">
                  <a:lumMod val="40000"/>
                  <a:lumOff val="60000"/>
                </a:schemeClr>
              </a:solidFill>
              <a:latin typeface="+mn-lt"/>
              <a:ea typeface="+mn-ea"/>
              <a:cs typeface="+mn-cs"/>
            </a:endParaRPr>
          </a:p>
        </p:txBody>
      </p:sp>
      <p:sp>
        <p:nvSpPr>
          <p:cNvPr id="13" name="Footer Placeholder 2">
            <a:extLst>
              <a:ext uri="{FF2B5EF4-FFF2-40B4-BE49-F238E27FC236}">
                <a16:creationId xmlns:a16="http://schemas.microsoft.com/office/drawing/2014/main" id="{97866D95-F0A8-46B5-9FDE-7A9D5D88C303}"/>
              </a:ext>
            </a:extLst>
          </p:cNvPr>
          <p:cNvSpPr>
            <a:spLocks noGrp="1"/>
          </p:cNvSpPr>
          <p:nvPr>
            <p:ph type="ftr" sz="quarter" idx="16"/>
          </p:nvPr>
        </p:nvSpPr>
        <p:spPr>
          <a:xfrm>
            <a:off x="6077545" y="622309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Lin Yang (Qualcomm)</a:t>
            </a:r>
            <a:endParaRPr lang="en-US" dirty="0"/>
          </a:p>
        </p:txBody>
      </p:sp>
      <p:sp>
        <p:nvSpPr>
          <p:cNvPr id="14" name="TextBox 13">
            <a:extLst>
              <a:ext uri="{FF2B5EF4-FFF2-40B4-BE49-F238E27FC236}">
                <a16:creationId xmlns:a16="http://schemas.microsoft.com/office/drawing/2014/main" id="{D4CB5266-98D8-4025-A040-1787B6793DF2}"/>
              </a:ext>
            </a:extLst>
          </p:cNvPr>
          <p:cNvSpPr txBox="1"/>
          <p:nvPr userDrawn="1"/>
        </p:nvSpPr>
        <p:spPr>
          <a:xfrm>
            <a:off x="6068830" y="6478204"/>
            <a:ext cx="214575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2">
                    <a:lumMod val="40000"/>
                    <a:lumOff val="60000"/>
                  </a:schemeClr>
                </a:solidFill>
              </a:rPr>
              <a:t>Confidential – Qualcomm Technologies, Inc.</a:t>
            </a:r>
            <a:br>
              <a:rPr lang="en-US" sz="600" dirty="0">
                <a:solidFill>
                  <a:schemeClr val="accent2">
                    <a:lumMod val="40000"/>
                    <a:lumOff val="60000"/>
                  </a:schemeClr>
                </a:solidFill>
              </a:rPr>
            </a:br>
            <a:r>
              <a:rPr lang="en-US" sz="600" dirty="0">
                <a:solidFill>
                  <a:schemeClr val="accent2">
                    <a:lumMod val="40000"/>
                    <a:lumOff val="60000"/>
                  </a:schemeClr>
                </a:solidFill>
              </a:rPr>
              <a:t>and/or its affiliated companies – May Contain Trade Secrets</a:t>
            </a:r>
          </a:p>
        </p:txBody>
      </p:sp>
    </p:spTree>
    <p:extLst>
      <p:ext uri="{BB962C8B-B14F-4D97-AF65-F5344CB8AC3E}">
        <p14:creationId xmlns:p14="http://schemas.microsoft.com/office/powerpoint/2010/main" val="47193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5648660" y="-130877"/>
            <a:ext cx="3579505"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B87A111C-26A3-4E5F-A166-2BEF32FA27C9}"/>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6">
                  <a:lumMod val="40000"/>
                  <a:lumOff val="60000"/>
                </a:schemeClr>
              </a:solidFill>
              <a:latin typeface="+mn-lt"/>
              <a:ea typeface="+mn-ea"/>
              <a:cs typeface="+mn-cs"/>
            </a:endParaRPr>
          </a:p>
        </p:txBody>
      </p:sp>
      <p:sp>
        <p:nvSpPr>
          <p:cNvPr id="14" name="Footer Placeholder 2">
            <a:extLst>
              <a:ext uri="{FF2B5EF4-FFF2-40B4-BE49-F238E27FC236}">
                <a16:creationId xmlns:a16="http://schemas.microsoft.com/office/drawing/2014/main" id="{178F5B55-13E7-4483-B3E9-017D9BC0E304}"/>
              </a:ext>
            </a:extLst>
          </p:cNvPr>
          <p:cNvSpPr>
            <a:spLocks noGrp="1"/>
          </p:cNvSpPr>
          <p:nvPr>
            <p:ph type="ftr" sz="quarter" idx="16"/>
          </p:nvPr>
        </p:nvSpPr>
        <p:spPr>
          <a:xfrm>
            <a:off x="6077545" y="622309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Lin Yang (Qualcomm)</a:t>
            </a:r>
            <a:endParaRPr lang="en-US" dirty="0"/>
          </a:p>
        </p:txBody>
      </p:sp>
      <p:sp>
        <p:nvSpPr>
          <p:cNvPr id="16" name="TextBox 15">
            <a:extLst>
              <a:ext uri="{FF2B5EF4-FFF2-40B4-BE49-F238E27FC236}">
                <a16:creationId xmlns:a16="http://schemas.microsoft.com/office/drawing/2014/main" id="{B4633CCB-0D5C-4030-9B97-6F7EFE02C69F}"/>
              </a:ext>
            </a:extLst>
          </p:cNvPr>
          <p:cNvSpPr txBox="1"/>
          <p:nvPr userDrawn="1"/>
        </p:nvSpPr>
        <p:spPr>
          <a:xfrm>
            <a:off x="6068830" y="6478204"/>
            <a:ext cx="214575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40000"/>
                    <a:lumOff val="60000"/>
                  </a:schemeClr>
                </a:solidFill>
              </a:rPr>
              <a:t>Confidential – Qualcomm Technologies, Inc.</a:t>
            </a:r>
            <a:br>
              <a:rPr lang="en-US" sz="600" dirty="0">
                <a:solidFill>
                  <a:schemeClr val="accent6">
                    <a:lumMod val="40000"/>
                    <a:lumOff val="60000"/>
                  </a:schemeClr>
                </a:solidFill>
              </a:rPr>
            </a:br>
            <a:r>
              <a:rPr lang="en-US" sz="600" dirty="0">
                <a:solidFill>
                  <a:schemeClr val="accent6">
                    <a:lumMod val="40000"/>
                    <a:lumOff val="60000"/>
                  </a:schemeClr>
                </a:solidFill>
              </a:rPr>
              <a:t>and/or its affiliated companies – May Contain Trade Secrets</a:t>
            </a:r>
          </a:p>
        </p:txBody>
      </p:sp>
    </p:spTree>
    <p:extLst>
      <p:ext uri="{BB962C8B-B14F-4D97-AF65-F5344CB8AC3E}">
        <p14:creationId xmlns:p14="http://schemas.microsoft.com/office/powerpoint/2010/main" val="377098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564866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5648660" y="-130877"/>
            <a:ext cx="3579505"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6077545" y="4743450"/>
            <a:ext cx="2680667" cy="1243584"/>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lnSpc>
                <a:spcPct val="98000"/>
              </a:lnSpc>
              <a:spcBef>
                <a:spcPts val="900"/>
              </a:spcBef>
              <a:buClr>
                <a:schemeClr val="bg1"/>
              </a:buClr>
              <a:buNone/>
              <a:defRPr>
                <a:solidFill>
                  <a:schemeClr val="bg1"/>
                </a:solidFill>
              </a:defRPr>
            </a:lvl3pPr>
            <a:lvl4pPr marL="0" indent="0">
              <a:lnSpc>
                <a:spcPct val="94000"/>
              </a:lnSpc>
              <a:spcBef>
                <a:spcPts val="900"/>
              </a:spcBef>
              <a:buClr>
                <a:schemeClr val="bg1"/>
              </a:buClr>
              <a:buNone/>
              <a:defRPr sz="1350">
                <a:solidFill>
                  <a:schemeClr val="bg1"/>
                </a:solidFill>
              </a:defRPr>
            </a:lvl4pPr>
            <a:lvl5pPr marL="0" indent="0">
              <a:lnSpc>
                <a:spcPct val="107000"/>
              </a:lnSpc>
              <a:spcBef>
                <a:spcPts val="900"/>
              </a:spcBef>
              <a:buFont typeface="Arial" panose="020B0604020202020204" pitchFamily="34" charset="0"/>
              <a:buNone/>
              <a:defRPr sz="21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608122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904BA5AF-15E4-480F-AA8E-0691DD39DFC8}"/>
              </a:ext>
            </a:extLst>
          </p:cNvPr>
          <p:cNvSpPr>
            <a:spLocks noGrp="1"/>
          </p:cNvSpPr>
          <p:nvPr>
            <p:ph type="ftr" sz="quarter" idx="16"/>
          </p:nvPr>
        </p:nvSpPr>
        <p:spPr>
          <a:xfrm>
            <a:off x="6077545" y="6223094"/>
            <a:ext cx="2680667"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11" name="TextBox 10">
            <a:extLst>
              <a:ext uri="{FF2B5EF4-FFF2-40B4-BE49-F238E27FC236}">
                <a16:creationId xmlns:a16="http://schemas.microsoft.com/office/drawing/2014/main" id="{6162E27C-1987-40F5-A769-FF9A3748939D}"/>
              </a:ext>
            </a:extLst>
          </p:cNvPr>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5">
                    <a:lumMod val="40000"/>
                    <a:lumOff val="60000"/>
                  </a:schemeClr>
                </a:solidFill>
                <a:latin typeface="+mn-lt"/>
                <a:ea typeface="+mn-ea"/>
                <a:cs typeface="+mn-cs"/>
              </a:rPr>
              <a:pPr marL="0" lvl="0" algn="r" defTabSz="685800" rtl="0" eaLnBrk="1" latinLnBrk="0" hangingPunct="1">
                <a:lnSpc>
                  <a:spcPct val="125000"/>
                </a:lnSpc>
              </a:pPr>
              <a:t>‹#›</a:t>
            </a:fld>
            <a:endParaRPr lang="en-US" sz="600" kern="1200">
              <a:solidFill>
                <a:schemeClr val="accent5">
                  <a:lumMod val="40000"/>
                  <a:lumOff val="60000"/>
                </a:schemeClr>
              </a:solidFill>
              <a:latin typeface="+mn-lt"/>
              <a:ea typeface="+mn-ea"/>
              <a:cs typeface="+mn-cs"/>
            </a:endParaRPr>
          </a:p>
        </p:txBody>
      </p:sp>
      <p:sp>
        <p:nvSpPr>
          <p:cNvPr id="14" name="TextBox 13">
            <a:extLst>
              <a:ext uri="{FF2B5EF4-FFF2-40B4-BE49-F238E27FC236}">
                <a16:creationId xmlns:a16="http://schemas.microsoft.com/office/drawing/2014/main" id="{812B847A-F98E-4732-BDC9-A85DC2ED67AA}"/>
              </a:ext>
            </a:extLst>
          </p:cNvPr>
          <p:cNvSpPr txBox="1"/>
          <p:nvPr userDrawn="1"/>
        </p:nvSpPr>
        <p:spPr>
          <a:xfrm>
            <a:off x="6068830" y="6478204"/>
            <a:ext cx="2145752"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a:t>
            </a:r>
            <a:br>
              <a:rPr lang="en-US" sz="600" dirty="0">
                <a:solidFill>
                  <a:schemeClr val="accent5">
                    <a:lumMod val="40000"/>
                    <a:lumOff val="60000"/>
                  </a:schemeClr>
                </a:solidFill>
              </a:rPr>
            </a:br>
            <a:r>
              <a:rPr lang="en-US" sz="600" dirty="0">
                <a:solidFill>
                  <a:schemeClr val="accent5">
                    <a:lumMod val="40000"/>
                    <a:lumOff val="60000"/>
                  </a:schemeClr>
                </a:solidFill>
              </a:rPr>
              <a:t>and/or its affiliated companies – May Contain Trade Secrets</a:t>
            </a:r>
          </a:p>
        </p:txBody>
      </p:sp>
    </p:spTree>
    <p:extLst>
      <p:ext uri="{BB962C8B-B14F-4D97-AF65-F5344CB8AC3E}">
        <p14:creationId xmlns:p14="http://schemas.microsoft.com/office/powerpoint/2010/main" val="12817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14300" y="-139700"/>
            <a:ext cx="3608081"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4743450"/>
            <a:ext cx="2666999" cy="165734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37147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Tree>
    <p:extLst>
      <p:ext uri="{BB962C8B-B14F-4D97-AF65-F5344CB8AC3E}">
        <p14:creationId xmlns:p14="http://schemas.microsoft.com/office/powerpoint/2010/main" val="178157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endParaRPr lang="en-US" dirty="0"/>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14300" y="-139700"/>
            <a:ext cx="3608081"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371476" y="4743450"/>
            <a:ext cx="2666999" cy="1657344"/>
          </a:xfrm>
          <a:prstGeom prst="rect">
            <a:avLst/>
          </a:prstGeom>
        </p:spPr>
        <p:txBody>
          <a:bodyPr anchor="t"/>
          <a:lstStyle>
            <a:lvl1pPr marL="0" indent="0">
              <a:lnSpc>
                <a:spcPct val="96000"/>
              </a:lnSpc>
              <a:buClr>
                <a:schemeClr val="bg1"/>
              </a:buClr>
              <a:buNone/>
              <a:defRPr sz="12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371475" y="4022366"/>
            <a:ext cx="2680665" cy="562333"/>
          </a:xfrm>
        </p:spPr>
        <p:txBody>
          <a:bodyPr wrap="square">
            <a:spAutoFit/>
          </a:bodyPr>
          <a:lstStyle>
            <a:lvl1pPr>
              <a:lnSpc>
                <a:spcPct val="87000"/>
              </a:lnSpc>
              <a:defRPr sz="2100">
                <a:solidFill>
                  <a:schemeClr val="tx2"/>
                </a:solidFill>
              </a:defRPr>
            </a:lvl1pPr>
          </a:lstStyle>
          <a:p>
            <a:r>
              <a:rPr lang="en-US"/>
              <a:t>Click to edit Master title style</a:t>
            </a:r>
          </a:p>
        </p:txBody>
      </p:sp>
    </p:spTree>
    <p:extLst>
      <p:ext uri="{BB962C8B-B14F-4D97-AF65-F5344CB8AC3E}">
        <p14:creationId xmlns:p14="http://schemas.microsoft.com/office/powerpoint/2010/main" val="334725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4" name="Rectangle: Rounded Corners 13">
            <a:extLst>
              <a:ext uri="{FF2B5EF4-FFF2-40B4-BE49-F238E27FC236}">
                <a16:creationId xmlns:a16="http://schemas.microsoft.com/office/drawing/2014/main" id="{2C4F80DE-5D56-47D8-8FA8-D6E5D8B85FA8}"/>
              </a:ext>
            </a:extLst>
          </p:cNvPr>
          <p:cNvSpPr/>
          <p:nvPr userDrawn="1"/>
        </p:nvSpPr>
        <p:spPr bwMode="gray">
          <a:xfrm>
            <a:off x="-114300" y="-139700"/>
            <a:ext cx="3608081" cy="7150100"/>
          </a:xfrm>
          <a:prstGeom prst="roundRect">
            <a:avLst>
              <a:gd name="adj" fmla="val 1711"/>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4743451"/>
            <a:ext cx="2667000" cy="1657341"/>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Lin Yang (Qualcomm)</a:t>
            </a:r>
            <a:endParaRPr lang="en-US" dirty="0"/>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271841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14300" y="-139700"/>
            <a:ext cx="3608081"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4743451"/>
            <a:ext cx="2667000" cy="1657343"/>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Lin Yang (Qualcomm)</a:t>
            </a:r>
            <a:endParaRPr lang="en-US" dirty="0"/>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111364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3493780" y="0"/>
            <a:ext cx="565022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14300" y="-139700"/>
            <a:ext cx="3608081"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371475" y="4743451"/>
            <a:ext cx="2667000" cy="1657343"/>
          </a:xfrm>
          <a:prstGeom prst="rect">
            <a:avLst/>
          </a:prstGeom>
        </p:spPr>
        <p:txBody>
          <a:bodyPr anchor="t"/>
          <a:lstStyle>
            <a:lvl1pPr marL="0" indent="0">
              <a:lnSpc>
                <a:spcPct val="96000"/>
              </a:lnSpc>
              <a:buClr>
                <a:schemeClr val="bg1"/>
              </a:buClr>
              <a:buNone/>
              <a:defRPr sz="12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371475" y="6562455"/>
            <a:ext cx="2667762"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Lin Yang (Qualcomm)</a:t>
            </a:r>
            <a:endParaRPr lang="en-US" dirty="0"/>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371475" y="4022366"/>
            <a:ext cx="2680665" cy="562333"/>
          </a:xfrm>
        </p:spPr>
        <p:txBody>
          <a:bodyPr wrap="square">
            <a:spAutoFit/>
          </a:bodyPr>
          <a:lstStyle>
            <a:lvl1pPr>
              <a:lnSpc>
                <a:spcPct val="87000"/>
              </a:lnSpc>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106886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2FA0C2D-5E95-4491-9BC6-02C2914C9032}"/>
              </a:ext>
            </a:extLst>
          </p:cNvPr>
          <p:cNvSpPr>
            <a:spLocks noGrp="1" noChangeArrowheads="1"/>
          </p:cNvSpPr>
          <p:nvPr>
            <p:ph type="dt" sz="half" idx="10"/>
          </p:nvPr>
        </p:nvSpPr>
        <p:spPr>
          <a:xfrm>
            <a:off x="696913" y="332601"/>
            <a:ext cx="1045158" cy="276999"/>
          </a:xfrm>
        </p:spPr>
        <p:txBody>
          <a:bodyPr/>
          <a:lstStyle>
            <a:lvl1pPr>
              <a:defRPr/>
            </a:lvl1pPr>
          </a:lstStyle>
          <a:p>
            <a:pPr>
              <a:defRPr/>
            </a:pPr>
            <a:r>
              <a:rPr lang="en-US" altLang="en-US"/>
              <a:t>September 2024</a:t>
            </a:r>
            <a:endParaRPr lang="en-GB" altLang="en-US" dirty="0"/>
          </a:p>
        </p:txBody>
      </p:sp>
      <p:sp>
        <p:nvSpPr>
          <p:cNvPr id="6" name="Footer Placeholder 5">
            <a:extLst>
              <a:ext uri="{FF2B5EF4-FFF2-40B4-BE49-F238E27FC236}">
                <a16:creationId xmlns:a16="http://schemas.microsoft.com/office/drawing/2014/main" id="{94CF86C1-D1B0-41E8-8B66-737E10ACF6EA}"/>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7" name="Slide Number Placeholder 6">
            <a:extLst>
              <a:ext uri="{FF2B5EF4-FFF2-40B4-BE49-F238E27FC236}">
                <a16:creationId xmlns:a16="http://schemas.microsoft.com/office/drawing/2014/main" id="{88D30F5B-BAFC-419E-8586-A86CFFD6A795}"/>
              </a:ext>
            </a:extLst>
          </p:cNvPr>
          <p:cNvSpPr>
            <a:spLocks noGrp="1" noChangeArrowheads="1"/>
          </p:cNvSpPr>
          <p:nvPr>
            <p:ph type="sldNum" sz="quarter" idx="12"/>
          </p:nvPr>
        </p:nvSpPr>
        <p:spPr/>
        <p:txBody>
          <a:bodyPr/>
          <a:lstStyle>
            <a:lvl1pPr>
              <a:defRPr/>
            </a:lvl1pPr>
          </a:lstStyle>
          <a:p>
            <a:pPr>
              <a:defRPr/>
            </a:pPr>
            <a:r>
              <a:rPr lang="en-GB" altLang="en-US"/>
              <a:t>Slide </a:t>
            </a:r>
            <a:fld id="{A2EEC17A-EAB1-4A41-96DA-8B291E61E5FF}" type="slidenum">
              <a:rPr lang="en-GB" altLang="en-US"/>
              <a:pPr>
                <a:defRPr/>
              </a:pPr>
              <a:t>‹#›</a:t>
            </a:fld>
            <a:endParaRPr lang="en-GB" altLang="en-US"/>
          </a:p>
        </p:txBody>
      </p:sp>
    </p:spTree>
    <p:extLst>
      <p:ext uri="{BB962C8B-B14F-4D97-AF65-F5344CB8AC3E}">
        <p14:creationId xmlns:p14="http://schemas.microsoft.com/office/powerpoint/2010/main" val="38651868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23825" y="-152400"/>
            <a:ext cx="2903555"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3">
            <a:extLst>
              <a:ext uri="{FF2B5EF4-FFF2-40B4-BE49-F238E27FC236}">
                <a16:creationId xmlns:a16="http://schemas.microsoft.com/office/drawing/2014/main" id="{13E8953B-95CE-B948-91CB-50695B3EA838}"/>
              </a:ext>
            </a:extLst>
          </p:cNvPr>
          <p:cNvSpPr>
            <a:spLocks noGrp="1"/>
          </p:cNvSpPr>
          <p:nvPr>
            <p:ph type="body" sz="quarter" idx="10"/>
          </p:nvPr>
        </p:nvSpPr>
        <p:spPr bwMode="gray">
          <a:xfrm>
            <a:off x="370285" y="2673350"/>
            <a:ext cx="1955006"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405A0419-5C48-854E-9566-19820CA0E20C}"/>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8128B968-E284-3340-9496-6B697CB2D547}"/>
              </a:ext>
            </a:extLst>
          </p:cNvPr>
          <p:cNvSpPr>
            <a:spLocks noGrp="1"/>
          </p:cNvSpPr>
          <p:nvPr>
            <p:ph type="ftr" sz="quarter" idx="16"/>
          </p:nvPr>
        </p:nvSpPr>
        <p:spPr bwMode="gray">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5" name="Title 1">
            <a:extLst>
              <a:ext uri="{FF2B5EF4-FFF2-40B4-BE49-F238E27FC236}">
                <a16:creationId xmlns:a16="http://schemas.microsoft.com/office/drawing/2014/main" id="{DAC13420-DD97-394B-B026-E979557BA385}"/>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7889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23825" y="-152400"/>
            <a:ext cx="2903555"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3">
            <a:extLst>
              <a:ext uri="{FF2B5EF4-FFF2-40B4-BE49-F238E27FC236}">
                <a16:creationId xmlns:a16="http://schemas.microsoft.com/office/drawing/2014/main" id="{29428DF5-30F4-B144-8786-1D219A20C1C5}"/>
              </a:ext>
            </a:extLst>
          </p:cNvPr>
          <p:cNvSpPr>
            <a:spLocks noGrp="1"/>
          </p:cNvSpPr>
          <p:nvPr>
            <p:ph type="body" sz="quarter" idx="10"/>
          </p:nvPr>
        </p:nvSpPr>
        <p:spPr bwMode="gray">
          <a:xfrm>
            <a:off x="370285" y="2673350"/>
            <a:ext cx="1955006"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30302" indent="-130302">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1C61E4C8-53FE-C244-B5D0-FE99E4D05FA8}"/>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53457047-3239-F945-BD7B-E385C9ADD806}"/>
              </a:ext>
            </a:extLst>
          </p:cNvPr>
          <p:cNvSpPr>
            <a:spLocks noGrp="1"/>
          </p:cNvSpPr>
          <p:nvPr>
            <p:ph type="ftr" sz="quarter" idx="16"/>
          </p:nvPr>
        </p:nvSpPr>
        <p:spPr bwMode="gray">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5" name="Title 1">
            <a:extLst>
              <a:ext uri="{FF2B5EF4-FFF2-40B4-BE49-F238E27FC236}">
                <a16:creationId xmlns:a16="http://schemas.microsoft.com/office/drawing/2014/main" id="{6402AFBB-56F0-844A-908E-A30A3C9E9540}"/>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3438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DB42174-1A3D-4E93-A2B6-481349C97762}"/>
              </a:ext>
            </a:extLst>
          </p:cNvPr>
          <p:cNvSpPr/>
          <p:nvPr userDrawn="1"/>
        </p:nvSpPr>
        <p:spPr bwMode="gray">
          <a:xfrm>
            <a:off x="-123825" y="-152400"/>
            <a:ext cx="2903555" cy="6553184"/>
          </a:xfrm>
          <a:prstGeom prst="roundRect">
            <a:avLst>
              <a:gd name="adj" fmla="val 2097"/>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21" name="Text Placeholder 3">
            <a:extLst>
              <a:ext uri="{FF2B5EF4-FFF2-40B4-BE49-F238E27FC236}">
                <a16:creationId xmlns:a16="http://schemas.microsoft.com/office/drawing/2014/main" id="{D7D1B20A-E6D5-DE4A-9690-BA7897E749A8}"/>
              </a:ext>
            </a:extLst>
          </p:cNvPr>
          <p:cNvSpPr>
            <a:spLocks noGrp="1"/>
          </p:cNvSpPr>
          <p:nvPr>
            <p:ph type="body" sz="quarter" idx="10"/>
          </p:nvPr>
        </p:nvSpPr>
        <p:spPr bwMode="gray">
          <a:xfrm>
            <a:off x="370285" y="2673350"/>
            <a:ext cx="1955006"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ubtitle">
            <a:extLst>
              <a:ext uri="{FF2B5EF4-FFF2-40B4-BE49-F238E27FC236}">
                <a16:creationId xmlns:a16="http://schemas.microsoft.com/office/drawing/2014/main" id="{F57C38EA-82FE-544D-BC2A-03C3ED4FEFFC}"/>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3" name="Footer Placeholder 2">
            <a:extLst>
              <a:ext uri="{FF2B5EF4-FFF2-40B4-BE49-F238E27FC236}">
                <a16:creationId xmlns:a16="http://schemas.microsoft.com/office/drawing/2014/main" id="{182489EE-5829-274B-9F81-CD585E6115FD}"/>
              </a:ext>
            </a:extLst>
          </p:cNvPr>
          <p:cNvSpPr>
            <a:spLocks noGrp="1"/>
          </p:cNvSpPr>
          <p:nvPr>
            <p:ph type="ftr" sz="quarter" idx="16"/>
          </p:nvPr>
        </p:nvSpPr>
        <p:spPr bwMode="gray">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24" name="Title 1">
            <a:extLst>
              <a:ext uri="{FF2B5EF4-FFF2-40B4-BE49-F238E27FC236}">
                <a16:creationId xmlns:a16="http://schemas.microsoft.com/office/drawing/2014/main" id="{0A4FDA66-F69A-A84C-81E6-655DE093CC24}"/>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160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23825" y="-152400"/>
            <a:ext cx="2903555"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3">
            <a:extLst>
              <a:ext uri="{FF2B5EF4-FFF2-40B4-BE49-F238E27FC236}">
                <a16:creationId xmlns:a16="http://schemas.microsoft.com/office/drawing/2014/main" id="{7E00799F-9070-4F48-B2FF-0AF10577B71A}"/>
              </a:ext>
            </a:extLst>
          </p:cNvPr>
          <p:cNvSpPr>
            <a:spLocks noGrp="1"/>
          </p:cNvSpPr>
          <p:nvPr>
            <p:ph type="body" sz="quarter" idx="10"/>
          </p:nvPr>
        </p:nvSpPr>
        <p:spPr bwMode="gray">
          <a:xfrm>
            <a:off x="370285" y="2673350"/>
            <a:ext cx="1955006"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title">
            <a:extLst>
              <a:ext uri="{FF2B5EF4-FFF2-40B4-BE49-F238E27FC236}">
                <a16:creationId xmlns:a16="http://schemas.microsoft.com/office/drawing/2014/main" id="{3062ABDB-8E2D-2646-84E6-58F1FAD3095C}"/>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5808A874-E181-3C46-ADE3-148ABA6EEAFA}"/>
              </a:ext>
            </a:extLst>
          </p:cNvPr>
          <p:cNvSpPr>
            <a:spLocks noGrp="1"/>
          </p:cNvSpPr>
          <p:nvPr>
            <p:ph type="ftr" sz="quarter" idx="16"/>
          </p:nvPr>
        </p:nvSpPr>
        <p:spPr bwMode="gray">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5" name="Title 1">
            <a:extLst>
              <a:ext uri="{FF2B5EF4-FFF2-40B4-BE49-F238E27FC236}">
                <a16:creationId xmlns:a16="http://schemas.microsoft.com/office/drawing/2014/main" id="{0713C771-62F2-0F45-B55D-865FF67EA0DE}"/>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763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23825" y="-152400"/>
            <a:ext cx="2903555"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b="1">
              <a:solidFill>
                <a:prstClr val="white"/>
              </a:solidFill>
            </a:endParaRPr>
          </a:p>
        </p:txBody>
      </p:sp>
      <p:sp>
        <p:nvSpPr>
          <p:cNvPr id="7" name="Text Placeholder 3">
            <a:extLst>
              <a:ext uri="{FF2B5EF4-FFF2-40B4-BE49-F238E27FC236}">
                <a16:creationId xmlns:a16="http://schemas.microsoft.com/office/drawing/2014/main" id="{9D7EA0E4-8B51-4149-A2B3-E1579FBE52F7}"/>
              </a:ext>
            </a:extLst>
          </p:cNvPr>
          <p:cNvSpPr>
            <a:spLocks noGrp="1"/>
          </p:cNvSpPr>
          <p:nvPr>
            <p:ph type="body" sz="quarter" idx="10"/>
          </p:nvPr>
        </p:nvSpPr>
        <p:spPr bwMode="gray">
          <a:xfrm>
            <a:off x="370285" y="2673350"/>
            <a:ext cx="1955006"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30302" indent="-130302">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a:extLst>
              <a:ext uri="{FF2B5EF4-FFF2-40B4-BE49-F238E27FC236}">
                <a16:creationId xmlns:a16="http://schemas.microsoft.com/office/drawing/2014/main" id="{E14C6BC6-74EB-7B49-9E33-6B520E760449}"/>
              </a:ext>
            </a:extLst>
          </p:cNvPr>
          <p:cNvSpPr>
            <a:spLocks noGrp="1"/>
          </p:cNvSpPr>
          <p:nvPr>
            <p:ph type="subTitle" idx="1"/>
          </p:nvPr>
        </p:nvSpPr>
        <p:spPr bwMode="gray">
          <a:xfrm>
            <a:off x="371475" y="1869282"/>
            <a:ext cx="1955602" cy="321370"/>
          </a:xfrm>
          <a:prstGeom prst="rect">
            <a:avLst/>
          </a:prstGeom>
        </p:spPr>
        <p:txBody>
          <a:bodyPr>
            <a:spAutoFit/>
          </a:bodyPr>
          <a:lstStyle>
            <a:lvl1pPr marL="0" indent="0" algn="l">
              <a:lnSpc>
                <a:spcPct val="87000"/>
              </a:lnSpc>
              <a:spcBef>
                <a:spcPts val="1350"/>
              </a:spcBef>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Footer Placeholder 2">
            <a:extLst>
              <a:ext uri="{FF2B5EF4-FFF2-40B4-BE49-F238E27FC236}">
                <a16:creationId xmlns:a16="http://schemas.microsoft.com/office/drawing/2014/main" id="{BADBDD29-6084-FC4C-BC05-D397C443DF46}"/>
              </a:ext>
            </a:extLst>
          </p:cNvPr>
          <p:cNvSpPr>
            <a:spLocks noGrp="1"/>
          </p:cNvSpPr>
          <p:nvPr>
            <p:ph type="ftr" sz="quarter" idx="16"/>
          </p:nvPr>
        </p:nvSpPr>
        <p:spPr bwMode="gray">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5" name="Title 1">
            <a:extLst>
              <a:ext uri="{FF2B5EF4-FFF2-40B4-BE49-F238E27FC236}">
                <a16:creationId xmlns:a16="http://schemas.microsoft.com/office/drawing/2014/main" id="{F2533761-7353-8947-9BE2-92591B487503}"/>
              </a:ext>
            </a:extLst>
          </p:cNvPr>
          <p:cNvSpPr>
            <a:spLocks noGrp="1"/>
          </p:cNvSpPr>
          <p:nvPr>
            <p:ph type="title"/>
          </p:nvPr>
        </p:nvSpPr>
        <p:spPr bwMode="gray">
          <a:xfrm>
            <a:off x="371475" y="1232099"/>
            <a:ext cx="1953816" cy="562333"/>
          </a:xfrm>
        </p:spPr>
        <p:txBody>
          <a:bodyPr wrap="square">
            <a:spAutoFit/>
          </a:bodyPr>
          <a:lstStyle>
            <a:lvl1pPr>
              <a:lnSpc>
                <a:spcPct val="87000"/>
              </a:lnSpc>
              <a:defRPr sz="21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0162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Large Circle Whit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5637832" y="-857339"/>
            <a:ext cx="6269387" cy="8572678"/>
          </a:xfrm>
          <a:prstGeom prst="ellipse">
            <a:avLst/>
          </a:prstGeom>
          <a:solidFill>
            <a:schemeClr val="bg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3" name="Title 2">
            <a:extLst>
              <a:ext uri="{FF2B5EF4-FFF2-40B4-BE49-F238E27FC236}">
                <a16:creationId xmlns:a16="http://schemas.microsoft.com/office/drawing/2014/main" id="{9274620C-1F0C-B343-A2E5-A5600D2942C7}"/>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DB79993B-4669-3B44-8D38-0850A4815757}"/>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7886FD52-112E-4B46-B4D5-B3FE40596000}"/>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CF338098-9C38-5C41-9F6E-C2DB635628EC}"/>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E113887F-F1F6-4687-8811-699E1BCA13F4}"/>
              </a:ext>
            </a:extLst>
          </p:cNvPr>
          <p:cNvSpPr txBox="1"/>
          <p:nvPr userDrawn="1"/>
        </p:nvSpPr>
        <p:spPr>
          <a:xfrm>
            <a:off x="7070172" y="6475638"/>
            <a:ext cx="1836550"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43020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rge Circle Nicke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5637832" y="-857339"/>
            <a:ext cx="6269387" cy="8572678"/>
          </a:xfrm>
          <a:prstGeom prst="ellipse">
            <a:avLst/>
          </a:prstGeom>
          <a:solidFill>
            <a:schemeClr val="accent6">
              <a:lumMod val="40000"/>
              <a:lumOff val="60000"/>
            </a:schemeClr>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BBA70238-BC86-4481-AEB5-B9031B393928}"/>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2" name="Title 2">
            <a:extLst>
              <a:ext uri="{FF2B5EF4-FFF2-40B4-BE49-F238E27FC236}">
                <a16:creationId xmlns:a16="http://schemas.microsoft.com/office/drawing/2014/main" id="{A2AFDEB2-8AAA-DE48-8DBA-6BF9EF6D704E}"/>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61AD48BB-8517-C148-BF3A-87733F917AD1}"/>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920545EE-653F-B041-A734-672192C04363}"/>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BB10DE64-85FB-C740-B1EC-0DEBE80A912F}"/>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tx2"/>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7" name="TextBox 16">
            <a:extLst>
              <a:ext uri="{FF2B5EF4-FFF2-40B4-BE49-F238E27FC236}">
                <a16:creationId xmlns:a16="http://schemas.microsoft.com/office/drawing/2014/main" id="{DE11D47D-1BE2-4595-9A02-FCAD5EB91EB3}"/>
              </a:ext>
            </a:extLst>
          </p:cNvPr>
          <p:cNvSpPr txBox="1"/>
          <p:nvPr userDrawn="1"/>
        </p:nvSpPr>
        <p:spPr>
          <a:xfrm>
            <a:off x="7070172" y="6475638"/>
            <a:ext cx="1836550"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40337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Large Circle Blu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0550D71-4DDC-433E-91D6-8DB10965057B}"/>
              </a:ext>
            </a:extLst>
          </p:cNvPr>
          <p:cNvSpPr>
            <a:spLocks/>
          </p:cNvSpPr>
          <p:nvPr userDrawn="1"/>
        </p:nvSpPr>
        <p:spPr bwMode="ltGray">
          <a:xfrm>
            <a:off x="5637832" y="-857339"/>
            <a:ext cx="6269387" cy="8572678"/>
          </a:xfrm>
          <a:prstGeom prst="ellipse">
            <a:avLst/>
          </a:prstGeom>
          <a:solidFill>
            <a:schemeClr val="accent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a:ln>
                <a:noFill/>
              </a:ln>
              <a:solidFill>
                <a:prstClr val="white"/>
              </a:solidFill>
              <a:effectLst/>
              <a:uLnTx/>
              <a:uFillTx/>
              <a:latin typeface="Microsoft Sans Serif"/>
            </a:endParaRPr>
          </a:p>
        </p:txBody>
      </p:sp>
      <p:sp>
        <p:nvSpPr>
          <p:cNvPr id="8" name="Footer Placeholder 2">
            <a:extLst>
              <a:ext uri="{FF2B5EF4-FFF2-40B4-BE49-F238E27FC236}">
                <a16:creationId xmlns:a16="http://schemas.microsoft.com/office/drawing/2014/main" id="{9D5E8CCD-FCF9-4B0B-A62F-907B1C0EFCEC}"/>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7" name="Title 2">
            <a:extLst>
              <a:ext uri="{FF2B5EF4-FFF2-40B4-BE49-F238E27FC236}">
                <a16:creationId xmlns:a16="http://schemas.microsoft.com/office/drawing/2014/main" id="{7B246259-76D6-B74C-A64A-CCBFC5D7D85B}"/>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8" name="Subtitle">
            <a:extLst>
              <a:ext uri="{FF2B5EF4-FFF2-40B4-BE49-F238E27FC236}">
                <a16:creationId xmlns:a16="http://schemas.microsoft.com/office/drawing/2014/main" id="{0AB770EA-5649-754F-967C-C4716DA97A16}"/>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Content Placeholder 4">
            <a:extLst>
              <a:ext uri="{FF2B5EF4-FFF2-40B4-BE49-F238E27FC236}">
                <a16:creationId xmlns:a16="http://schemas.microsoft.com/office/drawing/2014/main" id="{681C9D64-9B88-4044-9799-D79122BD3557}"/>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9">
            <a:extLst>
              <a:ext uri="{FF2B5EF4-FFF2-40B4-BE49-F238E27FC236}">
                <a16:creationId xmlns:a16="http://schemas.microsoft.com/office/drawing/2014/main" id="{627AF1A1-6C92-6240-81FA-2147DD27EC94}"/>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0" name="TextBox 9">
            <a:extLst>
              <a:ext uri="{FF2B5EF4-FFF2-40B4-BE49-F238E27FC236}">
                <a16:creationId xmlns:a16="http://schemas.microsoft.com/office/drawing/2014/main" id="{68EACA4D-43F0-4FE1-BA26-E107C4AA8BA7}"/>
              </a:ext>
            </a:extLst>
          </p:cNvPr>
          <p:cNvSpPr txBox="1"/>
          <p:nvPr userDrawn="1"/>
        </p:nvSpPr>
        <p:spPr>
          <a:xfrm>
            <a:off x="7070172" y="6475638"/>
            <a:ext cx="1836550"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93543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Large Circle Gun Meta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5637832" y="-857339"/>
            <a:ext cx="6269387" cy="8572678"/>
          </a:xfrm>
          <a:prstGeom prst="ellipse">
            <a:avLst/>
          </a:prstGeom>
          <a:solidFill>
            <a:schemeClr val="accent5"/>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12" name="Title 2">
            <a:extLst>
              <a:ext uri="{FF2B5EF4-FFF2-40B4-BE49-F238E27FC236}">
                <a16:creationId xmlns:a16="http://schemas.microsoft.com/office/drawing/2014/main" id="{0B7058E8-725E-C84D-AF48-4FAF9C2EB9F6}"/>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6859A5A-C3CA-B947-AA31-16540E8ED234}"/>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Content Placeholder 4">
            <a:extLst>
              <a:ext uri="{FF2B5EF4-FFF2-40B4-BE49-F238E27FC236}">
                <a16:creationId xmlns:a16="http://schemas.microsoft.com/office/drawing/2014/main" id="{82799493-50F9-C645-A15F-AF98EB7D8D59}"/>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9">
            <a:extLst>
              <a:ext uri="{FF2B5EF4-FFF2-40B4-BE49-F238E27FC236}">
                <a16:creationId xmlns:a16="http://schemas.microsoft.com/office/drawing/2014/main" id="{1A833B55-A7C3-854B-BA7F-F4BD4B65F5D8}"/>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8" name="TextBox 17">
            <a:extLst>
              <a:ext uri="{FF2B5EF4-FFF2-40B4-BE49-F238E27FC236}">
                <a16:creationId xmlns:a16="http://schemas.microsoft.com/office/drawing/2014/main" id="{F5FB867F-175C-F748-B316-10276DFF6346}"/>
              </a:ext>
            </a:extLst>
          </p:cNvPr>
          <p:cNvSpPr txBox="1"/>
          <p:nvPr userDrawn="1"/>
        </p:nvSpPr>
        <p:spPr>
          <a:xfrm>
            <a:off x="7070172" y="6475638"/>
            <a:ext cx="1836550"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08781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Large Circle Midnigh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5637832" y="-857339"/>
            <a:ext cx="6269387" cy="8572678"/>
          </a:xfrm>
          <a:prstGeom prst="ellipse">
            <a:avLst/>
          </a:prstGeom>
          <a:solidFill>
            <a:schemeClr val="tx2"/>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sz="900"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371474" y="6562455"/>
            <a:ext cx="4457700" cy="88614"/>
          </a:xfrm>
        </p:spPr>
        <p:txBody>
          <a:bodyPr/>
          <a:lstStyle>
            <a:lvl1pPr defTabSz="51435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Lin Yang (Qualcomm)</a:t>
            </a:r>
            <a:endParaRPr lang="en-US" dirty="0"/>
          </a:p>
        </p:txBody>
      </p:sp>
      <p:sp>
        <p:nvSpPr>
          <p:cNvPr id="9" name="Title 2">
            <a:extLst>
              <a:ext uri="{FF2B5EF4-FFF2-40B4-BE49-F238E27FC236}">
                <a16:creationId xmlns:a16="http://schemas.microsoft.com/office/drawing/2014/main" id="{3EA31D99-8C5B-7B44-8F12-D57457CBA784}"/>
              </a:ext>
            </a:extLst>
          </p:cNvPr>
          <p:cNvSpPr>
            <a:spLocks noGrp="1"/>
          </p:cNvSpPr>
          <p:nvPr>
            <p:ph type="title"/>
          </p:nvPr>
        </p:nvSpPr>
        <p:spPr>
          <a:xfrm>
            <a:off x="371475" y="733120"/>
            <a:ext cx="4817984" cy="271485"/>
          </a:xfrm>
        </p:spPr>
        <p:txBody>
          <a:bodyPr wrap="square">
            <a:spAutoFit/>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92784E52-9B2E-7748-80BB-844DED7D24DE}"/>
              </a:ext>
            </a:extLst>
          </p:cNvPr>
          <p:cNvSpPr>
            <a:spLocks noGrp="1"/>
          </p:cNvSpPr>
          <p:nvPr>
            <p:ph type="subTitle" idx="1"/>
          </p:nvPr>
        </p:nvSpPr>
        <p:spPr>
          <a:xfrm>
            <a:off x="370642" y="1088137"/>
            <a:ext cx="4818817" cy="177293"/>
          </a:xfrm>
          <a:prstGeom prst="rect">
            <a:avLst/>
          </a:prstGeom>
        </p:spPr>
        <p:txBody>
          <a:bodyPr wrap="square">
            <a:spAutoFit/>
          </a:bodyPr>
          <a:lstStyle>
            <a:lvl1pPr marL="0" indent="0" algn="l">
              <a:lnSpc>
                <a:spcPct val="96000"/>
              </a:lnSpc>
              <a:spcBef>
                <a:spcPts val="675"/>
              </a:spcBef>
              <a:buNone/>
              <a:defRPr sz="12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Content Placeholder 4">
            <a:extLst>
              <a:ext uri="{FF2B5EF4-FFF2-40B4-BE49-F238E27FC236}">
                <a16:creationId xmlns:a16="http://schemas.microsoft.com/office/drawing/2014/main" id="{260A92EA-6842-964F-864F-6425261A0780}"/>
              </a:ext>
            </a:extLst>
          </p:cNvPr>
          <p:cNvSpPr>
            <a:spLocks noGrp="1"/>
          </p:cNvSpPr>
          <p:nvPr>
            <p:ph sz="quarter" idx="17"/>
          </p:nvPr>
        </p:nvSpPr>
        <p:spPr>
          <a:xfrm>
            <a:off x="371475" y="1719073"/>
            <a:ext cx="4818817"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9">
            <a:extLst>
              <a:ext uri="{FF2B5EF4-FFF2-40B4-BE49-F238E27FC236}">
                <a16:creationId xmlns:a16="http://schemas.microsoft.com/office/drawing/2014/main" id="{EE566E6D-F0F7-6449-A21D-F146C5051BB5}"/>
              </a:ext>
            </a:extLst>
          </p:cNvPr>
          <p:cNvSpPr>
            <a:spLocks noGrp="1"/>
          </p:cNvSpPr>
          <p:nvPr>
            <p:ph type="body" sz="quarter" idx="15"/>
          </p:nvPr>
        </p:nvSpPr>
        <p:spPr bwMode="black">
          <a:xfrm>
            <a:off x="6353591" y="2764100"/>
            <a:ext cx="2037934" cy="1134132"/>
          </a:xfrm>
          <a:prstGeom prst="rect">
            <a:avLst/>
          </a:prstGeom>
        </p:spPr>
        <p:txBody>
          <a:bodyPr anchor="ctr"/>
          <a:lstStyle>
            <a:lvl1pPr marL="0" indent="0">
              <a:lnSpc>
                <a:spcPct val="89000"/>
              </a:lnSpc>
              <a:spcBef>
                <a:spcPts val="0"/>
              </a:spcBef>
              <a:spcAft>
                <a:spcPts val="900"/>
              </a:spcAft>
              <a:buNone/>
              <a:defRPr sz="2100">
                <a:solidFill>
                  <a:schemeClr val="bg1"/>
                </a:solidFill>
              </a:defRPr>
            </a:lvl1pPr>
            <a:lvl2pPr marL="0" indent="0">
              <a:lnSpc>
                <a:spcPct val="94000"/>
              </a:lnSpc>
              <a:spcAft>
                <a:spcPts val="900"/>
              </a:spcAft>
              <a:buNone/>
              <a:defRPr sz="1800">
                <a:solidFill>
                  <a:schemeClr val="bg1"/>
                </a:solidFill>
              </a:defRPr>
            </a:lvl2pPr>
            <a:lvl3pPr marL="0" indent="0">
              <a:lnSpc>
                <a:spcPct val="95000"/>
              </a:lnSpc>
              <a:spcAft>
                <a:spcPts val="900"/>
              </a:spcAft>
              <a:buNone/>
              <a:defRPr sz="1575">
                <a:solidFill>
                  <a:schemeClr val="bg1"/>
                </a:solidFill>
              </a:defRPr>
            </a:lvl3pPr>
            <a:lvl4pPr marL="0" indent="0">
              <a:lnSpc>
                <a:spcPct val="98000"/>
              </a:lnSpc>
              <a:spcAft>
                <a:spcPts val="675"/>
              </a:spcAft>
              <a:buNone/>
              <a:defRPr sz="1350">
                <a:solidFill>
                  <a:schemeClr val="bg1"/>
                </a:solidFill>
              </a:defRPr>
            </a:lvl4pPr>
            <a:lvl5pPr marL="0" indent="0">
              <a:lnSpc>
                <a:spcPct val="94000"/>
              </a:lnSpc>
              <a:spcBef>
                <a:spcPts val="0"/>
              </a:spcBef>
              <a:spcAft>
                <a:spcPts val="675"/>
              </a:spcAft>
              <a:buNone/>
              <a:defRPr sz="1200">
                <a:solidFill>
                  <a:schemeClr val="bg1"/>
                </a:solidFill>
              </a:defRPr>
            </a:lvl5pPr>
          </a:lstStyle>
          <a:p>
            <a:pPr lvl="0"/>
            <a:r>
              <a:rPr lang="en-US"/>
              <a:t>Click to edit Master text styles</a:t>
            </a:r>
          </a:p>
        </p:txBody>
      </p:sp>
      <p:sp>
        <p:nvSpPr>
          <p:cNvPr id="17" name="TextBox 16">
            <a:extLst>
              <a:ext uri="{FF2B5EF4-FFF2-40B4-BE49-F238E27FC236}">
                <a16:creationId xmlns:a16="http://schemas.microsoft.com/office/drawing/2014/main" id="{50F57A78-9BA0-4F58-B7F7-7758910F55B1}"/>
              </a:ext>
            </a:extLst>
          </p:cNvPr>
          <p:cNvSpPr txBox="1"/>
          <p:nvPr userDrawn="1"/>
        </p:nvSpPr>
        <p:spPr>
          <a:xfrm>
            <a:off x="7070172" y="6475638"/>
            <a:ext cx="1836550" cy="175433"/>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l"/>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11328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4EF4FFA-7CBB-4BED-8002-05D415428EDB}"/>
              </a:ext>
            </a:extLst>
          </p:cNvPr>
          <p:cNvSpPr>
            <a:spLocks noGrp="1" noChangeArrowheads="1"/>
          </p:cNvSpPr>
          <p:nvPr>
            <p:ph type="dt" sz="half" idx="10"/>
          </p:nvPr>
        </p:nvSpPr>
        <p:spPr/>
        <p:txBody>
          <a:bodyPr/>
          <a:lstStyle>
            <a:lvl1pPr>
              <a:defRPr/>
            </a:lvl1pPr>
          </a:lstStyle>
          <a:p>
            <a:pPr>
              <a:defRPr/>
            </a:pPr>
            <a:r>
              <a:rPr lang="en-US" altLang="en-US"/>
              <a:t>September 2024</a:t>
            </a:r>
            <a:endParaRPr lang="en-GB" altLang="en-US"/>
          </a:p>
        </p:txBody>
      </p:sp>
      <p:sp>
        <p:nvSpPr>
          <p:cNvPr id="6" name="Footer Placeholder 5">
            <a:extLst>
              <a:ext uri="{FF2B5EF4-FFF2-40B4-BE49-F238E27FC236}">
                <a16:creationId xmlns:a16="http://schemas.microsoft.com/office/drawing/2014/main" id="{EE9ED55F-DE47-4B7D-B013-E46C4750922A}"/>
              </a:ext>
            </a:extLst>
          </p:cNvPr>
          <p:cNvSpPr>
            <a:spLocks noGrp="1" noChangeArrowheads="1"/>
          </p:cNvSpPr>
          <p:nvPr>
            <p:ph type="ftr" sz="quarter" idx="11"/>
          </p:nvPr>
        </p:nvSpPr>
        <p:spPr/>
        <p:txBody>
          <a:bodyPr/>
          <a:lstStyle>
            <a:lvl1pPr>
              <a:defRPr/>
            </a:lvl1pPr>
          </a:lstStyle>
          <a:p>
            <a:pPr>
              <a:defRPr/>
            </a:pPr>
            <a:r>
              <a:rPr lang="en-GB"/>
              <a:t>Lin Yang (Qualcomm)</a:t>
            </a:r>
          </a:p>
        </p:txBody>
      </p:sp>
      <p:sp>
        <p:nvSpPr>
          <p:cNvPr id="7" name="Slide Number Placeholder 6">
            <a:extLst>
              <a:ext uri="{FF2B5EF4-FFF2-40B4-BE49-F238E27FC236}">
                <a16:creationId xmlns:a16="http://schemas.microsoft.com/office/drawing/2014/main" id="{64228FD3-0ADC-4BF3-9A41-2994D88922A9}"/>
              </a:ext>
            </a:extLst>
          </p:cNvPr>
          <p:cNvSpPr>
            <a:spLocks noGrp="1" noChangeArrowheads="1"/>
          </p:cNvSpPr>
          <p:nvPr>
            <p:ph type="sldNum" sz="quarter" idx="12"/>
          </p:nvPr>
        </p:nvSpPr>
        <p:spPr/>
        <p:txBody>
          <a:bodyPr/>
          <a:lstStyle>
            <a:lvl1pPr>
              <a:defRPr/>
            </a:lvl1pPr>
          </a:lstStyle>
          <a:p>
            <a:pPr>
              <a:defRPr/>
            </a:pPr>
            <a:r>
              <a:rPr lang="en-GB" altLang="en-US"/>
              <a:t>Slide </a:t>
            </a:r>
            <a:fld id="{697E2182-2EB9-4C7C-9FBE-667E76C71659}" type="slidenum">
              <a:rPr lang="en-GB" altLang="en-US"/>
              <a:pPr>
                <a:defRPr/>
              </a:pPr>
              <a:t>‹#›</a:t>
            </a:fld>
            <a:endParaRPr lang="en-GB" altLang="en-US"/>
          </a:p>
        </p:txBody>
      </p:sp>
    </p:spTree>
    <p:extLst>
      <p:ext uri="{BB962C8B-B14F-4D97-AF65-F5344CB8AC3E}">
        <p14:creationId xmlns:p14="http://schemas.microsoft.com/office/powerpoint/2010/main" val="33671195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Segue Whit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28588" y="-152401"/>
            <a:ext cx="8178404"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itle 1">
            <a:extLst>
              <a:ext uri="{FF2B5EF4-FFF2-40B4-BE49-F238E27FC236}">
                <a16:creationId xmlns:a16="http://schemas.microsoft.com/office/drawing/2014/main" id="{78E31F24-408B-034C-891A-D4CD9B80A98F}"/>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2B5700CA-9E56-0709-F89D-C4E99A26765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73267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76FF450D-4022-72EA-97D4-4C2A7D1CEADB}"/>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53615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egue Blue">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28588" y="-152401"/>
            <a:ext cx="8178404" cy="6516131"/>
          </a:xfrm>
          <a:prstGeom prst="roundRect">
            <a:avLst>
              <a:gd name="adj" fmla="val 1263"/>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31" name="Title 1">
            <a:extLst>
              <a:ext uri="{FF2B5EF4-FFF2-40B4-BE49-F238E27FC236}">
                <a16:creationId xmlns:a16="http://schemas.microsoft.com/office/drawing/2014/main" id="{93EDA90E-CAE4-B04E-BBDA-181C0E0E04D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endParaRPr lang="en-US" dirty="0"/>
          </a:p>
        </p:txBody>
      </p:sp>
      <p:sp>
        <p:nvSpPr>
          <p:cNvPr id="32" name="Subtitle">
            <a:extLst>
              <a:ext uri="{FF2B5EF4-FFF2-40B4-BE49-F238E27FC236}">
                <a16:creationId xmlns:a16="http://schemas.microsoft.com/office/drawing/2014/main" id="{12BC0725-E8C3-0C43-AD45-92349F42DC34}"/>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TextBox 5">
            <a:extLst>
              <a:ext uri="{FF2B5EF4-FFF2-40B4-BE49-F238E27FC236}">
                <a16:creationId xmlns:a16="http://schemas.microsoft.com/office/drawing/2014/main" id="{A61116F4-BD7A-EC36-6183-633ACC7CF35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31211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28588" y="-152401"/>
            <a:ext cx="8178404"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8B2FAD12-681E-7873-D4F9-CF2B54ECBDB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51089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28588" y="-152401"/>
            <a:ext cx="8178404"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F53C9B4C-AE7E-43E6-8F17-29900FA9155A}"/>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40099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gue White 2">
    <p:bg>
      <p:bgPr>
        <a:solidFill>
          <a:srgbClr val="FFFFFF"/>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28588" y="-152401"/>
            <a:ext cx="8178404" cy="6516131"/>
          </a:xfrm>
          <a:prstGeom prst="roundRect">
            <a:avLst>
              <a:gd name="adj" fmla="val 1263"/>
            </a:avLst>
          </a:prstGeom>
          <a:solidFill>
            <a:srgbClr val="FAFBF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9" name="TextBox 8">
            <a:extLst>
              <a:ext uri="{FF2B5EF4-FFF2-40B4-BE49-F238E27FC236}">
                <a16:creationId xmlns:a16="http://schemas.microsoft.com/office/drawing/2014/main" id="{151D5F09-2CE5-A8D8-9997-166E3D321FB0}"/>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53118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28588" y="-152401"/>
            <a:ext cx="8178404"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9F791B87-171D-B840-B21D-BA358261FEF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75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44889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gue Blue 2">
    <p:bg>
      <p:bgPr>
        <a:solidFill>
          <a:schemeClr val="accent1"/>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28588" y="-152401"/>
            <a:ext cx="8178404" cy="6516131"/>
          </a:xfrm>
          <a:prstGeom prst="roundRect">
            <a:avLst>
              <a:gd name="adj" fmla="val 1263"/>
            </a:avLst>
          </a:prstGeom>
          <a:solidFill>
            <a:srgbClr val="214DC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6" name="TextBox 5">
            <a:extLst>
              <a:ext uri="{FF2B5EF4-FFF2-40B4-BE49-F238E27FC236}">
                <a16:creationId xmlns:a16="http://schemas.microsoft.com/office/drawing/2014/main" id="{A021DA7D-2853-DA40-A8E7-3023F80F1BDE}"/>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2">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96118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28588" y="-152401"/>
            <a:ext cx="8178404"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21B99F37-6FCD-294A-A33C-5CBA2E7B9788}"/>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6">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120455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28588" y="-152401"/>
            <a:ext cx="8178404"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900"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370642" y="4525630"/>
            <a:ext cx="6623553" cy="914400"/>
          </a:xfrm>
          <a:prstGeom prst="rect">
            <a:avLst/>
          </a:prstGeom>
        </p:spPr>
        <p:txBody>
          <a:bodyPr/>
          <a:lstStyle>
            <a:lvl1pPr marL="0" indent="0" algn="l">
              <a:lnSpc>
                <a:spcPct val="96000"/>
              </a:lnSpc>
              <a:spcBef>
                <a:spcPts val="900"/>
              </a:spcBef>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371474" y="3773922"/>
            <a:ext cx="6622256" cy="542200"/>
          </a:xfrm>
        </p:spPr>
        <p:txBody>
          <a:bodyPr wrap="square">
            <a:spAutoFit/>
          </a:bodyPr>
          <a:lstStyle>
            <a:lvl1pPr>
              <a:lnSpc>
                <a:spcPct val="87000"/>
              </a:lnSpc>
              <a:defRPr sz="4050">
                <a:solidFill>
                  <a:schemeClr val="bg1"/>
                </a:solidFill>
              </a:defRPr>
            </a:lvl1pPr>
          </a:lstStyle>
          <a:p>
            <a:r>
              <a:rPr lang="en-US"/>
              <a:t>Click to edit Master title style</a:t>
            </a:r>
          </a:p>
        </p:txBody>
      </p:sp>
      <p:sp>
        <p:nvSpPr>
          <p:cNvPr id="8" name="TextBox 7">
            <a:extLst>
              <a:ext uri="{FF2B5EF4-FFF2-40B4-BE49-F238E27FC236}">
                <a16:creationId xmlns:a16="http://schemas.microsoft.com/office/drawing/2014/main" id="{11DC50CB-427A-2049-BC78-11BFEDC94C1F}"/>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40000"/>
                    <a:lumOff val="6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325587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29.xml"/><Relationship Id="rId21" Type="http://schemas.openxmlformats.org/officeDocument/2006/relationships/slideLayout" Target="../slideLayouts/slideLayout33.xml"/><Relationship Id="rId42" Type="http://schemas.openxmlformats.org/officeDocument/2006/relationships/slideLayout" Target="../slideLayouts/slideLayout54.xml"/><Relationship Id="rId63" Type="http://schemas.openxmlformats.org/officeDocument/2006/relationships/slideLayout" Target="../slideLayouts/slideLayout75.xml"/><Relationship Id="rId84" Type="http://schemas.openxmlformats.org/officeDocument/2006/relationships/slideLayout" Target="../slideLayouts/slideLayout96.xml"/><Relationship Id="rId138" Type="http://schemas.openxmlformats.org/officeDocument/2006/relationships/slideLayout" Target="../slideLayouts/slideLayout150.xml"/><Relationship Id="rId159" Type="http://schemas.openxmlformats.org/officeDocument/2006/relationships/slideLayout" Target="../slideLayouts/slideLayout171.xml"/><Relationship Id="rId170" Type="http://schemas.openxmlformats.org/officeDocument/2006/relationships/slideLayout" Target="../slideLayouts/slideLayout182.xml"/><Relationship Id="rId191" Type="http://schemas.openxmlformats.org/officeDocument/2006/relationships/slideLayout" Target="../slideLayouts/slideLayout203.xml"/><Relationship Id="rId205" Type="http://schemas.openxmlformats.org/officeDocument/2006/relationships/slideLayout" Target="../slideLayouts/slideLayout217.xml"/><Relationship Id="rId107" Type="http://schemas.openxmlformats.org/officeDocument/2006/relationships/slideLayout" Target="../slideLayouts/slideLayout119.xml"/><Relationship Id="rId11" Type="http://schemas.openxmlformats.org/officeDocument/2006/relationships/slideLayout" Target="../slideLayouts/slideLayout23.xml"/><Relationship Id="rId32" Type="http://schemas.openxmlformats.org/officeDocument/2006/relationships/slideLayout" Target="../slideLayouts/slideLayout44.xml"/><Relationship Id="rId53" Type="http://schemas.openxmlformats.org/officeDocument/2006/relationships/slideLayout" Target="../slideLayouts/slideLayout65.xml"/><Relationship Id="rId74" Type="http://schemas.openxmlformats.org/officeDocument/2006/relationships/slideLayout" Target="../slideLayouts/slideLayout86.xml"/><Relationship Id="rId128" Type="http://schemas.openxmlformats.org/officeDocument/2006/relationships/slideLayout" Target="../slideLayouts/slideLayout140.xml"/><Relationship Id="rId149" Type="http://schemas.openxmlformats.org/officeDocument/2006/relationships/slideLayout" Target="../slideLayouts/slideLayout161.xml"/><Relationship Id="rId5" Type="http://schemas.openxmlformats.org/officeDocument/2006/relationships/slideLayout" Target="../slideLayouts/slideLayout17.xml"/><Relationship Id="rId95" Type="http://schemas.openxmlformats.org/officeDocument/2006/relationships/slideLayout" Target="../slideLayouts/slideLayout107.xml"/><Relationship Id="rId160" Type="http://schemas.openxmlformats.org/officeDocument/2006/relationships/slideLayout" Target="../slideLayouts/slideLayout172.xml"/><Relationship Id="rId181" Type="http://schemas.openxmlformats.org/officeDocument/2006/relationships/slideLayout" Target="../slideLayouts/slideLayout193.xml"/><Relationship Id="rId22" Type="http://schemas.openxmlformats.org/officeDocument/2006/relationships/slideLayout" Target="../slideLayouts/slideLayout34.xml"/><Relationship Id="rId43" Type="http://schemas.openxmlformats.org/officeDocument/2006/relationships/slideLayout" Target="../slideLayouts/slideLayout55.xml"/><Relationship Id="rId64" Type="http://schemas.openxmlformats.org/officeDocument/2006/relationships/slideLayout" Target="../slideLayouts/slideLayout76.xml"/><Relationship Id="rId118" Type="http://schemas.openxmlformats.org/officeDocument/2006/relationships/slideLayout" Target="../slideLayouts/slideLayout130.xml"/><Relationship Id="rId139" Type="http://schemas.openxmlformats.org/officeDocument/2006/relationships/slideLayout" Target="../slideLayouts/slideLayout151.xml"/><Relationship Id="rId85" Type="http://schemas.openxmlformats.org/officeDocument/2006/relationships/slideLayout" Target="../slideLayouts/slideLayout97.xml"/><Relationship Id="rId150" Type="http://schemas.openxmlformats.org/officeDocument/2006/relationships/slideLayout" Target="../slideLayouts/slideLayout162.xml"/><Relationship Id="rId171" Type="http://schemas.openxmlformats.org/officeDocument/2006/relationships/slideLayout" Target="../slideLayouts/slideLayout183.xml"/><Relationship Id="rId192" Type="http://schemas.openxmlformats.org/officeDocument/2006/relationships/slideLayout" Target="../slideLayouts/slideLayout204.xml"/><Relationship Id="rId206" Type="http://schemas.openxmlformats.org/officeDocument/2006/relationships/slideLayout" Target="../slideLayouts/slideLayout218.xml"/><Relationship Id="rId12" Type="http://schemas.openxmlformats.org/officeDocument/2006/relationships/slideLayout" Target="../slideLayouts/slideLayout24.xml"/><Relationship Id="rId33" Type="http://schemas.openxmlformats.org/officeDocument/2006/relationships/slideLayout" Target="../slideLayouts/slideLayout45.xml"/><Relationship Id="rId108" Type="http://schemas.openxmlformats.org/officeDocument/2006/relationships/slideLayout" Target="../slideLayouts/slideLayout120.xml"/><Relationship Id="rId129" Type="http://schemas.openxmlformats.org/officeDocument/2006/relationships/slideLayout" Target="../slideLayouts/slideLayout141.xml"/><Relationship Id="rId54" Type="http://schemas.openxmlformats.org/officeDocument/2006/relationships/slideLayout" Target="../slideLayouts/slideLayout66.xml"/><Relationship Id="rId75" Type="http://schemas.openxmlformats.org/officeDocument/2006/relationships/slideLayout" Target="../slideLayouts/slideLayout87.xml"/><Relationship Id="rId96" Type="http://schemas.openxmlformats.org/officeDocument/2006/relationships/slideLayout" Target="../slideLayouts/slideLayout108.xml"/><Relationship Id="rId140" Type="http://schemas.openxmlformats.org/officeDocument/2006/relationships/slideLayout" Target="../slideLayouts/slideLayout152.xml"/><Relationship Id="rId161" Type="http://schemas.openxmlformats.org/officeDocument/2006/relationships/slideLayout" Target="../slideLayouts/slideLayout173.xml"/><Relationship Id="rId182" Type="http://schemas.openxmlformats.org/officeDocument/2006/relationships/slideLayout" Target="../slideLayouts/slideLayout194.xml"/><Relationship Id="rId6" Type="http://schemas.openxmlformats.org/officeDocument/2006/relationships/slideLayout" Target="../slideLayouts/slideLayout18.xml"/><Relationship Id="rId23" Type="http://schemas.openxmlformats.org/officeDocument/2006/relationships/slideLayout" Target="../slideLayouts/slideLayout35.xml"/><Relationship Id="rId119" Type="http://schemas.openxmlformats.org/officeDocument/2006/relationships/slideLayout" Target="../slideLayouts/slideLayout131.xml"/><Relationship Id="rId44" Type="http://schemas.openxmlformats.org/officeDocument/2006/relationships/slideLayout" Target="../slideLayouts/slideLayout56.xml"/><Relationship Id="rId65" Type="http://schemas.openxmlformats.org/officeDocument/2006/relationships/slideLayout" Target="../slideLayouts/slideLayout77.xml"/><Relationship Id="rId86" Type="http://schemas.openxmlformats.org/officeDocument/2006/relationships/slideLayout" Target="../slideLayouts/slideLayout98.xml"/><Relationship Id="rId130" Type="http://schemas.openxmlformats.org/officeDocument/2006/relationships/slideLayout" Target="../slideLayouts/slideLayout142.xml"/><Relationship Id="rId151" Type="http://schemas.openxmlformats.org/officeDocument/2006/relationships/slideLayout" Target="../slideLayouts/slideLayout163.xml"/><Relationship Id="rId172" Type="http://schemas.openxmlformats.org/officeDocument/2006/relationships/slideLayout" Target="../slideLayouts/slideLayout184.xml"/><Relationship Id="rId193" Type="http://schemas.openxmlformats.org/officeDocument/2006/relationships/slideLayout" Target="../slideLayouts/slideLayout205.xml"/><Relationship Id="rId207" Type="http://schemas.openxmlformats.org/officeDocument/2006/relationships/slideLayout" Target="../slideLayouts/slideLayout219.xml"/><Relationship Id="rId13" Type="http://schemas.openxmlformats.org/officeDocument/2006/relationships/slideLayout" Target="../slideLayouts/slideLayout25.xml"/><Relationship Id="rId109" Type="http://schemas.openxmlformats.org/officeDocument/2006/relationships/slideLayout" Target="../slideLayouts/slideLayout121.xml"/><Relationship Id="rId34" Type="http://schemas.openxmlformats.org/officeDocument/2006/relationships/slideLayout" Target="../slideLayouts/slideLayout46.xml"/><Relationship Id="rId55" Type="http://schemas.openxmlformats.org/officeDocument/2006/relationships/slideLayout" Target="../slideLayouts/slideLayout67.xml"/><Relationship Id="rId76" Type="http://schemas.openxmlformats.org/officeDocument/2006/relationships/slideLayout" Target="../slideLayouts/slideLayout88.xml"/><Relationship Id="rId97" Type="http://schemas.openxmlformats.org/officeDocument/2006/relationships/slideLayout" Target="../slideLayouts/slideLayout109.xml"/><Relationship Id="rId120" Type="http://schemas.openxmlformats.org/officeDocument/2006/relationships/slideLayout" Target="../slideLayouts/slideLayout132.xml"/><Relationship Id="rId141" Type="http://schemas.openxmlformats.org/officeDocument/2006/relationships/slideLayout" Target="../slideLayouts/slideLayout153.xml"/><Relationship Id="rId7" Type="http://schemas.openxmlformats.org/officeDocument/2006/relationships/slideLayout" Target="../slideLayouts/slideLayout19.xml"/><Relationship Id="rId162" Type="http://schemas.openxmlformats.org/officeDocument/2006/relationships/slideLayout" Target="../slideLayouts/slideLayout174.xml"/><Relationship Id="rId183" Type="http://schemas.openxmlformats.org/officeDocument/2006/relationships/slideLayout" Target="../slideLayouts/slideLayout195.xml"/><Relationship Id="rId24" Type="http://schemas.openxmlformats.org/officeDocument/2006/relationships/slideLayout" Target="../slideLayouts/slideLayout36.xml"/><Relationship Id="rId45" Type="http://schemas.openxmlformats.org/officeDocument/2006/relationships/slideLayout" Target="../slideLayouts/slideLayout57.xml"/><Relationship Id="rId66" Type="http://schemas.openxmlformats.org/officeDocument/2006/relationships/slideLayout" Target="../slideLayouts/slideLayout78.xml"/><Relationship Id="rId87" Type="http://schemas.openxmlformats.org/officeDocument/2006/relationships/slideLayout" Target="../slideLayouts/slideLayout99.xml"/><Relationship Id="rId110" Type="http://schemas.openxmlformats.org/officeDocument/2006/relationships/slideLayout" Target="../slideLayouts/slideLayout122.xml"/><Relationship Id="rId131" Type="http://schemas.openxmlformats.org/officeDocument/2006/relationships/slideLayout" Target="../slideLayouts/slideLayout143.xml"/><Relationship Id="rId152" Type="http://schemas.openxmlformats.org/officeDocument/2006/relationships/slideLayout" Target="../slideLayouts/slideLayout164.xml"/><Relationship Id="rId173" Type="http://schemas.openxmlformats.org/officeDocument/2006/relationships/slideLayout" Target="../slideLayouts/slideLayout185.xml"/><Relationship Id="rId194" Type="http://schemas.openxmlformats.org/officeDocument/2006/relationships/slideLayout" Target="../slideLayouts/slideLayout206.xml"/><Relationship Id="rId208" Type="http://schemas.openxmlformats.org/officeDocument/2006/relationships/slideLayout" Target="../slideLayouts/slideLayout220.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56" Type="http://schemas.openxmlformats.org/officeDocument/2006/relationships/slideLayout" Target="../slideLayouts/slideLayout68.xml"/><Relationship Id="rId77" Type="http://schemas.openxmlformats.org/officeDocument/2006/relationships/slideLayout" Target="../slideLayouts/slideLayout89.xml"/><Relationship Id="rId100" Type="http://schemas.openxmlformats.org/officeDocument/2006/relationships/slideLayout" Target="../slideLayouts/slideLayout112.xml"/><Relationship Id="rId105" Type="http://schemas.openxmlformats.org/officeDocument/2006/relationships/slideLayout" Target="../slideLayouts/slideLayout117.xml"/><Relationship Id="rId126" Type="http://schemas.openxmlformats.org/officeDocument/2006/relationships/slideLayout" Target="../slideLayouts/slideLayout138.xml"/><Relationship Id="rId147" Type="http://schemas.openxmlformats.org/officeDocument/2006/relationships/slideLayout" Target="../slideLayouts/slideLayout159.xml"/><Relationship Id="rId168" Type="http://schemas.openxmlformats.org/officeDocument/2006/relationships/slideLayout" Target="../slideLayouts/slideLayout180.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93" Type="http://schemas.openxmlformats.org/officeDocument/2006/relationships/slideLayout" Target="../slideLayouts/slideLayout105.xml"/><Relationship Id="rId98" Type="http://schemas.openxmlformats.org/officeDocument/2006/relationships/slideLayout" Target="../slideLayouts/slideLayout110.xml"/><Relationship Id="rId121" Type="http://schemas.openxmlformats.org/officeDocument/2006/relationships/slideLayout" Target="../slideLayouts/slideLayout133.xml"/><Relationship Id="rId142" Type="http://schemas.openxmlformats.org/officeDocument/2006/relationships/slideLayout" Target="../slideLayouts/slideLayout154.xml"/><Relationship Id="rId163" Type="http://schemas.openxmlformats.org/officeDocument/2006/relationships/slideLayout" Target="../slideLayouts/slideLayout175.xml"/><Relationship Id="rId184" Type="http://schemas.openxmlformats.org/officeDocument/2006/relationships/slideLayout" Target="../slideLayouts/slideLayout196.xml"/><Relationship Id="rId189" Type="http://schemas.openxmlformats.org/officeDocument/2006/relationships/slideLayout" Target="../slideLayouts/slideLayout201.xml"/><Relationship Id="rId3" Type="http://schemas.openxmlformats.org/officeDocument/2006/relationships/slideLayout" Target="../slideLayouts/slideLayout15.xml"/><Relationship Id="rId25" Type="http://schemas.openxmlformats.org/officeDocument/2006/relationships/slideLayout" Target="../slideLayouts/slideLayout37.xml"/><Relationship Id="rId46" Type="http://schemas.openxmlformats.org/officeDocument/2006/relationships/slideLayout" Target="../slideLayouts/slideLayout58.xml"/><Relationship Id="rId67" Type="http://schemas.openxmlformats.org/officeDocument/2006/relationships/slideLayout" Target="../slideLayouts/slideLayout79.xml"/><Relationship Id="rId116" Type="http://schemas.openxmlformats.org/officeDocument/2006/relationships/slideLayout" Target="../slideLayouts/slideLayout128.xml"/><Relationship Id="rId137" Type="http://schemas.openxmlformats.org/officeDocument/2006/relationships/slideLayout" Target="../slideLayouts/slideLayout149.xml"/><Relationship Id="rId158" Type="http://schemas.openxmlformats.org/officeDocument/2006/relationships/slideLayout" Target="../slideLayouts/slideLayout170.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62" Type="http://schemas.openxmlformats.org/officeDocument/2006/relationships/slideLayout" Target="../slideLayouts/slideLayout74.xml"/><Relationship Id="rId83" Type="http://schemas.openxmlformats.org/officeDocument/2006/relationships/slideLayout" Target="../slideLayouts/slideLayout95.xml"/><Relationship Id="rId88" Type="http://schemas.openxmlformats.org/officeDocument/2006/relationships/slideLayout" Target="../slideLayouts/slideLayout100.xml"/><Relationship Id="rId111" Type="http://schemas.openxmlformats.org/officeDocument/2006/relationships/slideLayout" Target="../slideLayouts/slideLayout123.xml"/><Relationship Id="rId132" Type="http://schemas.openxmlformats.org/officeDocument/2006/relationships/slideLayout" Target="../slideLayouts/slideLayout144.xml"/><Relationship Id="rId153" Type="http://schemas.openxmlformats.org/officeDocument/2006/relationships/slideLayout" Target="../slideLayouts/slideLayout165.xml"/><Relationship Id="rId174" Type="http://schemas.openxmlformats.org/officeDocument/2006/relationships/slideLayout" Target="../slideLayouts/slideLayout186.xml"/><Relationship Id="rId179" Type="http://schemas.openxmlformats.org/officeDocument/2006/relationships/slideLayout" Target="../slideLayouts/slideLayout191.xml"/><Relationship Id="rId195" Type="http://schemas.openxmlformats.org/officeDocument/2006/relationships/slideLayout" Target="../slideLayouts/slideLayout207.xml"/><Relationship Id="rId209" Type="http://schemas.openxmlformats.org/officeDocument/2006/relationships/slideLayout" Target="../slideLayouts/slideLayout221.xml"/><Relationship Id="rId190" Type="http://schemas.openxmlformats.org/officeDocument/2006/relationships/slideLayout" Target="../slideLayouts/slideLayout202.xml"/><Relationship Id="rId204" Type="http://schemas.openxmlformats.org/officeDocument/2006/relationships/slideLayout" Target="../slideLayouts/slideLayout216.xml"/><Relationship Id="rId15" Type="http://schemas.openxmlformats.org/officeDocument/2006/relationships/slideLayout" Target="../slideLayouts/slideLayout27.xml"/><Relationship Id="rId36" Type="http://schemas.openxmlformats.org/officeDocument/2006/relationships/slideLayout" Target="../slideLayouts/slideLayout48.xml"/><Relationship Id="rId57" Type="http://schemas.openxmlformats.org/officeDocument/2006/relationships/slideLayout" Target="../slideLayouts/slideLayout69.xml"/><Relationship Id="rId106" Type="http://schemas.openxmlformats.org/officeDocument/2006/relationships/slideLayout" Target="../slideLayouts/slideLayout118.xml"/><Relationship Id="rId127" Type="http://schemas.openxmlformats.org/officeDocument/2006/relationships/slideLayout" Target="../slideLayouts/slideLayout13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52" Type="http://schemas.openxmlformats.org/officeDocument/2006/relationships/slideLayout" Target="../slideLayouts/slideLayout64.xml"/><Relationship Id="rId73" Type="http://schemas.openxmlformats.org/officeDocument/2006/relationships/slideLayout" Target="../slideLayouts/slideLayout85.xml"/><Relationship Id="rId78" Type="http://schemas.openxmlformats.org/officeDocument/2006/relationships/slideLayout" Target="../slideLayouts/slideLayout90.xml"/><Relationship Id="rId94" Type="http://schemas.openxmlformats.org/officeDocument/2006/relationships/slideLayout" Target="../slideLayouts/slideLayout106.xml"/><Relationship Id="rId99" Type="http://schemas.openxmlformats.org/officeDocument/2006/relationships/slideLayout" Target="../slideLayouts/slideLayout111.xml"/><Relationship Id="rId101" Type="http://schemas.openxmlformats.org/officeDocument/2006/relationships/slideLayout" Target="../slideLayouts/slideLayout113.xml"/><Relationship Id="rId122" Type="http://schemas.openxmlformats.org/officeDocument/2006/relationships/slideLayout" Target="../slideLayouts/slideLayout134.xml"/><Relationship Id="rId143" Type="http://schemas.openxmlformats.org/officeDocument/2006/relationships/slideLayout" Target="../slideLayouts/slideLayout155.xml"/><Relationship Id="rId148" Type="http://schemas.openxmlformats.org/officeDocument/2006/relationships/slideLayout" Target="../slideLayouts/slideLayout160.xml"/><Relationship Id="rId164" Type="http://schemas.openxmlformats.org/officeDocument/2006/relationships/slideLayout" Target="../slideLayouts/slideLayout176.xml"/><Relationship Id="rId169" Type="http://schemas.openxmlformats.org/officeDocument/2006/relationships/slideLayout" Target="../slideLayouts/slideLayout181.xml"/><Relationship Id="rId185" Type="http://schemas.openxmlformats.org/officeDocument/2006/relationships/slideLayout" Target="../slideLayouts/slideLayout197.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80" Type="http://schemas.openxmlformats.org/officeDocument/2006/relationships/slideLayout" Target="../slideLayouts/slideLayout192.xml"/><Relationship Id="rId210" Type="http://schemas.openxmlformats.org/officeDocument/2006/relationships/slideLayout" Target="../slideLayouts/slideLayout222.xml"/><Relationship Id="rId26" Type="http://schemas.openxmlformats.org/officeDocument/2006/relationships/slideLayout" Target="../slideLayouts/slideLayout38.xml"/><Relationship Id="rId47" Type="http://schemas.openxmlformats.org/officeDocument/2006/relationships/slideLayout" Target="../slideLayouts/slideLayout59.xml"/><Relationship Id="rId68" Type="http://schemas.openxmlformats.org/officeDocument/2006/relationships/slideLayout" Target="../slideLayouts/slideLayout80.xml"/><Relationship Id="rId89" Type="http://schemas.openxmlformats.org/officeDocument/2006/relationships/slideLayout" Target="../slideLayouts/slideLayout101.xml"/><Relationship Id="rId112" Type="http://schemas.openxmlformats.org/officeDocument/2006/relationships/slideLayout" Target="../slideLayouts/slideLayout124.xml"/><Relationship Id="rId133" Type="http://schemas.openxmlformats.org/officeDocument/2006/relationships/slideLayout" Target="../slideLayouts/slideLayout145.xml"/><Relationship Id="rId154" Type="http://schemas.openxmlformats.org/officeDocument/2006/relationships/slideLayout" Target="../slideLayouts/slideLayout166.xml"/><Relationship Id="rId175" Type="http://schemas.openxmlformats.org/officeDocument/2006/relationships/slideLayout" Target="../slideLayouts/slideLayout187.xml"/><Relationship Id="rId196" Type="http://schemas.openxmlformats.org/officeDocument/2006/relationships/slideLayout" Target="../slideLayouts/slideLayout208.xml"/><Relationship Id="rId200" Type="http://schemas.openxmlformats.org/officeDocument/2006/relationships/slideLayout" Target="../slideLayouts/slideLayout212.xml"/><Relationship Id="rId16" Type="http://schemas.openxmlformats.org/officeDocument/2006/relationships/slideLayout" Target="../slideLayouts/slideLayout28.xml"/><Relationship Id="rId37" Type="http://schemas.openxmlformats.org/officeDocument/2006/relationships/slideLayout" Target="../slideLayouts/slideLayout49.xml"/><Relationship Id="rId58" Type="http://schemas.openxmlformats.org/officeDocument/2006/relationships/slideLayout" Target="../slideLayouts/slideLayout70.xml"/><Relationship Id="rId79" Type="http://schemas.openxmlformats.org/officeDocument/2006/relationships/slideLayout" Target="../slideLayouts/slideLayout91.xml"/><Relationship Id="rId102" Type="http://schemas.openxmlformats.org/officeDocument/2006/relationships/slideLayout" Target="../slideLayouts/slideLayout114.xml"/><Relationship Id="rId123" Type="http://schemas.openxmlformats.org/officeDocument/2006/relationships/slideLayout" Target="../slideLayouts/slideLayout135.xml"/><Relationship Id="rId144" Type="http://schemas.openxmlformats.org/officeDocument/2006/relationships/slideLayout" Target="../slideLayouts/slideLayout156.xml"/><Relationship Id="rId90" Type="http://schemas.openxmlformats.org/officeDocument/2006/relationships/slideLayout" Target="../slideLayouts/slideLayout102.xml"/><Relationship Id="rId165" Type="http://schemas.openxmlformats.org/officeDocument/2006/relationships/slideLayout" Target="../slideLayouts/slideLayout177.xml"/><Relationship Id="rId186" Type="http://schemas.openxmlformats.org/officeDocument/2006/relationships/slideLayout" Target="../slideLayouts/slideLayout198.xml"/><Relationship Id="rId211" Type="http://schemas.openxmlformats.org/officeDocument/2006/relationships/slideLayout" Target="../slideLayouts/slideLayout223.xml"/><Relationship Id="rId27" Type="http://schemas.openxmlformats.org/officeDocument/2006/relationships/slideLayout" Target="../slideLayouts/slideLayout39.xml"/><Relationship Id="rId48" Type="http://schemas.openxmlformats.org/officeDocument/2006/relationships/slideLayout" Target="../slideLayouts/slideLayout60.xml"/><Relationship Id="rId69" Type="http://schemas.openxmlformats.org/officeDocument/2006/relationships/slideLayout" Target="../slideLayouts/slideLayout81.xml"/><Relationship Id="rId113" Type="http://schemas.openxmlformats.org/officeDocument/2006/relationships/slideLayout" Target="../slideLayouts/slideLayout125.xml"/><Relationship Id="rId134" Type="http://schemas.openxmlformats.org/officeDocument/2006/relationships/slideLayout" Target="../slideLayouts/slideLayout146.xml"/><Relationship Id="rId80" Type="http://schemas.openxmlformats.org/officeDocument/2006/relationships/slideLayout" Target="../slideLayouts/slideLayout92.xml"/><Relationship Id="rId155" Type="http://schemas.openxmlformats.org/officeDocument/2006/relationships/slideLayout" Target="../slideLayouts/slideLayout167.xml"/><Relationship Id="rId176" Type="http://schemas.openxmlformats.org/officeDocument/2006/relationships/slideLayout" Target="../slideLayouts/slideLayout188.xml"/><Relationship Id="rId197" Type="http://schemas.openxmlformats.org/officeDocument/2006/relationships/slideLayout" Target="../slideLayouts/slideLayout209.xml"/><Relationship Id="rId201" Type="http://schemas.openxmlformats.org/officeDocument/2006/relationships/slideLayout" Target="../slideLayouts/slideLayout213.xml"/><Relationship Id="rId17" Type="http://schemas.openxmlformats.org/officeDocument/2006/relationships/slideLayout" Target="../slideLayouts/slideLayout29.xml"/><Relationship Id="rId38" Type="http://schemas.openxmlformats.org/officeDocument/2006/relationships/slideLayout" Target="../slideLayouts/slideLayout50.xml"/><Relationship Id="rId59" Type="http://schemas.openxmlformats.org/officeDocument/2006/relationships/slideLayout" Target="../slideLayouts/slideLayout71.xml"/><Relationship Id="rId103" Type="http://schemas.openxmlformats.org/officeDocument/2006/relationships/slideLayout" Target="../slideLayouts/slideLayout115.xml"/><Relationship Id="rId124" Type="http://schemas.openxmlformats.org/officeDocument/2006/relationships/slideLayout" Target="../slideLayouts/slideLayout136.xml"/><Relationship Id="rId70" Type="http://schemas.openxmlformats.org/officeDocument/2006/relationships/slideLayout" Target="../slideLayouts/slideLayout82.xml"/><Relationship Id="rId91" Type="http://schemas.openxmlformats.org/officeDocument/2006/relationships/slideLayout" Target="../slideLayouts/slideLayout103.xml"/><Relationship Id="rId145" Type="http://schemas.openxmlformats.org/officeDocument/2006/relationships/slideLayout" Target="../slideLayouts/slideLayout157.xml"/><Relationship Id="rId166" Type="http://schemas.openxmlformats.org/officeDocument/2006/relationships/slideLayout" Target="../slideLayouts/slideLayout178.xml"/><Relationship Id="rId187" Type="http://schemas.openxmlformats.org/officeDocument/2006/relationships/slideLayout" Target="../slideLayouts/slideLayout199.xml"/><Relationship Id="rId1" Type="http://schemas.openxmlformats.org/officeDocument/2006/relationships/slideLayout" Target="../slideLayouts/slideLayout13.xml"/><Relationship Id="rId212" Type="http://schemas.openxmlformats.org/officeDocument/2006/relationships/slideLayout" Target="../slideLayouts/slideLayout224.xml"/><Relationship Id="rId28" Type="http://schemas.openxmlformats.org/officeDocument/2006/relationships/slideLayout" Target="../slideLayouts/slideLayout40.xml"/><Relationship Id="rId49" Type="http://schemas.openxmlformats.org/officeDocument/2006/relationships/slideLayout" Target="../slideLayouts/slideLayout61.xml"/><Relationship Id="rId114" Type="http://schemas.openxmlformats.org/officeDocument/2006/relationships/slideLayout" Target="../slideLayouts/slideLayout126.xml"/><Relationship Id="rId60" Type="http://schemas.openxmlformats.org/officeDocument/2006/relationships/slideLayout" Target="../slideLayouts/slideLayout72.xml"/><Relationship Id="rId81" Type="http://schemas.openxmlformats.org/officeDocument/2006/relationships/slideLayout" Target="../slideLayouts/slideLayout93.xml"/><Relationship Id="rId135" Type="http://schemas.openxmlformats.org/officeDocument/2006/relationships/slideLayout" Target="../slideLayouts/slideLayout147.xml"/><Relationship Id="rId156" Type="http://schemas.openxmlformats.org/officeDocument/2006/relationships/slideLayout" Target="../slideLayouts/slideLayout168.xml"/><Relationship Id="rId177" Type="http://schemas.openxmlformats.org/officeDocument/2006/relationships/slideLayout" Target="../slideLayouts/slideLayout189.xml"/><Relationship Id="rId198" Type="http://schemas.openxmlformats.org/officeDocument/2006/relationships/slideLayout" Target="../slideLayouts/slideLayout210.xml"/><Relationship Id="rId202" Type="http://schemas.openxmlformats.org/officeDocument/2006/relationships/slideLayout" Target="../slideLayouts/slideLayout214.xml"/><Relationship Id="rId18" Type="http://schemas.openxmlformats.org/officeDocument/2006/relationships/slideLayout" Target="../slideLayouts/slideLayout30.xml"/><Relationship Id="rId39" Type="http://schemas.openxmlformats.org/officeDocument/2006/relationships/slideLayout" Target="../slideLayouts/slideLayout51.xml"/><Relationship Id="rId50" Type="http://schemas.openxmlformats.org/officeDocument/2006/relationships/slideLayout" Target="../slideLayouts/slideLayout62.xml"/><Relationship Id="rId104" Type="http://schemas.openxmlformats.org/officeDocument/2006/relationships/slideLayout" Target="../slideLayouts/slideLayout116.xml"/><Relationship Id="rId125" Type="http://schemas.openxmlformats.org/officeDocument/2006/relationships/slideLayout" Target="../slideLayouts/slideLayout137.xml"/><Relationship Id="rId146" Type="http://schemas.openxmlformats.org/officeDocument/2006/relationships/slideLayout" Target="../slideLayouts/slideLayout158.xml"/><Relationship Id="rId167" Type="http://schemas.openxmlformats.org/officeDocument/2006/relationships/slideLayout" Target="../slideLayouts/slideLayout179.xml"/><Relationship Id="rId188" Type="http://schemas.openxmlformats.org/officeDocument/2006/relationships/slideLayout" Target="../slideLayouts/slideLayout200.xml"/><Relationship Id="rId71" Type="http://schemas.openxmlformats.org/officeDocument/2006/relationships/slideLayout" Target="../slideLayouts/slideLayout83.xml"/><Relationship Id="rId92" Type="http://schemas.openxmlformats.org/officeDocument/2006/relationships/slideLayout" Target="../slideLayouts/slideLayout104.xml"/><Relationship Id="rId213" Type="http://schemas.openxmlformats.org/officeDocument/2006/relationships/theme" Target="../theme/theme2.xml"/><Relationship Id="rId2" Type="http://schemas.openxmlformats.org/officeDocument/2006/relationships/slideLayout" Target="../slideLayouts/slideLayout14.xml"/><Relationship Id="rId29" Type="http://schemas.openxmlformats.org/officeDocument/2006/relationships/slideLayout" Target="../slideLayouts/slideLayout41.xml"/><Relationship Id="rId40" Type="http://schemas.openxmlformats.org/officeDocument/2006/relationships/slideLayout" Target="../slideLayouts/slideLayout52.xml"/><Relationship Id="rId115" Type="http://schemas.openxmlformats.org/officeDocument/2006/relationships/slideLayout" Target="../slideLayouts/slideLayout127.xml"/><Relationship Id="rId136" Type="http://schemas.openxmlformats.org/officeDocument/2006/relationships/slideLayout" Target="../slideLayouts/slideLayout148.xml"/><Relationship Id="rId157" Type="http://schemas.openxmlformats.org/officeDocument/2006/relationships/slideLayout" Target="../slideLayouts/slideLayout169.xml"/><Relationship Id="rId178" Type="http://schemas.openxmlformats.org/officeDocument/2006/relationships/slideLayout" Target="../slideLayouts/slideLayout190.xml"/><Relationship Id="rId61" Type="http://schemas.openxmlformats.org/officeDocument/2006/relationships/slideLayout" Target="../slideLayouts/slideLayout73.xml"/><Relationship Id="rId82" Type="http://schemas.openxmlformats.org/officeDocument/2006/relationships/slideLayout" Target="../slideLayouts/slideLayout94.xml"/><Relationship Id="rId199" Type="http://schemas.openxmlformats.org/officeDocument/2006/relationships/slideLayout" Target="../slideLayouts/slideLayout211.xml"/><Relationship Id="rId203" Type="http://schemas.openxmlformats.org/officeDocument/2006/relationships/slideLayout" Target="../slideLayouts/slideLayout2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4A7A8C-72DF-41BA-8169-B042054B5E77}"/>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58C2B0C1-6B28-42F7-BBBE-C47739494ADC}"/>
              </a:ext>
            </a:extLst>
          </p:cNvPr>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1CADB04A-8BC5-4077-AD64-B68ADEED3033}"/>
              </a:ext>
            </a:extLst>
          </p:cNvPr>
          <p:cNvSpPr>
            <a:spLocks noGrp="1" noChangeArrowheads="1"/>
          </p:cNvSpPr>
          <p:nvPr>
            <p:ph type="dt" sz="half" idx="2"/>
          </p:nvPr>
        </p:nvSpPr>
        <p:spPr bwMode="auto">
          <a:xfrm>
            <a:off x="696913" y="332601"/>
            <a:ext cx="968214"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pPr>
              <a:defRPr/>
            </a:pPr>
            <a:r>
              <a:rPr lang="en-US" altLang="en-US"/>
              <a:t>September 2024</a:t>
            </a:r>
            <a:endParaRPr lang="en-GB" altLang="en-US" dirty="0"/>
          </a:p>
        </p:txBody>
      </p:sp>
      <p:sp>
        <p:nvSpPr>
          <p:cNvPr id="1029" name="Rectangle 5">
            <a:extLst>
              <a:ext uri="{FF2B5EF4-FFF2-40B4-BE49-F238E27FC236}">
                <a16:creationId xmlns:a16="http://schemas.microsoft.com/office/drawing/2014/main" id="{38AB3E98-49DA-464A-B03C-7E5902DC0D58}"/>
              </a:ext>
            </a:extLst>
          </p:cNvPr>
          <p:cNvSpPr>
            <a:spLocks noGrp="1" noChangeArrowheads="1"/>
          </p:cNvSpPr>
          <p:nvPr>
            <p:ph type="ftr" sz="quarter" idx="3"/>
          </p:nvPr>
        </p:nvSpPr>
        <p:spPr bwMode="auto">
          <a:xfrm>
            <a:off x="7447471" y="6475413"/>
            <a:ext cx="109645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GB"/>
              <a:t>Lin Yang (Qualcomm)</a:t>
            </a:r>
            <a:endParaRPr lang="en-GB" dirty="0"/>
          </a:p>
        </p:txBody>
      </p:sp>
      <p:sp>
        <p:nvSpPr>
          <p:cNvPr id="1030" name="Rectangle 6">
            <a:extLst>
              <a:ext uri="{FF2B5EF4-FFF2-40B4-BE49-F238E27FC236}">
                <a16:creationId xmlns:a16="http://schemas.microsoft.com/office/drawing/2014/main" id="{DEC7A05B-326C-4C35-B0D7-96B86EFC799B}"/>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B49C4EAE-3D00-4EB7-8462-25329E061374}" type="slidenum">
              <a:rPr lang="en-GB" altLang="en-US"/>
              <a:pPr>
                <a:defRPr/>
              </a:pPr>
              <a:t>‹#›</a:t>
            </a:fld>
            <a:endParaRPr lang="en-GB" altLang="en-US"/>
          </a:p>
        </p:txBody>
      </p:sp>
      <p:sp>
        <p:nvSpPr>
          <p:cNvPr id="1031" name="Rectangle 7">
            <a:extLst>
              <a:ext uri="{FF2B5EF4-FFF2-40B4-BE49-F238E27FC236}">
                <a16:creationId xmlns:a16="http://schemas.microsoft.com/office/drawing/2014/main" id="{F47EBAF5-52AC-49CF-A3FD-31E596F2D8C6}"/>
              </a:ext>
            </a:extLst>
          </p:cNvPr>
          <p:cNvSpPr>
            <a:spLocks noChangeArrowheads="1"/>
          </p:cNvSpPr>
          <p:nvPr/>
        </p:nvSpPr>
        <p:spPr bwMode="auto">
          <a:xfrm>
            <a:off x="5129148" y="331014"/>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802.11-24/1510r0</a:t>
            </a:r>
          </a:p>
        </p:txBody>
      </p:sp>
      <p:sp>
        <p:nvSpPr>
          <p:cNvPr id="1032" name="Line 8">
            <a:extLst>
              <a:ext uri="{FF2B5EF4-FFF2-40B4-BE49-F238E27FC236}">
                <a16:creationId xmlns:a16="http://schemas.microsoft.com/office/drawing/2014/main" id="{FDC60003-D664-41D3-9C89-AA78BAF9E527}"/>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8031D55B-1F73-4D59-B8F1-227F435EA8F1}"/>
              </a:ext>
            </a:extLst>
          </p:cNvPr>
          <p:cNvSpPr>
            <a:spLocks noChangeArrowheads="1"/>
          </p:cNvSpPr>
          <p:nvPr/>
        </p:nvSpPr>
        <p:spPr bwMode="auto">
          <a:xfrm>
            <a:off x="6858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dirty="0"/>
              <a:t>Submission</a:t>
            </a:r>
          </a:p>
        </p:txBody>
      </p:sp>
      <p:sp>
        <p:nvSpPr>
          <p:cNvPr id="1034" name="Line 10">
            <a:extLst>
              <a:ext uri="{FF2B5EF4-FFF2-40B4-BE49-F238E27FC236}">
                <a16:creationId xmlns:a16="http://schemas.microsoft.com/office/drawing/2014/main" id="{A5E172D9-FA67-45B8-9FE7-7DF4FC3AC9D3}"/>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2"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371475" y="1719072"/>
            <a:ext cx="8390333" cy="46817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371475" y="733120"/>
            <a:ext cx="8390334" cy="271485"/>
          </a:xfrm>
          <a:prstGeom prst="rect">
            <a:avLst/>
          </a:prstGeom>
        </p:spPr>
        <p:txBody>
          <a:bodyPr vert="horz" wrap="square" lIns="0" tIns="0" rIns="0" bIns="0" rtlCol="0" anchor="b">
            <a:spAutoFit/>
          </a:bodyPr>
          <a:lstStyle/>
          <a:p>
            <a:r>
              <a:rPr lang="en-US"/>
              <a:t>Click to edit Master title style</a:t>
            </a:r>
          </a:p>
        </p:txBody>
      </p:sp>
      <p:sp>
        <p:nvSpPr>
          <p:cNvPr id="98" name="TextBox 97"/>
          <p:cNvSpPr txBox="1"/>
          <p:nvPr userDrawn="1"/>
        </p:nvSpPr>
        <p:spPr>
          <a:xfrm>
            <a:off x="8497491" y="6548682"/>
            <a:ext cx="282177" cy="112916"/>
          </a:xfrm>
          <a:prstGeom prst="rect">
            <a:avLst/>
          </a:prstGeom>
        </p:spPr>
        <p:txBody>
          <a:bodyPr vert="horz" wrap="square" lIns="13716" tIns="0" rIns="13716" bIns="6858" rtlCol="0" anchor="b">
            <a:spAutoFit/>
          </a:bodyPr>
          <a:lstStyle>
            <a:defPPr>
              <a:defRPr lang="en-US"/>
            </a:defPPr>
            <a:lvl1pPr>
              <a:defRPr sz="800">
                <a:solidFill>
                  <a:schemeClr val="tx1">
                    <a:tint val="75000"/>
                  </a:schemeClr>
                </a:solidFill>
              </a:defRPr>
            </a:lvl1pPr>
          </a:lstStyle>
          <a:p>
            <a:pPr marL="0" lvl="0" algn="r" defTabSz="685800" rtl="0" eaLnBrk="1" latinLnBrk="0" hangingPunct="1">
              <a:lnSpc>
                <a:spcPct val="125000"/>
              </a:lnSpc>
            </a:pPr>
            <a:fld id="{B01BFD70-D99E-427C-A01B-19B2BB56A3C8}" type="slidenum">
              <a:rPr lang="en-US" sz="600" kern="1200" smtClean="0">
                <a:solidFill>
                  <a:schemeClr val="accent6">
                    <a:lumMod val="75000"/>
                  </a:schemeClr>
                </a:solidFill>
                <a:latin typeface="+mn-lt"/>
                <a:ea typeface="+mn-ea"/>
                <a:cs typeface="+mn-cs"/>
              </a:rPr>
              <a:pPr marL="0" lvl="0" algn="r" defTabSz="685800" rtl="0" eaLnBrk="1" latinLnBrk="0" hangingPunct="1">
                <a:lnSpc>
                  <a:spcPct val="125000"/>
                </a:lnSpc>
              </a:pPr>
              <a:t>‹#›</a:t>
            </a:fld>
            <a:endParaRPr lang="en-US" sz="600" kern="1200" dirty="0">
              <a:solidFill>
                <a:schemeClr val="accent6">
                  <a:lumMod val="75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371475" y="6562455"/>
            <a:ext cx="4457700" cy="88614"/>
          </a:xfrm>
          <a:prstGeom prst="rect">
            <a:avLst/>
          </a:prstGeom>
        </p:spPr>
        <p:txBody>
          <a:bodyPr vert="horz" wrap="square" lIns="0" tIns="0" rIns="0" bIns="0" rtlCol="0" anchor="b">
            <a:spAutoFit/>
          </a:bodyPr>
          <a:lstStyle>
            <a:lvl1pPr marL="0" algn="l" defTabSz="514350" rtl="0" eaLnBrk="1" latinLnBrk="0" hangingPunct="1">
              <a:lnSpc>
                <a:spcPct val="96000"/>
              </a:lnSpc>
              <a:spcBef>
                <a:spcPts val="0"/>
              </a:spcBef>
              <a:spcAft>
                <a:spcPts val="169"/>
              </a:spcAft>
              <a:buClr>
                <a:srgbClr val="3253DC"/>
              </a:buClr>
              <a:buFont typeface="Arial" panose="020B0604020202020204" pitchFamily="34" charset="0"/>
              <a:buNone/>
              <a:defRPr lang="en-US" sz="600" kern="1200" baseline="0" smtClean="0">
                <a:solidFill>
                  <a:schemeClr val="accent6">
                    <a:lumMod val="75000"/>
                  </a:schemeClr>
                </a:solidFill>
                <a:latin typeface="+mn-lt"/>
                <a:ea typeface="+mn-ea"/>
                <a:cs typeface="+mn-cs"/>
              </a:defRPr>
            </a:lvl1pPr>
          </a:lstStyle>
          <a:p>
            <a:r>
              <a:rPr lang="en-US"/>
              <a:t>Lin Yang (Qualcomm)</a:t>
            </a:r>
            <a:endParaRPr lang="en-US" dirty="0"/>
          </a:p>
        </p:txBody>
      </p:sp>
      <p:sp>
        <p:nvSpPr>
          <p:cNvPr id="6" name="TextBox 5">
            <a:extLst>
              <a:ext uri="{FF2B5EF4-FFF2-40B4-BE49-F238E27FC236}">
                <a16:creationId xmlns:a16="http://schemas.microsoft.com/office/drawing/2014/main" id="{71F88E0A-636B-0D47-AC95-D4F0E44882ED}"/>
              </a:ext>
            </a:extLst>
          </p:cNvPr>
          <p:cNvSpPr txBox="1"/>
          <p:nvPr userDrawn="1"/>
        </p:nvSpPr>
        <p:spPr>
          <a:xfrm>
            <a:off x="4932045" y="6563353"/>
            <a:ext cx="3574162" cy="87716"/>
          </a:xfrm>
          <a:prstGeom prst="rect">
            <a:avLst/>
          </a:prstGeom>
        </p:spPr>
        <p:txBody>
          <a:bodyPr vert="horz" wrap="square" lIns="0" tIns="0" rIns="0" bIns="0" rtlCol="0" anchor="b">
            <a:spAutoFit/>
          </a:bodyPr>
          <a:lstStyle>
            <a:defPPr>
              <a:defRPr lang="en-US"/>
            </a:defPPr>
            <a:lvl1pPr defTabSz="685800">
              <a:lnSpc>
                <a:spcPct val="95000"/>
              </a:lnSpc>
              <a:spcBef>
                <a:spcPts val="1200"/>
              </a:spcBef>
              <a:buClr>
                <a:srgbClr val="3253DC"/>
              </a:buClr>
              <a:buFont typeface="Arial" panose="020B0604020202020204" pitchFamily="34" charset="0"/>
              <a:buNone/>
              <a:defRPr lang="en-US" sz="800" baseline="0">
                <a:solidFill>
                  <a:schemeClr val="tx1">
                    <a:lumMod val="50000"/>
                    <a:lumOff val="50000"/>
                  </a:schemeClr>
                </a:solidFill>
              </a:defRPr>
            </a:lvl1pPr>
          </a:lstStyle>
          <a:p>
            <a:pPr lvl="0" algn="r"/>
            <a:r>
              <a:rPr lang="en-US" sz="600" dirty="0">
                <a:solidFill>
                  <a:schemeClr val="accent5">
                    <a:lumMod val="60000"/>
                    <a:lumOff val="40000"/>
                  </a:schemeClr>
                </a:solidFill>
              </a:rPr>
              <a:t>Confidential – Qualcomm Technologies, Inc. and/or its affiliated companies – May Contain Trade Secrets</a:t>
            </a:r>
          </a:p>
        </p:txBody>
      </p:sp>
    </p:spTree>
    <p:extLst>
      <p:ext uri="{BB962C8B-B14F-4D97-AF65-F5344CB8AC3E}">
        <p14:creationId xmlns:p14="http://schemas.microsoft.com/office/powerpoint/2010/main" val="2178712627"/>
      </p:ext>
    </p:extLst>
  </p:cSld>
  <p:clrMap bg1="lt1" tx1="dk1" bg2="lt2" tx2="dk2" accent1="accent1" accent2="accent2" accent3="accent3" accent4="accent4" accent5="accent5" accent6="accent6" hlink="hlink" folHlink="folHlink"/>
  <p:sldLayoutIdLst>
    <p:sldLayoutId id="2147485787" r:id="rId1"/>
    <p:sldLayoutId id="2147485788" r:id="rId2"/>
    <p:sldLayoutId id="2147485789" r:id="rId3"/>
    <p:sldLayoutId id="2147485790" r:id="rId4"/>
    <p:sldLayoutId id="2147485791" r:id="rId5"/>
    <p:sldLayoutId id="2147485792" r:id="rId6"/>
    <p:sldLayoutId id="2147485793" r:id="rId7"/>
    <p:sldLayoutId id="2147485794" r:id="rId8"/>
    <p:sldLayoutId id="2147485795" r:id="rId9"/>
    <p:sldLayoutId id="2147485796" r:id="rId10"/>
    <p:sldLayoutId id="2147485797" r:id="rId11"/>
    <p:sldLayoutId id="2147485798" r:id="rId12"/>
    <p:sldLayoutId id="2147485799" r:id="rId13"/>
    <p:sldLayoutId id="2147485800" r:id="rId14"/>
    <p:sldLayoutId id="2147485801" r:id="rId15"/>
    <p:sldLayoutId id="2147485802" r:id="rId16"/>
    <p:sldLayoutId id="2147485803" r:id="rId17"/>
    <p:sldLayoutId id="2147485804" r:id="rId18"/>
    <p:sldLayoutId id="2147485805" r:id="rId19"/>
    <p:sldLayoutId id="2147485806" r:id="rId20"/>
    <p:sldLayoutId id="2147485807" r:id="rId21"/>
    <p:sldLayoutId id="2147485808" r:id="rId22"/>
    <p:sldLayoutId id="2147485809" r:id="rId23"/>
    <p:sldLayoutId id="2147485810" r:id="rId24"/>
    <p:sldLayoutId id="2147485811" r:id="rId25"/>
    <p:sldLayoutId id="2147485812" r:id="rId26"/>
    <p:sldLayoutId id="2147485813" r:id="rId27"/>
    <p:sldLayoutId id="2147485814" r:id="rId28"/>
    <p:sldLayoutId id="2147485815" r:id="rId29"/>
    <p:sldLayoutId id="2147485816" r:id="rId30"/>
    <p:sldLayoutId id="2147485817" r:id="rId31"/>
    <p:sldLayoutId id="2147485818" r:id="rId32"/>
    <p:sldLayoutId id="2147485819" r:id="rId33"/>
    <p:sldLayoutId id="2147485820" r:id="rId34"/>
    <p:sldLayoutId id="2147485821" r:id="rId35"/>
    <p:sldLayoutId id="2147485822" r:id="rId36"/>
    <p:sldLayoutId id="2147485823" r:id="rId37"/>
    <p:sldLayoutId id="2147485824" r:id="rId38"/>
    <p:sldLayoutId id="2147485825" r:id="rId39"/>
    <p:sldLayoutId id="2147485826" r:id="rId40"/>
    <p:sldLayoutId id="2147485827" r:id="rId41"/>
    <p:sldLayoutId id="2147485828" r:id="rId42"/>
    <p:sldLayoutId id="2147485829" r:id="rId43"/>
    <p:sldLayoutId id="2147485830" r:id="rId44"/>
    <p:sldLayoutId id="2147485831" r:id="rId45"/>
    <p:sldLayoutId id="2147485832" r:id="rId46"/>
    <p:sldLayoutId id="2147485833" r:id="rId47"/>
    <p:sldLayoutId id="2147485834" r:id="rId48"/>
    <p:sldLayoutId id="2147485835" r:id="rId49"/>
    <p:sldLayoutId id="2147485836" r:id="rId50"/>
    <p:sldLayoutId id="2147485837" r:id="rId51"/>
    <p:sldLayoutId id="2147485838" r:id="rId52"/>
    <p:sldLayoutId id="2147485839" r:id="rId53"/>
    <p:sldLayoutId id="2147485840" r:id="rId54"/>
    <p:sldLayoutId id="2147485841" r:id="rId55"/>
    <p:sldLayoutId id="2147485842" r:id="rId56"/>
    <p:sldLayoutId id="2147485843" r:id="rId57"/>
    <p:sldLayoutId id="2147485844" r:id="rId58"/>
    <p:sldLayoutId id="2147485845" r:id="rId59"/>
    <p:sldLayoutId id="2147485846" r:id="rId60"/>
    <p:sldLayoutId id="2147485847" r:id="rId61"/>
    <p:sldLayoutId id="2147485848" r:id="rId62"/>
    <p:sldLayoutId id="2147485849" r:id="rId63"/>
    <p:sldLayoutId id="2147485850" r:id="rId64"/>
    <p:sldLayoutId id="2147485851" r:id="rId65"/>
    <p:sldLayoutId id="2147485852" r:id="rId66"/>
    <p:sldLayoutId id="2147485853" r:id="rId67"/>
    <p:sldLayoutId id="2147485854" r:id="rId68"/>
    <p:sldLayoutId id="2147485855" r:id="rId69"/>
    <p:sldLayoutId id="2147485856" r:id="rId70"/>
    <p:sldLayoutId id="2147485857" r:id="rId71"/>
    <p:sldLayoutId id="2147485858" r:id="rId72"/>
    <p:sldLayoutId id="2147485859" r:id="rId73"/>
    <p:sldLayoutId id="2147485860" r:id="rId74"/>
    <p:sldLayoutId id="2147485861" r:id="rId75"/>
    <p:sldLayoutId id="2147485862" r:id="rId76"/>
    <p:sldLayoutId id="2147485863" r:id="rId77"/>
    <p:sldLayoutId id="2147485864" r:id="rId78"/>
    <p:sldLayoutId id="2147485865" r:id="rId79"/>
    <p:sldLayoutId id="2147485866" r:id="rId80"/>
    <p:sldLayoutId id="2147485867" r:id="rId81"/>
    <p:sldLayoutId id="2147485868" r:id="rId82"/>
    <p:sldLayoutId id="2147485869" r:id="rId83"/>
    <p:sldLayoutId id="2147485870" r:id="rId84"/>
    <p:sldLayoutId id="2147485871" r:id="rId85"/>
    <p:sldLayoutId id="2147485872" r:id="rId86"/>
    <p:sldLayoutId id="2147485873" r:id="rId87"/>
    <p:sldLayoutId id="2147485874" r:id="rId88"/>
    <p:sldLayoutId id="2147485875" r:id="rId89"/>
    <p:sldLayoutId id="2147485876" r:id="rId90"/>
    <p:sldLayoutId id="2147485877" r:id="rId91"/>
    <p:sldLayoutId id="2147485878" r:id="rId92"/>
    <p:sldLayoutId id="2147485879" r:id="rId93"/>
    <p:sldLayoutId id="2147485880" r:id="rId94"/>
    <p:sldLayoutId id="2147485881" r:id="rId95"/>
    <p:sldLayoutId id="2147485882" r:id="rId96"/>
    <p:sldLayoutId id="2147485883" r:id="rId97"/>
    <p:sldLayoutId id="2147485884" r:id="rId98"/>
    <p:sldLayoutId id="2147485885" r:id="rId99"/>
    <p:sldLayoutId id="2147485886" r:id="rId100"/>
    <p:sldLayoutId id="2147485887" r:id="rId101"/>
    <p:sldLayoutId id="2147485888" r:id="rId102"/>
    <p:sldLayoutId id="2147485889" r:id="rId103"/>
    <p:sldLayoutId id="2147485890" r:id="rId104"/>
    <p:sldLayoutId id="2147485891" r:id="rId105"/>
    <p:sldLayoutId id="2147485892" r:id="rId106"/>
    <p:sldLayoutId id="2147485893" r:id="rId107"/>
    <p:sldLayoutId id="2147485894" r:id="rId108"/>
    <p:sldLayoutId id="2147485895" r:id="rId109"/>
    <p:sldLayoutId id="2147485896" r:id="rId110"/>
    <p:sldLayoutId id="2147485897" r:id="rId111"/>
    <p:sldLayoutId id="2147485898" r:id="rId112"/>
    <p:sldLayoutId id="2147485899" r:id="rId113"/>
    <p:sldLayoutId id="2147485900" r:id="rId114"/>
    <p:sldLayoutId id="2147485901" r:id="rId115"/>
    <p:sldLayoutId id="2147485902" r:id="rId116"/>
    <p:sldLayoutId id="2147485903" r:id="rId117"/>
    <p:sldLayoutId id="2147485904" r:id="rId118"/>
    <p:sldLayoutId id="2147485905" r:id="rId119"/>
    <p:sldLayoutId id="2147485906" r:id="rId120"/>
    <p:sldLayoutId id="2147485907" r:id="rId121"/>
    <p:sldLayoutId id="2147485908" r:id="rId122"/>
    <p:sldLayoutId id="2147485909" r:id="rId123"/>
    <p:sldLayoutId id="2147485910" r:id="rId124"/>
    <p:sldLayoutId id="2147485911" r:id="rId125"/>
    <p:sldLayoutId id="2147485912" r:id="rId126"/>
    <p:sldLayoutId id="2147485913" r:id="rId127"/>
    <p:sldLayoutId id="2147485914" r:id="rId128"/>
    <p:sldLayoutId id="2147485915" r:id="rId129"/>
    <p:sldLayoutId id="2147485916" r:id="rId130"/>
    <p:sldLayoutId id="2147485917" r:id="rId131"/>
    <p:sldLayoutId id="2147485918" r:id="rId132"/>
    <p:sldLayoutId id="2147485919" r:id="rId133"/>
    <p:sldLayoutId id="2147485920" r:id="rId134"/>
    <p:sldLayoutId id="2147485921" r:id="rId135"/>
    <p:sldLayoutId id="2147485922" r:id="rId136"/>
    <p:sldLayoutId id="2147485923" r:id="rId137"/>
    <p:sldLayoutId id="2147485924" r:id="rId138"/>
    <p:sldLayoutId id="2147485925" r:id="rId139"/>
    <p:sldLayoutId id="2147485926" r:id="rId140"/>
    <p:sldLayoutId id="2147485927" r:id="rId141"/>
    <p:sldLayoutId id="2147485928" r:id="rId142"/>
    <p:sldLayoutId id="2147485929" r:id="rId143"/>
    <p:sldLayoutId id="2147485930" r:id="rId144"/>
    <p:sldLayoutId id="2147485931" r:id="rId145"/>
    <p:sldLayoutId id="2147485932" r:id="rId146"/>
    <p:sldLayoutId id="2147485933" r:id="rId147"/>
    <p:sldLayoutId id="2147485934" r:id="rId148"/>
    <p:sldLayoutId id="2147485935" r:id="rId149"/>
    <p:sldLayoutId id="2147485936" r:id="rId150"/>
    <p:sldLayoutId id="2147485937" r:id="rId151"/>
    <p:sldLayoutId id="2147485938" r:id="rId152"/>
    <p:sldLayoutId id="2147485939" r:id="rId153"/>
    <p:sldLayoutId id="2147485940" r:id="rId154"/>
    <p:sldLayoutId id="2147485941" r:id="rId155"/>
    <p:sldLayoutId id="2147485942" r:id="rId156"/>
    <p:sldLayoutId id="2147485943" r:id="rId157"/>
    <p:sldLayoutId id="2147485944" r:id="rId158"/>
    <p:sldLayoutId id="2147485945" r:id="rId159"/>
    <p:sldLayoutId id="2147485946" r:id="rId160"/>
    <p:sldLayoutId id="2147485947" r:id="rId161"/>
    <p:sldLayoutId id="2147485948" r:id="rId162"/>
    <p:sldLayoutId id="2147485949" r:id="rId163"/>
    <p:sldLayoutId id="2147485950" r:id="rId164"/>
    <p:sldLayoutId id="2147485951" r:id="rId165"/>
    <p:sldLayoutId id="2147485952" r:id="rId166"/>
    <p:sldLayoutId id="2147485953" r:id="rId167"/>
    <p:sldLayoutId id="2147485954" r:id="rId168"/>
    <p:sldLayoutId id="2147485955" r:id="rId169"/>
    <p:sldLayoutId id="2147485956" r:id="rId170"/>
    <p:sldLayoutId id="2147485957" r:id="rId171"/>
    <p:sldLayoutId id="2147485958" r:id="rId172"/>
    <p:sldLayoutId id="2147485959" r:id="rId173"/>
    <p:sldLayoutId id="2147485960" r:id="rId174"/>
    <p:sldLayoutId id="2147485961" r:id="rId175"/>
    <p:sldLayoutId id="2147485962" r:id="rId176"/>
    <p:sldLayoutId id="2147485963" r:id="rId177"/>
    <p:sldLayoutId id="2147485964" r:id="rId178"/>
    <p:sldLayoutId id="2147485965" r:id="rId179"/>
    <p:sldLayoutId id="2147485966" r:id="rId180"/>
    <p:sldLayoutId id="2147485967" r:id="rId181"/>
    <p:sldLayoutId id="2147485968" r:id="rId182"/>
    <p:sldLayoutId id="2147485969" r:id="rId183"/>
    <p:sldLayoutId id="2147485970" r:id="rId184"/>
    <p:sldLayoutId id="2147485971" r:id="rId185"/>
    <p:sldLayoutId id="2147485972" r:id="rId186"/>
    <p:sldLayoutId id="2147485973" r:id="rId187"/>
    <p:sldLayoutId id="2147485974" r:id="rId188"/>
    <p:sldLayoutId id="2147485975" r:id="rId189"/>
    <p:sldLayoutId id="2147485976" r:id="rId190"/>
    <p:sldLayoutId id="2147485977" r:id="rId191"/>
    <p:sldLayoutId id="2147485978" r:id="rId192"/>
    <p:sldLayoutId id="2147485979" r:id="rId193"/>
    <p:sldLayoutId id="2147485980" r:id="rId194"/>
    <p:sldLayoutId id="2147485981" r:id="rId195"/>
    <p:sldLayoutId id="2147485982" r:id="rId196"/>
    <p:sldLayoutId id="2147485983" r:id="rId197"/>
    <p:sldLayoutId id="2147485984" r:id="rId198"/>
    <p:sldLayoutId id="2147485985" r:id="rId199"/>
    <p:sldLayoutId id="2147485986" r:id="rId200"/>
    <p:sldLayoutId id="2147485987" r:id="rId201"/>
    <p:sldLayoutId id="2147485988" r:id="rId202"/>
    <p:sldLayoutId id="2147485989" r:id="rId203"/>
    <p:sldLayoutId id="2147485990" r:id="rId204"/>
    <p:sldLayoutId id="2147485991" r:id="rId205"/>
    <p:sldLayoutId id="2147485992" r:id="rId206"/>
    <p:sldLayoutId id="2147485993" r:id="rId207"/>
    <p:sldLayoutId id="2147485994" r:id="rId208"/>
    <p:sldLayoutId id="2147485995" r:id="rId209"/>
    <p:sldLayoutId id="2147485996" r:id="rId210"/>
    <p:sldLayoutId id="2147485997" r:id="rId211"/>
    <p:sldLayoutId id="2147485999" r:id="rId2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84000"/>
        </a:lnSpc>
        <a:spcBef>
          <a:spcPct val="0"/>
        </a:spcBef>
        <a:buNone/>
        <a:defRPr sz="2100" kern="1200" baseline="0">
          <a:solidFill>
            <a:schemeClr val="tx2"/>
          </a:solidFill>
          <a:latin typeface="+mj-lt"/>
          <a:ea typeface="+mj-ea"/>
          <a:cs typeface="+mj-cs"/>
        </a:defRPr>
      </a:lvl1pPr>
    </p:titleStyle>
    <p:bodyStyle>
      <a:lvl1pPr marL="128588" indent="-128588" algn="l" defTabSz="685800" rtl="0" eaLnBrk="1" latinLnBrk="0" hangingPunct="1">
        <a:lnSpc>
          <a:spcPct val="95000"/>
        </a:lnSpc>
        <a:spcBef>
          <a:spcPts val="675"/>
        </a:spcBef>
        <a:spcAft>
          <a:spcPts val="225"/>
        </a:spcAft>
        <a:buClrTx/>
        <a:buFont typeface="Arial" panose="020B0604020202020204" pitchFamily="34" charset="0"/>
        <a:buChar char="•"/>
        <a:defRPr sz="1500" kern="1200" baseline="0">
          <a:solidFill>
            <a:schemeClr val="tx2"/>
          </a:solidFill>
          <a:latin typeface="+mn-lt"/>
          <a:ea typeface="+mn-ea"/>
          <a:cs typeface="+mn-cs"/>
        </a:defRPr>
      </a:lvl1pPr>
      <a:lvl2pPr marL="257175" indent="-114300" algn="l" defTabSz="685800" rtl="0" eaLnBrk="1" latinLnBrk="0" hangingPunct="1">
        <a:lnSpc>
          <a:spcPct val="100000"/>
        </a:lnSpc>
        <a:spcBef>
          <a:spcPts val="169"/>
        </a:spcBef>
        <a:spcAft>
          <a:spcPts val="169"/>
        </a:spcAft>
        <a:buClrTx/>
        <a:buFont typeface="Arial" panose="020B0604020202020204" pitchFamily="34" charset="0"/>
        <a:buChar char="•"/>
        <a:tabLst>
          <a:tab pos="1502569" algn="l"/>
        </a:tabLst>
        <a:defRPr sz="1200" kern="1200" baseline="0">
          <a:solidFill>
            <a:schemeClr val="tx2"/>
          </a:solidFill>
          <a:latin typeface="+mn-lt"/>
          <a:ea typeface="+mn-ea"/>
          <a:cs typeface="+mn-cs"/>
        </a:defRPr>
      </a:lvl2pPr>
      <a:lvl3pPr marL="342900" indent="-76200" algn="l" defTabSz="685800" rtl="0" eaLnBrk="1" latinLnBrk="0" hangingPunct="1">
        <a:lnSpc>
          <a:spcPct val="105000"/>
        </a:lnSpc>
        <a:spcBef>
          <a:spcPts val="113"/>
        </a:spcBef>
        <a:spcAft>
          <a:spcPts val="113"/>
        </a:spcAft>
        <a:buClrTx/>
        <a:buFont typeface="Arial" panose="020B0604020202020204" pitchFamily="34" charset="0"/>
        <a:buChar char="•"/>
        <a:defRPr lang="en-US" sz="900" kern="1200" dirty="0" smtClean="0">
          <a:solidFill>
            <a:schemeClr val="tx2"/>
          </a:solidFill>
          <a:latin typeface="+mn-lt"/>
          <a:ea typeface="+mn-ea"/>
          <a:cs typeface="+mn-cs"/>
        </a:defRPr>
      </a:lvl3pPr>
      <a:lvl4pPr marL="428625" indent="-75438" algn="l" defTabSz="685800" rtl="0" eaLnBrk="1" latinLnBrk="0" hangingPunct="1">
        <a:lnSpc>
          <a:spcPct val="105000"/>
        </a:lnSpc>
        <a:spcBef>
          <a:spcPts val="56"/>
        </a:spcBef>
        <a:spcAft>
          <a:spcPts val="56"/>
        </a:spcAft>
        <a:buClrTx/>
        <a:buFont typeface="Arial" panose="020B0604020202020204" pitchFamily="34" charset="0"/>
        <a:buChar char="•"/>
        <a:tabLst/>
        <a:defRPr sz="600" kern="1200">
          <a:solidFill>
            <a:schemeClr val="tx2"/>
          </a:solidFill>
          <a:latin typeface="+mn-lt"/>
          <a:ea typeface="+mn-ea"/>
          <a:cs typeface="+mn-cs"/>
        </a:defRPr>
      </a:lvl4pPr>
      <a:lvl5pPr marL="130969" indent="-130969" algn="l" defTabSz="685800" rtl="0" eaLnBrk="1" latinLnBrk="0" hangingPunct="1">
        <a:lnSpc>
          <a:spcPct val="95000"/>
        </a:lnSpc>
        <a:spcBef>
          <a:spcPts val="675"/>
        </a:spcBef>
        <a:spcAft>
          <a:spcPts val="225"/>
        </a:spcAft>
        <a:buClrTx/>
        <a:buFont typeface="Arial" panose="020B0604020202020204" pitchFamily="34" charset="0"/>
        <a:buChar char="•"/>
        <a:tabLst/>
        <a:defRPr sz="1500" b="1" kern="1200" spc="45" baseline="0">
          <a:solidFill>
            <a:schemeClr val="tx2"/>
          </a:solidFill>
          <a:latin typeface="+mn-lt"/>
          <a:ea typeface="+mn-ea"/>
          <a:cs typeface="+mn-cs"/>
        </a:defRPr>
      </a:lvl5pPr>
      <a:lvl6pPr marL="0" indent="0" algn="l" defTabSz="685800" rtl="0" eaLnBrk="1" latinLnBrk="0" hangingPunct="1">
        <a:lnSpc>
          <a:spcPct val="96000"/>
        </a:lnSpc>
        <a:spcBef>
          <a:spcPts val="0"/>
        </a:spcBef>
        <a:buFont typeface="Microsoft Sans Serif" panose="020B0604020202020204" pitchFamily="34" charset="0"/>
        <a:buChar char="​"/>
        <a:defRPr sz="1575" kern="1200">
          <a:solidFill>
            <a:schemeClr val="tx1"/>
          </a:solidFill>
          <a:latin typeface="+mn-lt"/>
          <a:ea typeface="+mn-ea"/>
          <a:cs typeface="+mn-cs"/>
        </a:defRPr>
      </a:lvl6pPr>
      <a:lvl7pPr marL="0" indent="0" algn="l" defTabSz="685800" rtl="0" eaLnBrk="1" latinLnBrk="0" hangingPunct="1">
        <a:lnSpc>
          <a:spcPct val="107000"/>
        </a:lnSpc>
        <a:spcBef>
          <a:spcPts val="900"/>
        </a:spcBef>
        <a:buFont typeface="Microsoft Sans Serif" panose="020B0604020202020204" pitchFamily="34" charset="0"/>
        <a:buChar char="​"/>
        <a:defRPr sz="1200" kern="1200" baseline="0">
          <a:solidFill>
            <a:schemeClr val="tx1"/>
          </a:solidFill>
          <a:latin typeface="+mn-lt"/>
          <a:ea typeface="+mn-ea"/>
          <a:cs typeface="+mn-cs"/>
        </a:defRPr>
      </a:lvl7pPr>
      <a:lvl8pPr marL="0" indent="0" algn="l" defTabSz="685800" rtl="0" eaLnBrk="1" latinLnBrk="0" hangingPunct="1">
        <a:lnSpc>
          <a:spcPct val="87000"/>
        </a:lnSpc>
        <a:spcBef>
          <a:spcPts val="1350"/>
        </a:spcBef>
        <a:buSzPct val="100000"/>
        <a:buFont typeface="Microsoft Sans Serif" panose="020B0604020202020204" pitchFamily="34" charset="0"/>
        <a:buChar char="​"/>
        <a:defRPr lang="en-US" sz="4125" kern="1200" baseline="0" dirty="0" smtClean="0">
          <a:solidFill>
            <a:schemeClr val="tx1"/>
          </a:solidFill>
          <a:latin typeface="+mn-lt"/>
          <a:ea typeface="+mn-ea"/>
          <a:cs typeface="+mn-cs"/>
        </a:defRPr>
      </a:lvl8pPr>
      <a:lvl9pPr marL="0" indent="0" algn="l" defTabSz="685800" rtl="0" eaLnBrk="1" latinLnBrk="0" hangingPunct="1">
        <a:lnSpc>
          <a:spcPct val="87000"/>
        </a:lnSpc>
        <a:spcBef>
          <a:spcPts val="1350"/>
        </a:spcBef>
        <a:buFont typeface="Microsoft Sans Serif" panose="020B0604020202020204" pitchFamily="34" charset="0"/>
        <a:buChar char="​"/>
        <a:defRPr sz="51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p15:clr>
            <a:srgbClr val="F26B43"/>
          </p15:clr>
        </p15:guide>
        <p15:guide id="2" pos="303">
          <p15:clr>
            <a:srgbClr val="F26B43"/>
          </p15:clr>
        </p15:guide>
        <p15:guide id="3" orient="horz" pos="1076">
          <p15:clr>
            <a:srgbClr val="F26B43"/>
          </p15:clr>
        </p15:guide>
        <p15:guide id="4" orient="horz" pos="216">
          <p15:clr>
            <a:srgbClr val="F26B43"/>
          </p15:clr>
        </p15:guide>
        <p15:guide id="6" pos="7368">
          <p15:clr>
            <a:srgbClr val="F26B43"/>
          </p15:clr>
        </p15:guide>
        <p15:guide id="7" orient="horz" pos="4320">
          <p15:clr>
            <a:srgbClr val="F26B43"/>
          </p15:clr>
        </p15:guide>
        <p15:guide id="8" orient="horz" pos="648">
          <p15:clr>
            <a:srgbClr val="F26B43"/>
          </p15:clr>
        </p15:guide>
        <p15:guide id="9" pos="3912">
          <p15:clr>
            <a:srgbClr val="F26B43"/>
          </p15:clr>
        </p15:guide>
        <p15:guide id="10" pos="756">
          <p15:clr>
            <a:srgbClr val="F26B43"/>
          </p15:clr>
        </p15:guide>
        <p15:guide id="11" pos="908">
          <p15:clr>
            <a:srgbClr val="F26B43"/>
          </p15:clr>
        </p15:guide>
        <p15:guide id="12" pos="1361">
          <p15:clr>
            <a:srgbClr val="F26B43"/>
          </p15:clr>
        </p15:guide>
        <p15:guide id="13" pos="1513">
          <p15:clr>
            <a:srgbClr val="F26B43"/>
          </p15:clr>
        </p15:guide>
        <p15:guide id="14" pos="1955">
          <p15:clr>
            <a:srgbClr val="F26B43"/>
          </p15:clr>
        </p15:guide>
        <p15:guide id="15" pos="2106">
          <p15:clr>
            <a:srgbClr val="F26B43"/>
          </p15:clr>
        </p15:guide>
        <p15:guide id="16" pos="2554">
          <p15:clr>
            <a:srgbClr val="F26B43"/>
          </p15:clr>
        </p15:guide>
        <p15:guide id="17" pos="2717">
          <p15:clr>
            <a:srgbClr val="F26B43"/>
          </p15:clr>
        </p15:guide>
        <p15:guide id="18" pos="3159">
          <p15:clr>
            <a:srgbClr val="F26B43"/>
          </p15:clr>
        </p15:guide>
        <p15:guide id="19" pos="3316">
          <p15:clr>
            <a:srgbClr val="F26B43"/>
          </p15:clr>
        </p15:guide>
        <p15:guide id="20" pos="3759">
          <p15:clr>
            <a:srgbClr val="F26B43"/>
          </p15:clr>
        </p15:guide>
        <p15:guide id="21" pos="4364">
          <p15:clr>
            <a:srgbClr val="F26B43"/>
          </p15:clr>
        </p15:guide>
        <p15:guide id="22" pos="4509">
          <p15:clr>
            <a:srgbClr val="F26B43"/>
          </p15:clr>
        </p15:guide>
        <p15:guide id="23" pos="4968">
          <p15:clr>
            <a:srgbClr val="F26B43"/>
          </p15:clr>
        </p15:guide>
        <p15:guide id="24" pos="5114">
          <p15:clr>
            <a:srgbClr val="F26B43"/>
          </p15:clr>
        </p15:guide>
        <p15:guide id="25" pos="5562">
          <p15:clr>
            <a:srgbClr val="F26B43"/>
          </p15:clr>
        </p15:guide>
        <p15:guide id="26" pos="5713">
          <p15:clr>
            <a:srgbClr val="F26B43"/>
          </p15:clr>
        </p15:guide>
        <p15:guide id="27" pos="6161">
          <p15:clr>
            <a:srgbClr val="F26B43"/>
          </p15:clr>
        </p15:guide>
        <p15:guide id="28" pos="6319">
          <p15:clr>
            <a:srgbClr val="F26B43"/>
          </p15:clr>
        </p15:guide>
        <p15:guide id="29" pos="6761">
          <p15:clr>
            <a:srgbClr val="F26B43"/>
          </p15:clr>
        </p15:guide>
        <p15:guide id="30" pos="6918">
          <p15:clr>
            <a:srgbClr val="F26B43"/>
          </p15:clr>
        </p15:guide>
        <p15:guide id="32" pos="7680">
          <p15:clr>
            <a:srgbClr val="F26B43"/>
          </p15:clr>
        </p15:guide>
        <p15:guide id="33">
          <p15:clr>
            <a:srgbClr val="F26B43"/>
          </p15:clr>
        </p15:guide>
        <p15:guide id="34" orient="horz" pos="431">
          <p15:clr>
            <a:srgbClr val="F26B43"/>
          </p15:clr>
        </p15:guide>
        <p15:guide id="35" orient="horz" pos="861">
          <p15:clr>
            <a:srgbClr val="F26B43"/>
          </p15:clr>
        </p15:guide>
        <p15:guide id="36" orient="horz" pos="1297">
          <p15:clr>
            <a:srgbClr val="F26B43"/>
          </p15:clr>
        </p15:guide>
        <p15:guide id="37" orient="horz" pos="1513">
          <p15:clr>
            <a:srgbClr val="F26B43"/>
          </p15:clr>
        </p15:guide>
        <p15:guide id="38" orient="horz" pos="1728">
          <p15:clr>
            <a:srgbClr val="F26B43"/>
          </p15:clr>
        </p15:guide>
        <p15:guide id="39" orient="horz" pos="1943">
          <p15:clr>
            <a:srgbClr val="F26B43"/>
          </p15:clr>
        </p15:guide>
        <p15:guide id="40" orient="horz" pos="2159">
          <p15:clr>
            <a:srgbClr val="F26B43"/>
          </p15:clr>
        </p15:guide>
        <p15:guide id="41" orient="horz">
          <p15:clr>
            <a:srgbClr val="F26B43"/>
          </p15:clr>
        </p15:guide>
        <p15:guide id="42" orient="horz" pos="2374">
          <p15:clr>
            <a:srgbClr val="F26B43"/>
          </p15:clr>
        </p15:guide>
        <p15:guide id="43" orient="horz" pos="2589">
          <p15:clr>
            <a:srgbClr val="F26B43"/>
          </p15:clr>
        </p15:guide>
        <p15:guide id="44" orient="horz" pos="2804">
          <p15:clr>
            <a:srgbClr val="F26B43"/>
          </p15:clr>
        </p15:guide>
        <p15:guide id="45" orient="horz" pos="3025">
          <p15:clr>
            <a:srgbClr val="F26B43"/>
          </p15:clr>
        </p15:guide>
        <p15:guide id="46" orient="horz" pos="3241">
          <p15:clr>
            <a:srgbClr val="F26B43"/>
          </p15:clr>
        </p15:guide>
        <p15:guide id="47" orient="horz" pos="3456">
          <p15:clr>
            <a:srgbClr val="F26B43"/>
          </p15:clr>
        </p15:guide>
        <p15:guide id="48" orient="horz" pos="3671">
          <p15:clr>
            <a:srgbClr val="F26B43"/>
          </p15:clr>
        </p15:guide>
        <p15:guide id="49" orient="horz" pos="388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5EB80220-6DDA-46D8-A532-4F8294B75F35}"/>
              </a:ext>
            </a:extLst>
          </p:cNvPr>
          <p:cNvSpPr>
            <a:spLocks noGrp="1" noChangeArrowheads="1"/>
          </p:cNvSpPr>
          <p:nvPr>
            <p:ph type="title"/>
          </p:nvPr>
        </p:nvSpPr>
        <p:spPr>
          <a:noFill/>
        </p:spPr>
        <p:txBody>
          <a:bodyPr/>
          <a:lstStyle/>
          <a:p>
            <a:r>
              <a:rPr lang="en-GB" altLang="en-US" dirty="0"/>
              <a:t>Open Issues on DRU</a:t>
            </a:r>
          </a:p>
        </p:txBody>
      </p:sp>
      <p:sp>
        <p:nvSpPr>
          <p:cNvPr id="15366" name="Rectangle 4">
            <a:extLst>
              <a:ext uri="{FF2B5EF4-FFF2-40B4-BE49-F238E27FC236}">
                <a16:creationId xmlns:a16="http://schemas.microsoft.com/office/drawing/2014/main" id="{AAB4AADD-B9F4-45B4-B9D2-5B5E3506EF55}"/>
              </a:ext>
            </a:extLst>
          </p:cNvPr>
          <p:cNvSpPr>
            <a:spLocks noGrp="1" noChangeArrowheads="1"/>
          </p:cNvSpPr>
          <p:nvPr>
            <p:ph idx="1"/>
          </p:nvPr>
        </p:nvSpPr>
        <p:spPr>
          <a:noFill/>
        </p:spPr>
        <p:txBody>
          <a:bodyPr/>
          <a:lstStyle/>
          <a:p>
            <a:pPr algn="ctr">
              <a:buFontTx/>
              <a:buNone/>
            </a:pPr>
            <a:r>
              <a:rPr lang="en-GB" altLang="en-US" sz="1500" dirty="0"/>
              <a:t>Date:</a:t>
            </a:r>
            <a:r>
              <a:rPr lang="en-GB" altLang="en-US" sz="1500" b="0" dirty="0"/>
              <a:t> 2024-09-xx</a:t>
            </a:r>
          </a:p>
        </p:txBody>
      </p:sp>
      <p:sp>
        <p:nvSpPr>
          <p:cNvPr id="15368" name="Rectangle 6">
            <a:extLst>
              <a:ext uri="{FF2B5EF4-FFF2-40B4-BE49-F238E27FC236}">
                <a16:creationId xmlns:a16="http://schemas.microsoft.com/office/drawing/2014/main" id="{1F254AD5-AF47-4227-BA6A-AD2DFF84AC29}"/>
              </a:ext>
            </a:extLst>
          </p:cNvPr>
          <p:cNvSpPr>
            <a:spLocks noChangeArrowheads="1"/>
          </p:cNvSpPr>
          <p:nvPr/>
        </p:nvSpPr>
        <p:spPr bwMode="auto">
          <a:xfrm>
            <a:off x="971600" y="2744631"/>
            <a:ext cx="1156759" cy="35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1500"/>
              <a:t>Authors:</a:t>
            </a:r>
            <a:endParaRPr lang="en-GB" altLang="en-US" sz="1500" b="0"/>
          </a:p>
        </p:txBody>
      </p:sp>
      <p:sp>
        <p:nvSpPr>
          <p:cNvPr id="3" name="Date Placeholder 2">
            <a:extLst>
              <a:ext uri="{FF2B5EF4-FFF2-40B4-BE49-F238E27FC236}">
                <a16:creationId xmlns:a16="http://schemas.microsoft.com/office/drawing/2014/main" id="{FE89327B-9F36-4F55-8F63-7CB5CFDD698C}"/>
              </a:ext>
            </a:extLst>
          </p:cNvPr>
          <p:cNvSpPr>
            <a:spLocks noGrp="1"/>
          </p:cNvSpPr>
          <p:nvPr>
            <p:ph type="dt" sz="half" idx="10"/>
          </p:nvPr>
        </p:nvSpPr>
        <p:spPr>
          <a:xfrm>
            <a:off x="696913" y="332601"/>
            <a:ext cx="968214" cy="276999"/>
          </a:xfrm>
        </p:spPr>
        <p:txBody>
          <a:bodyPr/>
          <a:lstStyle/>
          <a:p>
            <a:pPr>
              <a:defRPr/>
            </a:pPr>
            <a:r>
              <a:rPr lang="en-US" altLang="en-US"/>
              <a:t>September 2024</a:t>
            </a:r>
            <a:endParaRPr lang="en-GB" altLang="en-US" dirty="0"/>
          </a:p>
        </p:txBody>
      </p:sp>
      <p:sp>
        <p:nvSpPr>
          <p:cNvPr id="4" name="Slide Number Placeholder 3">
            <a:extLst>
              <a:ext uri="{FF2B5EF4-FFF2-40B4-BE49-F238E27FC236}">
                <a16:creationId xmlns:a16="http://schemas.microsoft.com/office/drawing/2014/main" id="{5EF2C425-9545-4147-A639-32826140A3DF}"/>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a:t>
            </a:fld>
            <a:endParaRPr lang="en-GB" altLang="en-US"/>
          </a:p>
        </p:txBody>
      </p:sp>
      <p:graphicFrame>
        <p:nvGraphicFramePr>
          <p:cNvPr id="10" name="Table 9">
            <a:extLst>
              <a:ext uri="{FF2B5EF4-FFF2-40B4-BE49-F238E27FC236}">
                <a16:creationId xmlns:a16="http://schemas.microsoft.com/office/drawing/2014/main" id="{25F5C18A-0A86-46B8-B635-CCCF8DFDF22F}"/>
              </a:ext>
            </a:extLst>
          </p:cNvPr>
          <p:cNvGraphicFramePr>
            <a:graphicFrameLocks noGrp="1"/>
          </p:cNvGraphicFramePr>
          <p:nvPr>
            <p:extLst>
              <p:ext uri="{D42A27DB-BD31-4B8C-83A1-F6EECF244321}">
                <p14:modId xmlns:p14="http://schemas.microsoft.com/office/powerpoint/2010/main" val="1221976528"/>
              </p:ext>
            </p:extLst>
          </p:nvPr>
        </p:nvGraphicFramePr>
        <p:xfrm>
          <a:off x="914400" y="3132668"/>
          <a:ext cx="7391400" cy="1771572"/>
        </p:xfrm>
        <a:graphic>
          <a:graphicData uri="http://schemas.openxmlformats.org/drawingml/2006/table">
            <a:tbl>
              <a:tblPr firstRow="1" bandRow="1">
                <a:tableStyleId>{21E4AEA4-8DFA-4A89-87EB-49C32662AFE0}</a:tableStyleId>
              </a:tblPr>
              <a:tblGrid>
                <a:gridCol w="1447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2209800">
                  <a:extLst>
                    <a:ext uri="{9D8B030D-6E8A-4147-A177-3AD203B41FA5}">
                      <a16:colId xmlns:a16="http://schemas.microsoft.com/office/drawing/2014/main" val="20004"/>
                    </a:ext>
                  </a:extLst>
                </a:gridCol>
              </a:tblGrid>
              <a:tr h="444563">
                <a:tc>
                  <a:txBody>
                    <a:bodyPr/>
                    <a:lstStyle/>
                    <a:p>
                      <a:pPr algn="ctr"/>
                      <a:r>
                        <a:rPr lang="en-US" sz="12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Affiliations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90689">
                <a:tc>
                  <a:txBody>
                    <a:bodyPr/>
                    <a:lstStyle/>
                    <a:p>
                      <a:pPr algn="ctr"/>
                      <a:r>
                        <a:rPr lang="en-US" sz="1100" dirty="0"/>
                        <a:t>Lin Yang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a:endParaRPr lang="en-US" sz="1100" dirty="0"/>
                    </a:p>
                    <a:p>
                      <a:pPr algn="ctr"/>
                      <a:endParaRPr lang="en-US" sz="1100" dirty="0"/>
                    </a:p>
                    <a:p>
                      <a:pPr algn="ctr"/>
                      <a:endParaRPr lang="en-US" sz="1100" dirty="0"/>
                    </a:p>
                    <a:p>
                      <a:pPr algn="ctr"/>
                      <a:r>
                        <a:rPr lang="en-US" sz="1100" dirty="0"/>
                        <a:t>Qualcomm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r>
                        <a:rPr lang="en-US" sz="1100" dirty="0"/>
                        <a:t>Bin Tian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Youhan Kim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428302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Qifan Chen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696976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9120287"/>
                  </a:ext>
                </a:extLst>
              </a:tr>
            </a:tbl>
          </a:graphicData>
        </a:graphic>
      </p:graphicFrame>
      <p:sp>
        <p:nvSpPr>
          <p:cNvPr id="2" name="Footer Placeholder 1">
            <a:extLst>
              <a:ext uri="{FF2B5EF4-FFF2-40B4-BE49-F238E27FC236}">
                <a16:creationId xmlns:a16="http://schemas.microsoft.com/office/drawing/2014/main" id="{3D8DA6D9-E1F3-4093-83A6-4C79EC533570}"/>
              </a:ext>
            </a:extLst>
          </p:cNvPr>
          <p:cNvSpPr>
            <a:spLocks noGrp="1"/>
          </p:cNvSpPr>
          <p:nvPr>
            <p:ph type="ftr" sz="quarter" idx="11"/>
          </p:nvPr>
        </p:nvSpPr>
        <p:spPr/>
        <p:txBody>
          <a:bodyPr/>
          <a:lstStyle/>
          <a:p>
            <a:pPr>
              <a:defRPr/>
            </a:pPr>
            <a:r>
              <a:rPr lang="en-GB"/>
              <a:t>Lin Yang (Qualcomm)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3818-23FF-214A-CCEE-C6474370C84B}"/>
              </a:ext>
            </a:extLst>
          </p:cNvPr>
          <p:cNvSpPr>
            <a:spLocks noGrp="1"/>
          </p:cNvSpPr>
          <p:nvPr>
            <p:ph type="title"/>
          </p:nvPr>
        </p:nvSpPr>
        <p:spPr/>
        <p:txBody>
          <a:bodyPr/>
          <a:lstStyle/>
          <a:p>
            <a:r>
              <a:rPr lang="en-US" dirty="0"/>
              <a:t>Recap: Pilots for 80MHz DRU [5]</a:t>
            </a:r>
          </a:p>
        </p:txBody>
      </p:sp>
      <p:sp>
        <p:nvSpPr>
          <p:cNvPr id="3" name="Content Placeholder 2">
            <a:extLst>
              <a:ext uri="{FF2B5EF4-FFF2-40B4-BE49-F238E27FC236}">
                <a16:creationId xmlns:a16="http://schemas.microsoft.com/office/drawing/2014/main" id="{30E450B2-8CFB-9A83-69EB-82C20C14B2E2}"/>
              </a:ext>
            </a:extLst>
          </p:cNvPr>
          <p:cNvSpPr>
            <a:spLocks noGrp="1"/>
          </p:cNvSpPr>
          <p:nvPr>
            <p:ph idx="1"/>
          </p:nvPr>
        </p:nvSpPr>
        <p:spPr>
          <a:xfrm>
            <a:off x="4107349" y="2343151"/>
            <a:ext cx="4353339" cy="2246243"/>
          </a:xfrm>
        </p:spPr>
        <p:txBody>
          <a:bodyPr/>
          <a:lstStyle/>
          <a:p>
            <a:pPr>
              <a:buFont typeface="Arial" panose="020B0604020202020204" pitchFamily="34" charset="0"/>
              <a:buChar char="•"/>
            </a:pPr>
            <a:r>
              <a:rPr lang="en-US" sz="1350" dirty="0"/>
              <a:t>Hierarchical uniform pilot structure of distance of 11</a:t>
            </a:r>
          </a:p>
          <a:p>
            <a:pPr marL="400050" lvl="1" indent="0">
              <a:buNone/>
            </a:pPr>
            <a:r>
              <a:rPr lang="en-US" sz="1100" b="0" dirty="0"/>
              <a:t>[-447  -436  -425  -414  -403  -392  -381  -370  -359  -348  -337     -326  -315   -304   -293  -282  -271  -260  -249  -238  -227  -216     -205  -194  -183  -172    -161  -150  -139  -128  -117  -106   -95      -84   -73   -62  53    64  75  86    97   108   119   130   141   152   163   174   185   196   207   218   229   240   251   262   273   284   295   306   317   328   339   350   361   372   383   394   405   416   427   438]</a:t>
            </a:r>
          </a:p>
          <a:p>
            <a:pPr>
              <a:buFont typeface="Arial" panose="020B0604020202020204" pitchFamily="34" charset="0"/>
              <a:buChar char="•"/>
            </a:pPr>
            <a:endParaRPr lang="en-US" sz="1200" dirty="0"/>
          </a:p>
          <a:p>
            <a:pPr>
              <a:buFont typeface="Arial" panose="020B0604020202020204" pitchFamily="34" charset="0"/>
              <a:buChar char="•"/>
            </a:pPr>
            <a:r>
              <a:rPr lang="en-US" sz="1350" dirty="0"/>
              <a:t>Fixed pilot tone separation patterns for DRU242 and DRU484 in 80MHz</a:t>
            </a:r>
          </a:p>
          <a:p>
            <a:pPr lvl="1">
              <a:buFont typeface="Arial" panose="020B0604020202020204" pitchFamily="34" charset="0"/>
              <a:buChar char="•"/>
            </a:pPr>
            <a:r>
              <a:rPr lang="en-US" sz="1200" dirty="0"/>
              <a:t>E.g.,  uniform pilot distribution for DRU242</a:t>
            </a:r>
          </a:p>
          <a:p>
            <a:endParaRPr lang="en-US" sz="900" dirty="0"/>
          </a:p>
        </p:txBody>
      </p:sp>
      <p:sp>
        <p:nvSpPr>
          <p:cNvPr id="4" name="Date Placeholder 3">
            <a:extLst>
              <a:ext uri="{FF2B5EF4-FFF2-40B4-BE49-F238E27FC236}">
                <a16:creationId xmlns:a16="http://schemas.microsoft.com/office/drawing/2014/main" id="{E1390D90-383F-5832-69EF-C6F7ADFE31A8}"/>
              </a:ext>
            </a:extLst>
          </p:cNvPr>
          <p:cNvSpPr>
            <a:spLocks noGrp="1"/>
          </p:cNvSpPr>
          <p:nvPr>
            <p:ph type="dt" idx="10"/>
          </p:nvPr>
        </p:nvSpPr>
        <p:spPr>
          <a:xfrm>
            <a:off x="696913" y="332601"/>
            <a:ext cx="942566" cy="276999"/>
          </a:xfrm>
        </p:spPr>
        <p:txBody>
          <a:bodyPr/>
          <a:lstStyle/>
          <a:p>
            <a:r>
              <a:rPr lang="en-US"/>
              <a:t>September 2024</a:t>
            </a:r>
          </a:p>
        </p:txBody>
      </p:sp>
      <p:sp>
        <p:nvSpPr>
          <p:cNvPr id="5" name="Footer Placeholder 4">
            <a:extLst>
              <a:ext uri="{FF2B5EF4-FFF2-40B4-BE49-F238E27FC236}">
                <a16:creationId xmlns:a16="http://schemas.microsoft.com/office/drawing/2014/main" id="{F8A02B4F-47B4-ACE4-41D1-DB40F74BB6F0}"/>
              </a:ext>
            </a:extLst>
          </p:cNvPr>
          <p:cNvSpPr>
            <a:spLocks noGrp="1"/>
          </p:cNvSpPr>
          <p:nvPr>
            <p:ph type="ftr" idx="11"/>
          </p:nvPr>
        </p:nvSpPr>
        <p:spPr>
          <a:xfrm>
            <a:off x="7151172" y="6475413"/>
            <a:ext cx="1392753" cy="184666"/>
          </a:xfrm>
        </p:spPr>
        <p:txBody>
          <a:bodyPr/>
          <a:lstStyle/>
          <a:p>
            <a:r>
              <a:rPr lang="en-US"/>
              <a:t>Lin Yang (Qualcomm)</a:t>
            </a:r>
          </a:p>
        </p:txBody>
      </p:sp>
      <p:sp>
        <p:nvSpPr>
          <p:cNvPr id="6" name="Slide Number Placeholder 5">
            <a:extLst>
              <a:ext uri="{FF2B5EF4-FFF2-40B4-BE49-F238E27FC236}">
                <a16:creationId xmlns:a16="http://schemas.microsoft.com/office/drawing/2014/main" id="{C2D6D082-1E46-050E-07DF-510BEB37C4F2}"/>
              </a:ext>
            </a:extLst>
          </p:cNvPr>
          <p:cNvSpPr>
            <a:spLocks noGrp="1"/>
          </p:cNvSpPr>
          <p:nvPr>
            <p:ph type="sldNum" idx="12"/>
          </p:nvPr>
        </p:nvSpPr>
        <p:spPr>
          <a:xfrm>
            <a:off x="4571628" y="6475413"/>
            <a:ext cx="76944" cy="184666"/>
          </a:xfrm>
        </p:spPr>
        <p:txBody>
          <a:bodyPr/>
          <a:lstStyle/>
          <a:p>
            <a:fld id="{485EAA83-31A4-4A1C-8334-D0498506D31F}" type="slidenum">
              <a:rPr lang="en-US" smtClean="0"/>
              <a:t>10</a:t>
            </a:fld>
            <a:endParaRPr lang="en-US"/>
          </a:p>
        </p:txBody>
      </p:sp>
      <p:graphicFrame>
        <p:nvGraphicFramePr>
          <p:cNvPr id="9" name="Table 8">
            <a:extLst>
              <a:ext uri="{FF2B5EF4-FFF2-40B4-BE49-F238E27FC236}">
                <a16:creationId xmlns:a16="http://schemas.microsoft.com/office/drawing/2014/main" id="{932F2F75-1409-3A56-37AD-9D9CB370C180}"/>
              </a:ext>
            </a:extLst>
          </p:cNvPr>
          <p:cNvGraphicFramePr>
            <a:graphicFrameLocks noGrp="1"/>
          </p:cNvGraphicFramePr>
          <p:nvPr>
            <p:extLst>
              <p:ext uri="{D42A27DB-BD31-4B8C-83A1-F6EECF244321}">
                <p14:modId xmlns:p14="http://schemas.microsoft.com/office/powerpoint/2010/main" val="3960612653"/>
              </p:ext>
            </p:extLst>
          </p:nvPr>
        </p:nvGraphicFramePr>
        <p:xfrm>
          <a:off x="842338" y="2343150"/>
          <a:ext cx="2793557" cy="2855925"/>
        </p:xfrm>
        <a:graphic>
          <a:graphicData uri="http://schemas.openxmlformats.org/drawingml/2006/table">
            <a:tbl>
              <a:tblPr/>
              <a:tblGrid>
                <a:gridCol w="803376">
                  <a:extLst>
                    <a:ext uri="{9D8B030D-6E8A-4147-A177-3AD203B41FA5}">
                      <a16:colId xmlns:a16="http://schemas.microsoft.com/office/drawing/2014/main" val="3803438127"/>
                    </a:ext>
                  </a:extLst>
                </a:gridCol>
                <a:gridCol w="1990181">
                  <a:extLst>
                    <a:ext uri="{9D8B030D-6E8A-4147-A177-3AD203B41FA5}">
                      <a16:colId xmlns:a16="http://schemas.microsoft.com/office/drawing/2014/main" val="2347224382"/>
                    </a:ext>
                  </a:extLst>
                </a:gridCol>
              </a:tblGrid>
              <a:tr h="239666">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80MHz</a:t>
                      </a:r>
                    </a:p>
                  </a:txBody>
                  <a:tcPr marL="4421" marR="4421" marT="44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23289699"/>
                  </a:ext>
                </a:extLst>
              </a:tr>
              <a:tr h="122147">
                <a:tc>
                  <a:txBody>
                    <a:bodyPr/>
                    <a:lstStyle/>
                    <a:p>
                      <a:pPr algn="l" fontAlgn="b"/>
                      <a:r>
                        <a:rPr lang="en-US" sz="800" b="0" i="0" u="none" strike="noStrike">
                          <a:solidFill>
                            <a:srgbClr val="000000"/>
                          </a:solidFill>
                          <a:effectLst/>
                          <a:latin typeface="Calibri" panose="020F0502020204030204" pitchFamily="34" charset="0"/>
                        </a:rPr>
                        <a:t>dRU size</a:t>
                      </a:r>
                    </a:p>
                  </a:txBody>
                  <a:tcPr marL="4421" marR="4421" marT="44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rPr>
                        <a:t>KdRxx_i</a:t>
                      </a:r>
                    </a:p>
                  </a:txBody>
                  <a:tcPr marL="4421" marR="4421" marT="44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803952"/>
                  </a:ext>
                </a:extLst>
              </a:tr>
              <a:tr h="945330">
                <a:tc>
                  <a:txBody>
                    <a:bodyPr/>
                    <a:lstStyle/>
                    <a:p>
                      <a:pPr algn="l" fontAlgn="ctr"/>
                      <a:r>
                        <a:rPr lang="en-US" sz="800" b="0" i="0" u="none" strike="noStrike">
                          <a:solidFill>
                            <a:srgbClr val="000000"/>
                          </a:solidFill>
                          <a:effectLst/>
                          <a:latin typeface="Calibri" panose="020F0502020204030204" pitchFamily="34" charset="0"/>
                        </a:rPr>
                        <a:t>dRU52, i = 1:16</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{-447  -359    53   141}, {-403  -315    97   185},    {-227  -139   273   361}, {-183   -95   317   405},   {-425  -117    75   383}, {-381   -73   119   427},     {-337  -249   163   251}, {-293  -205   207   295},  {-194  -106   306   394}, {-150   -62   350   438},     {-370  -282   130   218}, {-326  -238   174   262},   {-260  -172   240   328}, {-216  -128   284   372},     {-392   -84   108   416}, {-436  -348    64   152}   </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401350"/>
                  </a:ext>
                </a:extLst>
              </a:tr>
              <a:tr h="525935">
                <a:tc>
                  <a:txBody>
                    <a:bodyPr/>
                    <a:lstStyle/>
                    <a:p>
                      <a:pPr algn="l" fontAlgn="ctr"/>
                      <a:r>
                        <a:rPr lang="en-US" sz="800" b="0" i="0" u="none" strike="noStrike">
                          <a:solidFill>
                            <a:srgbClr val="000000"/>
                          </a:solidFill>
                          <a:effectLst/>
                          <a:latin typeface="Calibri" panose="020F0502020204030204" pitchFamily="34" charset="0"/>
                        </a:rPr>
                        <a:t>dRU106, i = 1:8</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-315    97   185}, {-227  -139   273   361},       {-381  -117   119   383}, {-293  -205   207   295},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{-150   -62   350   438}, {-326  -238   174   262},       {-260  -172   240   328}, {-348   -84   152   416}</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65842"/>
                  </a:ext>
                </a:extLst>
              </a:tr>
              <a:tr h="474940">
                <a:tc>
                  <a:txBody>
                    <a:bodyPr/>
                    <a:lstStyle/>
                    <a:p>
                      <a:pPr algn="l" fontAlgn="ctr"/>
                      <a:r>
                        <a:rPr lang="en-US" sz="800" b="0" i="0" u="none" strike="noStrike">
                          <a:solidFill>
                            <a:srgbClr val="000000"/>
                          </a:solidFill>
                          <a:effectLst/>
                          <a:latin typeface="Calibri" panose="020F0502020204030204" pitchFamily="34" charset="0"/>
                        </a:rPr>
                        <a:t>dRU242, i = 1:4</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-315  -227  -139    97   185   273   361},         {-381  -293  -205  -117   119   207   295   383},         {-326  -238  -150   -62   174   262   350   438},          {-348  -260  -172   -84   152   240   328   416}         </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411236"/>
                  </a:ext>
                </a:extLst>
              </a:tr>
              <a:tr h="474940">
                <a:tc>
                  <a:txBody>
                    <a:bodyPr/>
                    <a:lstStyle/>
                    <a:p>
                      <a:pPr algn="l" fontAlgn="ctr"/>
                      <a:r>
                        <a:rPr lang="en-US" sz="800" b="0" i="0" u="none" strike="noStrike">
                          <a:solidFill>
                            <a:srgbClr val="000000"/>
                          </a:solidFill>
                          <a:effectLst/>
                          <a:latin typeface="Calibri" panose="020F0502020204030204" pitchFamily="34" charset="0"/>
                        </a:rPr>
                        <a:t>dRU484, i = 1:2</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-381  -315  -293  -227  -205  -139  -117    97   119   185   207   273   295   361   383},                        {-348  -326  -260  -238  -172  -150   -84   -62   152   174   240   262   328   350   416   438}</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014729"/>
                  </a:ext>
                </a:extLst>
              </a:tr>
            </a:tbl>
          </a:graphicData>
        </a:graphic>
      </p:graphicFrame>
    </p:spTree>
    <p:extLst>
      <p:ext uri="{BB962C8B-B14F-4D97-AF65-F5344CB8AC3E}">
        <p14:creationId xmlns:p14="http://schemas.microsoft.com/office/powerpoint/2010/main" val="75605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CD38-C16E-37B6-01B7-C72558AB1DC8}"/>
              </a:ext>
            </a:extLst>
          </p:cNvPr>
          <p:cNvSpPr>
            <a:spLocks noGrp="1"/>
          </p:cNvSpPr>
          <p:nvPr>
            <p:ph type="title"/>
          </p:nvPr>
        </p:nvSpPr>
        <p:spPr>
          <a:xfrm>
            <a:off x="685800" y="685800"/>
            <a:ext cx="7772400" cy="726976"/>
          </a:xfrm>
        </p:spPr>
        <p:txBody>
          <a:bodyPr/>
          <a:lstStyle/>
          <a:p>
            <a:r>
              <a:rPr lang="en-US" dirty="0"/>
              <a:t>Some Misc. Items</a:t>
            </a:r>
          </a:p>
        </p:txBody>
      </p:sp>
      <p:sp>
        <p:nvSpPr>
          <p:cNvPr id="3" name="Content Placeholder 2">
            <a:extLst>
              <a:ext uri="{FF2B5EF4-FFF2-40B4-BE49-F238E27FC236}">
                <a16:creationId xmlns:a16="http://schemas.microsoft.com/office/drawing/2014/main" id="{F8530E8F-BEDD-98D8-17FF-AEB0064E518F}"/>
              </a:ext>
            </a:extLst>
          </p:cNvPr>
          <p:cNvSpPr>
            <a:spLocks noGrp="1"/>
          </p:cNvSpPr>
          <p:nvPr>
            <p:ph idx="1"/>
          </p:nvPr>
        </p:nvSpPr>
        <p:spPr>
          <a:xfrm>
            <a:off x="684213" y="1488976"/>
            <a:ext cx="7772400" cy="4892352"/>
          </a:xfrm>
        </p:spPr>
        <p:txBody>
          <a:bodyPr/>
          <a:lstStyle/>
          <a:p>
            <a:r>
              <a:rPr lang="en-US" sz="1800" dirty="0"/>
              <a:t>No UL MU MIMO with DRU: </a:t>
            </a:r>
            <a:r>
              <a:rPr lang="en-US" sz="1800" b="0" dirty="0"/>
              <a:t>lack of gain and additional complexity</a:t>
            </a:r>
          </a:p>
          <a:p>
            <a:endParaRPr lang="en-US" sz="800" dirty="0"/>
          </a:p>
          <a:p>
            <a:r>
              <a:rPr lang="en-US" sz="1800" dirty="0"/>
              <a:t>4x-LTF only with DRU: </a:t>
            </a:r>
            <a:r>
              <a:rPr lang="en-US" sz="1800" b="0" dirty="0"/>
              <a:t>large tone spacing of DRU</a:t>
            </a:r>
          </a:p>
          <a:p>
            <a:endParaRPr lang="en-US" sz="800" dirty="0"/>
          </a:p>
          <a:p>
            <a:r>
              <a:rPr lang="en-US" sz="1800" dirty="0"/>
              <a:t>Single stream pilots: </a:t>
            </a:r>
          </a:p>
          <a:p>
            <a:pPr lvl="1"/>
            <a:r>
              <a:rPr lang="en-US" sz="1600" dirty="0"/>
              <a:t>RRU uses SSP for data in all 11ax/11be PPDUs </a:t>
            </a:r>
          </a:p>
          <a:p>
            <a:pPr lvl="1"/>
            <a:r>
              <a:rPr lang="en-US" sz="1600" dirty="0"/>
              <a:t>SSP in LTF is used for non-MU MIMO cases with RRU</a:t>
            </a:r>
          </a:p>
          <a:p>
            <a:pPr lvl="2"/>
            <a:r>
              <a:rPr lang="en-US" sz="1400" dirty="0"/>
              <a:t>Except 1x LTF</a:t>
            </a:r>
          </a:p>
          <a:p>
            <a:pPr lvl="1"/>
            <a:endParaRPr lang="en-US" sz="200" dirty="0"/>
          </a:p>
          <a:p>
            <a:pPr lvl="1"/>
            <a:r>
              <a:rPr lang="en-US" sz="1600" dirty="0"/>
              <a:t>Since DRU uses 4x LTF and does not support MU-MIMO, propose to still use SSP for </a:t>
            </a:r>
            <a:r>
              <a:rPr lang="en-US" sz="1600" dirty="0" err="1"/>
              <a:t>dRU</a:t>
            </a:r>
            <a:r>
              <a:rPr lang="en-US" sz="1600" dirty="0"/>
              <a:t> transmission in both LTF and data portion</a:t>
            </a:r>
          </a:p>
          <a:p>
            <a:endParaRPr lang="en-US" sz="800" dirty="0"/>
          </a:p>
          <a:p>
            <a:r>
              <a:rPr lang="en-US" sz="1800" dirty="0"/>
              <a:t>LTF for RRU in hybrid mode</a:t>
            </a:r>
          </a:p>
          <a:p>
            <a:pPr lvl="1"/>
            <a:r>
              <a:rPr lang="en-US" sz="1600" dirty="0"/>
              <a:t>In mixed RRU and DRU transmission, the RRU LTF follows the exact same rule as if there is no DRU; </a:t>
            </a:r>
            <a:r>
              <a:rPr lang="en-US" sz="1600" b="0" dirty="0"/>
              <a:t>The DRU LTF sequence depends on the distribution BW</a:t>
            </a:r>
            <a:endParaRPr lang="en-US" sz="1600" dirty="0"/>
          </a:p>
          <a:p>
            <a:endParaRPr lang="en-US" sz="800" dirty="0"/>
          </a:p>
          <a:p>
            <a:r>
              <a:rPr lang="en-US" sz="1800" dirty="0" err="1"/>
              <a:t>Nss</a:t>
            </a:r>
            <a:r>
              <a:rPr lang="en-US" sz="1800" dirty="0"/>
              <a:t>: DRU supports up to 2ss only in UL TB PPDU</a:t>
            </a:r>
          </a:p>
          <a:p>
            <a:pPr lvl="1"/>
            <a:r>
              <a:rPr lang="en-US" sz="1400" dirty="0"/>
              <a:t>Higher </a:t>
            </a:r>
            <a:r>
              <a:rPr lang="en-US" sz="1400" dirty="0" err="1"/>
              <a:t>Nss</a:t>
            </a:r>
            <a:r>
              <a:rPr lang="en-US" sz="1400" dirty="0"/>
              <a:t> may not benefit from the DRU gain</a:t>
            </a:r>
          </a:p>
          <a:p>
            <a:pPr lvl="1"/>
            <a:r>
              <a:rPr lang="en-US" sz="1400" dirty="0"/>
              <a:t>For implementation simplicity</a:t>
            </a:r>
          </a:p>
        </p:txBody>
      </p:sp>
      <p:sp>
        <p:nvSpPr>
          <p:cNvPr id="4" name="Date Placeholder 3">
            <a:extLst>
              <a:ext uri="{FF2B5EF4-FFF2-40B4-BE49-F238E27FC236}">
                <a16:creationId xmlns:a16="http://schemas.microsoft.com/office/drawing/2014/main" id="{3C677FA0-49F2-BE1A-E843-A227865AA5A7}"/>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C3FCDCC1-8470-882E-6886-00D47552C196}"/>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F3966771-F508-E200-9B6B-E3389089C1E8}"/>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11</a:t>
            </a:fld>
            <a:endParaRPr lang="en-GB" altLang="en-US"/>
          </a:p>
        </p:txBody>
      </p:sp>
    </p:spTree>
    <p:extLst>
      <p:ext uri="{BB962C8B-B14F-4D97-AF65-F5344CB8AC3E}">
        <p14:creationId xmlns:p14="http://schemas.microsoft.com/office/powerpoint/2010/main" val="3339873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zh-CN" dirty="0"/>
              <a:t>References</a:t>
            </a:r>
            <a:endParaRPr lang="zh-CN" altLang="en-US" dirty="0"/>
          </a:p>
        </p:txBody>
      </p:sp>
      <p:sp>
        <p:nvSpPr>
          <p:cNvPr id="3" name="Content Placeholder 2"/>
          <p:cNvSpPr>
            <a:spLocks noGrp="1"/>
          </p:cNvSpPr>
          <p:nvPr>
            <p:ph idx="1"/>
          </p:nvPr>
        </p:nvSpPr>
        <p:spPr>
          <a:xfrm>
            <a:off x="696913" y="1752600"/>
            <a:ext cx="7847012" cy="4343400"/>
          </a:xfrm>
        </p:spPr>
        <p:txBody>
          <a:bodyPr/>
          <a:lstStyle/>
          <a:p>
            <a:pPr marL="0" indent="0">
              <a:buNone/>
            </a:pPr>
            <a:r>
              <a:rPr lang="en-CA" altLang="zh-CN" dirty="0"/>
              <a:t>[1] 23/1988, High-Level-Thoughts-on-DRU-Design</a:t>
            </a:r>
          </a:p>
          <a:p>
            <a:pPr marL="0" indent="0">
              <a:buNone/>
            </a:pPr>
            <a:r>
              <a:rPr lang="en-CA" altLang="zh-CN" dirty="0"/>
              <a:t>[2] 24/0500, Follow-Up-on-High-Level-Thoughts-on-DRU-Design</a:t>
            </a:r>
          </a:p>
          <a:p>
            <a:pPr marL="0" indent="0">
              <a:buNone/>
            </a:pPr>
            <a:r>
              <a:rPr lang="en-CA" altLang="zh-CN" dirty="0"/>
              <a:t>[3] 24/0752, STF-design-consideration-for-</a:t>
            </a:r>
            <a:r>
              <a:rPr lang="en-CA" altLang="zh-CN" dirty="0" err="1"/>
              <a:t>dRU</a:t>
            </a:r>
            <a:endParaRPr lang="en-CA" altLang="zh-CN" dirty="0"/>
          </a:p>
          <a:p>
            <a:pPr marL="0" indent="0">
              <a:buNone/>
            </a:pPr>
            <a:r>
              <a:rPr lang="en-CA" altLang="zh-CN" dirty="0"/>
              <a:t>[4] 24/0501, Pilot-design-considerations-for-</a:t>
            </a:r>
            <a:r>
              <a:rPr lang="en-CA" altLang="zh-CN" dirty="0" err="1"/>
              <a:t>dRU</a:t>
            </a:r>
            <a:endParaRPr lang="en-CA" altLang="zh-CN" dirty="0"/>
          </a:p>
          <a:p>
            <a:pPr marL="0" indent="0">
              <a:buNone/>
            </a:pPr>
            <a:r>
              <a:rPr lang="en-CA" altLang="zh-CN" dirty="0"/>
              <a:t>[5] 24/1230, pilot-tone-design-in-</a:t>
            </a:r>
            <a:r>
              <a:rPr lang="en-CA" altLang="zh-CN" dirty="0" err="1"/>
              <a:t>dRU</a:t>
            </a:r>
            <a:r>
              <a:rPr lang="en-CA" altLang="zh-CN" dirty="0"/>
              <a:t>-transmission</a:t>
            </a:r>
          </a:p>
          <a:p>
            <a:pPr marL="0" indent="0">
              <a:buNone/>
            </a:pPr>
            <a:endParaRPr lang="en-CA" altLang="zh-CN" dirty="0"/>
          </a:p>
        </p:txBody>
      </p:sp>
      <p:sp>
        <p:nvSpPr>
          <p:cNvPr id="6" name="Slide Number Placeholder 5"/>
          <p:cNvSpPr>
            <a:spLocks noGrp="1"/>
          </p:cNvSpPr>
          <p:nvPr>
            <p:ph type="sldNum" sz="quarter" idx="12"/>
          </p:nvPr>
        </p:nvSpPr>
        <p:spPr/>
        <p:txBody>
          <a:bodyPr/>
          <a:lstStyle/>
          <a:p>
            <a:r>
              <a:rPr lang="en-US" altLang="ko-KR"/>
              <a:t>Slide </a:t>
            </a:r>
            <a:fld id="{E792CD62-9AAA-4B66-A216-7F1F565D5B47}" type="slidenum">
              <a:rPr lang="en-US" altLang="ko-KR" smtClean="0"/>
              <a:pPr/>
              <a:t>12</a:t>
            </a:fld>
            <a:endParaRPr lang="en-US" altLang="ko-KR"/>
          </a:p>
        </p:txBody>
      </p:sp>
      <p:sp>
        <p:nvSpPr>
          <p:cNvPr id="4" name="Date Placeholder 3"/>
          <p:cNvSpPr>
            <a:spLocks noGrp="1"/>
          </p:cNvSpPr>
          <p:nvPr>
            <p:ph type="dt" sz="half" idx="10"/>
          </p:nvPr>
        </p:nvSpPr>
        <p:spPr/>
        <p:txBody>
          <a:bodyPr/>
          <a:lstStyle/>
          <a:p>
            <a:pPr>
              <a:defRPr/>
            </a:pPr>
            <a:r>
              <a:rPr lang="en-US" altLang="zh-CN"/>
              <a:t>September 2024</a:t>
            </a:r>
            <a:endParaRPr lang="en-US" altLang="ko-KR" dirty="0"/>
          </a:p>
        </p:txBody>
      </p:sp>
      <p:sp>
        <p:nvSpPr>
          <p:cNvPr id="5" name="Footer Placeholder 4"/>
          <p:cNvSpPr>
            <a:spLocks noGrp="1"/>
          </p:cNvSpPr>
          <p:nvPr>
            <p:ph type="ftr" sz="quarter" idx="11"/>
          </p:nvPr>
        </p:nvSpPr>
        <p:spPr/>
        <p:txBody>
          <a:bodyPr/>
          <a:lstStyle/>
          <a:p>
            <a:pPr>
              <a:defRPr/>
            </a:pPr>
            <a:r>
              <a:rPr lang="en-US" altLang="ko-KR"/>
              <a:t>Lin Yang (Qualcomm)</a:t>
            </a:r>
            <a:endParaRPr lang="en-US" altLang="ko-KR" dirty="0"/>
          </a:p>
        </p:txBody>
      </p:sp>
    </p:spTree>
    <p:extLst>
      <p:ext uri="{BB962C8B-B14F-4D97-AF65-F5344CB8AC3E}">
        <p14:creationId xmlns:p14="http://schemas.microsoft.com/office/powerpoint/2010/main" val="3269210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892D-1F11-07FB-9E50-5823C79E7C75}"/>
              </a:ext>
            </a:extLst>
          </p:cNvPr>
          <p:cNvSpPr>
            <a:spLocks noGrp="1"/>
          </p:cNvSpPr>
          <p:nvPr>
            <p:ph type="title"/>
          </p:nvPr>
        </p:nvSpPr>
        <p:spPr/>
        <p:txBody>
          <a:bodyPr/>
          <a:lstStyle/>
          <a:p>
            <a:r>
              <a:rPr lang="en-US" altLang="zh-TW" sz="3200" dirty="0">
                <a:solidFill>
                  <a:schemeClr val="tx1"/>
                </a:solidFill>
              </a:rPr>
              <a:t>Straw Poll #1</a:t>
            </a:r>
            <a:endParaRPr lang="en-US" dirty="0"/>
          </a:p>
        </p:txBody>
      </p:sp>
      <p:sp>
        <p:nvSpPr>
          <p:cNvPr id="3" name="Content Placeholder 2">
            <a:extLst>
              <a:ext uri="{FF2B5EF4-FFF2-40B4-BE49-F238E27FC236}">
                <a16:creationId xmlns:a16="http://schemas.microsoft.com/office/drawing/2014/main" id="{D7626BB2-5807-736A-BC56-08AC36437070}"/>
              </a:ext>
            </a:extLst>
          </p:cNvPr>
          <p:cNvSpPr>
            <a:spLocks noGrp="1"/>
          </p:cNvSpPr>
          <p:nvPr>
            <p:ph idx="1"/>
          </p:nvPr>
        </p:nvSpPr>
        <p:spPr/>
        <p:txBody>
          <a:bodyPr/>
          <a:lstStyle/>
          <a:p>
            <a:r>
              <a:rPr lang="en-US" altLang="ko-KR" dirty="0"/>
              <a:t>Do you agree to add the following text to the </a:t>
            </a:r>
            <a:r>
              <a:rPr lang="en-US" altLang="ko-KR" dirty="0" err="1"/>
              <a:t>TGbn</a:t>
            </a:r>
            <a:r>
              <a:rPr lang="en-US" altLang="ko-KR" dirty="0"/>
              <a:t> SFD?</a:t>
            </a:r>
          </a:p>
          <a:p>
            <a:pPr lvl="1"/>
            <a:r>
              <a:rPr lang="en-US" dirty="0"/>
              <a:t>11bn supports DRU transmission with distribution BWs of 20MHz, 40MHz and 80MHz</a:t>
            </a:r>
          </a:p>
          <a:p>
            <a:pPr marL="0" indent="0">
              <a:buNone/>
            </a:pPr>
            <a:endParaRPr lang="en-US" altLang="ko-KR" sz="2000" dirty="0"/>
          </a:p>
          <a:p>
            <a:endParaRPr lang="en-US" altLang="ko-KR" sz="2000" dirty="0"/>
          </a:p>
          <a:p>
            <a:pPr marL="0" indent="0">
              <a:buNone/>
            </a:pPr>
            <a:endParaRPr lang="en-US" altLang="ko-KR" sz="2000" dirty="0"/>
          </a:p>
          <a:p>
            <a:endParaRPr lang="en-US" dirty="0"/>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A74D9B37-0769-51B8-16DB-B71AADFB3FAE}"/>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57CD29AA-2CAD-9054-16BF-EA773E5AD339}"/>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141A481-23C8-DB61-B457-FD696A008CD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13</a:t>
            </a:fld>
            <a:endParaRPr lang="en-GB" altLang="en-US"/>
          </a:p>
        </p:txBody>
      </p:sp>
    </p:spTree>
    <p:extLst>
      <p:ext uri="{BB962C8B-B14F-4D97-AF65-F5344CB8AC3E}">
        <p14:creationId xmlns:p14="http://schemas.microsoft.com/office/powerpoint/2010/main" val="1646771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892D-1F11-07FB-9E50-5823C79E7C75}"/>
              </a:ext>
            </a:extLst>
          </p:cNvPr>
          <p:cNvSpPr>
            <a:spLocks noGrp="1"/>
          </p:cNvSpPr>
          <p:nvPr>
            <p:ph type="title"/>
          </p:nvPr>
        </p:nvSpPr>
        <p:spPr/>
        <p:txBody>
          <a:bodyPr/>
          <a:lstStyle/>
          <a:p>
            <a:r>
              <a:rPr lang="en-US" altLang="zh-TW" sz="3200" dirty="0">
                <a:solidFill>
                  <a:schemeClr val="tx1"/>
                </a:solidFill>
              </a:rPr>
              <a:t>Straw Poll #2</a:t>
            </a:r>
            <a:endParaRPr lang="en-US" dirty="0"/>
          </a:p>
        </p:txBody>
      </p:sp>
      <p:sp>
        <p:nvSpPr>
          <p:cNvPr id="3" name="Content Placeholder 2">
            <a:extLst>
              <a:ext uri="{FF2B5EF4-FFF2-40B4-BE49-F238E27FC236}">
                <a16:creationId xmlns:a16="http://schemas.microsoft.com/office/drawing/2014/main" id="{D7626BB2-5807-736A-BC56-08AC36437070}"/>
              </a:ext>
            </a:extLst>
          </p:cNvPr>
          <p:cNvSpPr>
            <a:spLocks noGrp="1"/>
          </p:cNvSpPr>
          <p:nvPr>
            <p:ph idx="1"/>
          </p:nvPr>
        </p:nvSpPr>
        <p:spPr/>
        <p:txBody>
          <a:bodyPr/>
          <a:lstStyle/>
          <a:p>
            <a:r>
              <a:rPr lang="en-US" altLang="ko-KR" dirty="0"/>
              <a:t>Do you agree to add the following text to the </a:t>
            </a:r>
            <a:r>
              <a:rPr lang="en-US" altLang="ko-KR" dirty="0" err="1"/>
              <a:t>TGbn</a:t>
            </a:r>
            <a:r>
              <a:rPr lang="en-US" altLang="ko-KR" dirty="0"/>
              <a:t> SFD?</a:t>
            </a:r>
          </a:p>
          <a:p>
            <a:pPr lvl="1"/>
            <a:r>
              <a:rPr lang="en-US" dirty="0"/>
              <a:t>In a punctured 80MHz subblock, 11bn only supports the distribution BWs of 20MHz and 40MHz with DRU transmission</a:t>
            </a:r>
          </a:p>
          <a:p>
            <a:endParaRPr lang="en-US" dirty="0"/>
          </a:p>
          <a:p>
            <a:endParaRPr lang="en-US" dirty="0"/>
          </a:p>
        </p:txBody>
      </p:sp>
      <p:sp>
        <p:nvSpPr>
          <p:cNvPr id="4" name="Date Placeholder 3">
            <a:extLst>
              <a:ext uri="{FF2B5EF4-FFF2-40B4-BE49-F238E27FC236}">
                <a16:creationId xmlns:a16="http://schemas.microsoft.com/office/drawing/2014/main" id="{A74D9B37-0769-51B8-16DB-B71AADFB3FAE}"/>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57CD29AA-2CAD-9054-16BF-EA773E5AD339}"/>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141A481-23C8-DB61-B457-FD696A008CD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14</a:t>
            </a:fld>
            <a:endParaRPr lang="en-GB" altLang="en-US"/>
          </a:p>
        </p:txBody>
      </p:sp>
    </p:spTree>
    <p:extLst>
      <p:ext uri="{BB962C8B-B14F-4D97-AF65-F5344CB8AC3E}">
        <p14:creationId xmlns:p14="http://schemas.microsoft.com/office/powerpoint/2010/main" val="3833734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892D-1F11-07FB-9E50-5823C79E7C75}"/>
              </a:ext>
            </a:extLst>
          </p:cNvPr>
          <p:cNvSpPr>
            <a:spLocks noGrp="1"/>
          </p:cNvSpPr>
          <p:nvPr>
            <p:ph type="title"/>
          </p:nvPr>
        </p:nvSpPr>
        <p:spPr/>
        <p:txBody>
          <a:bodyPr/>
          <a:lstStyle/>
          <a:p>
            <a:r>
              <a:rPr lang="en-US" altLang="zh-TW" sz="3200" dirty="0">
                <a:solidFill>
                  <a:schemeClr val="tx1"/>
                </a:solidFill>
              </a:rPr>
              <a:t>Straw Poll #3</a:t>
            </a:r>
            <a:endParaRPr lang="en-US" dirty="0"/>
          </a:p>
        </p:txBody>
      </p:sp>
      <p:sp>
        <p:nvSpPr>
          <p:cNvPr id="3" name="Content Placeholder 2">
            <a:extLst>
              <a:ext uri="{FF2B5EF4-FFF2-40B4-BE49-F238E27FC236}">
                <a16:creationId xmlns:a16="http://schemas.microsoft.com/office/drawing/2014/main" id="{D7626BB2-5807-736A-BC56-08AC36437070}"/>
              </a:ext>
            </a:extLst>
          </p:cNvPr>
          <p:cNvSpPr>
            <a:spLocks noGrp="1"/>
          </p:cNvSpPr>
          <p:nvPr>
            <p:ph idx="1"/>
          </p:nvPr>
        </p:nvSpPr>
        <p:spPr/>
        <p:txBody>
          <a:bodyPr/>
          <a:lstStyle/>
          <a:p>
            <a:r>
              <a:rPr lang="en-US" altLang="ko-KR" dirty="0"/>
              <a:t>Do you agree to add the following text to the </a:t>
            </a:r>
            <a:r>
              <a:rPr lang="en-US" altLang="ko-KR" dirty="0" err="1"/>
              <a:t>TGbn</a:t>
            </a:r>
            <a:r>
              <a:rPr lang="en-US" altLang="ko-KR" dirty="0"/>
              <a:t> SFD?</a:t>
            </a:r>
          </a:p>
          <a:p>
            <a:pPr lvl="1"/>
            <a:r>
              <a:rPr lang="en-US" dirty="0"/>
              <a:t>11bn supports the following BW dependent DRU size support to maximize BW and power efficiency</a:t>
            </a:r>
          </a:p>
          <a:p>
            <a:pPr lvl="2"/>
            <a:r>
              <a:rPr lang="en-US" dirty="0"/>
              <a:t>No MRU in distributed transmission </a:t>
            </a:r>
          </a:p>
          <a:p>
            <a:pPr lvl="2"/>
            <a:r>
              <a:rPr lang="en-US" dirty="0"/>
              <a:t>20MHz: RU26, RU52, RU106</a:t>
            </a:r>
          </a:p>
          <a:p>
            <a:pPr lvl="2"/>
            <a:r>
              <a:rPr lang="en-US" dirty="0"/>
              <a:t>40MHz: RU26, RU52, RU106, RU242</a:t>
            </a:r>
          </a:p>
          <a:p>
            <a:pPr lvl="2"/>
            <a:r>
              <a:rPr lang="en-US" dirty="0"/>
              <a:t>80MHz: RU52, RU106, RU242, RU484</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A74D9B37-0769-51B8-16DB-B71AADFB3FAE}"/>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57CD29AA-2CAD-9054-16BF-EA773E5AD339}"/>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141A481-23C8-DB61-B457-FD696A008CD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15</a:t>
            </a:fld>
            <a:endParaRPr lang="en-GB" altLang="en-US"/>
          </a:p>
        </p:txBody>
      </p:sp>
    </p:spTree>
    <p:extLst>
      <p:ext uri="{BB962C8B-B14F-4D97-AF65-F5344CB8AC3E}">
        <p14:creationId xmlns:p14="http://schemas.microsoft.com/office/powerpoint/2010/main" val="4228895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1892D-1F11-07FB-9E50-5823C79E7C75}"/>
              </a:ext>
            </a:extLst>
          </p:cNvPr>
          <p:cNvSpPr>
            <a:spLocks noGrp="1"/>
          </p:cNvSpPr>
          <p:nvPr>
            <p:ph type="title"/>
          </p:nvPr>
        </p:nvSpPr>
        <p:spPr/>
        <p:txBody>
          <a:bodyPr/>
          <a:lstStyle/>
          <a:p>
            <a:r>
              <a:rPr lang="en-US" altLang="zh-TW" sz="3200" dirty="0">
                <a:solidFill>
                  <a:schemeClr val="tx1"/>
                </a:solidFill>
              </a:rPr>
              <a:t>Straw Poll #4</a:t>
            </a:r>
            <a:endParaRPr lang="en-US" dirty="0"/>
          </a:p>
        </p:txBody>
      </p:sp>
      <p:sp>
        <p:nvSpPr>
          <p:cNvPr id="3" name="Content Placeholder 2">
            <a:extLst>
              <a:ext uri="{FF2B5EF4-FFF2-40B4-BE49-F238E27FC236}">
                <a16:creationId xmlns:a16="http://schemas.microsoft.com/office/drawing/2014/main" id="{D7626BB2-5807-736A-BC56-08AC36437070}"/>
              </a:ext>
            </a:extLst>
          </p:cNvPr>
          <p:cNvSpPr>
            <a:spLocks noGrp="1"/>
          </p:cNvSpPr>
          <p:nvPr>
            <p:ph idx="1"/>
          </p:nvPr>
        </p:nvSpPr>
        <p:spPr/>
        <p:txBody>
          <a:bodyPr/>
          <a:lstStyle/>
          <a:p>
            <a:r>
              <a:rPr lang="en-US" altLang="ko-KR" dirty="0"/>
              <a:t>Do you agree to add the following text to the </a:t>
            </a:r>
            <a:r>
              <a:rPr lang="en-US" altLang="ko-KR" dirty="0" err="1"/>
              <a:t>TGbn</a:t>
            </a:r>
            <a:r>
              <a:rPr lang="en-US" altLang="ko-KR" dirty="0"/>
              <a:t> SFD?</a:t>
            </a:r>
          </a:p>
          <a:p>
            <a:pPr lvl="1"/>
            <a:r>
              <a:rPr lang="en-US" dirty="0"/>
              <a:t>11bn supports per 80MHz DRU/RRU switch if PPDU BW &gt;80MHz and no hybrid DRU and RRU mode for up to 80MHz</a:t>
            </a:r>
          </a:p>
          <a:p>
            <a:pPr lvl="2"/>
            <a:r>
              <a:rPr lang="en-US" dirty="0"/>
              <a:t>DRU (distributed tone RU)</a:t>
            </a:r>
          </a:p>
          <a:p>
            <a:pPr lvl="2"/>
            <a:r>
              <a:rPr lang="en-US" dirty="0"/>
              <a:t>R</a:t>
            </a:r>
            <a:r>
              <a:rPr lang="en-US"/>
              <a:t>RU </a:t>
            </a:r>
            <a:r>
              <a:rPr lang="en-US" dirty="0"/>
              <a:t>(regular RU) </a:t>
            </a:r>
          </a:p>
          <a:p>
            <a:endParaRPr lang="en-US" dirty="0"/>
          </a:p>
          <a:p>
            <a:endParaRPr lang="en-US" dirty="0"/>
          </a:p>
        </p:txBody>
      </p:sp>
      <p:sp>
        <p:nvSpPr>
          <p:cNvPr id="4" name="Date Placeholder 3">
            <a:extLst>
              <a:ext uri="{FF2B5EF4-FFF2-40B4-BE49-F238E27FC236}">
                <a16:creationId xmlns:a16="http://schemas.microsoft.com/office/drawing/2014/main" id="{A74D9B37-0769-51B8-16DB-B71AADFB3FAE}"/>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57CD29AA-2CAD-9054-16BF-EA773E5AD339}"/>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141A481-23C8-DB61-B457-FD696A008CD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16</a:t>
            </a:fld>
            <a:endParaRPr lang="en-GB" altLang="en-US"/>
          </a:p>
        </p:txBody>
      </p:sp>
    </p:spTree>
    <p:extLst>
      <p:ext uri="{BB962C8B-B14F-4D97-AF65-F5344CB8AC3E}">
        <p14:creationId xmlns:p14="http://schemas.microsoft.com/office/powerpoint/2010/main" val="784476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#5</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In DRU transmission, global CSD provides CSD start 	index </a:t>
            </a:r>
            <a:r>
              <a:rPr lang="en-US" sz="2000" b="0" dirty="0" err="1"/>
              <a:t>i</a:t>
            </a:r>
            <a:r>
              <a:rPr lang="en-US" sz="2000" b="0" dirty="0"/>
              <a:t> for each DRU. If </a:t>
            </a:r>
            <a:r>
              <a:rPr lang="en-US" sz="2000" b="0" dirty="0" err="1"/>
              <a:t>Nss</a:t>
            </a:r>
            <a:r>
              <a:rPr lang="en-US" sz="2000" b="0" dirty="0"/>
              <a:t> for this DRU is larger than 1, then it 	will use 	CSD[mod(</a:t>
            </a:r>
            <a:r>
              <a:rPr lang="en-US" sz="2000" b="0" dirty="0" err="1"/>
              <a:t>i</a:t>
            </a:r>
            <a:r>
              <a:rPr lang="en-US" sz="2000" b="0" dirty="0"/>
              <a:t>: i+Nss-1, 8)] for each ss</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17</a:t>
            </a:fld>
            <a:endParaRPr lang="en-GB" altLang="en-US"/>
          </a:p>
        </p:txBody>
      </p:sp>
    </p:spTree>
    <p:extLst>
      <p:ext uri="{BB962C8B-B14F-4D97-AF65-F5344CB8AC3E}">
        <p14:creationId xmlns:p14="http://schemas.microsoft.com/office/powerpoint/2010/main" val="406846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#6</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Hierarchical uniform pilot structure of distance of 11 will be used 	for distribution BW of 20/40/80MHz</a:t>
            </a:r>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18</a:t>
            </a:fld>
            <a:endParaRPr lang="en-GB" altLang="en-US"/>
          </a:p>
        </p:txBody>
      </p:sp>
    </p:spTree>
    <p:extLst>
      <p:ext uri="{BB962C8B-B14F-4D97-AF65-F5344CB8AC3E}">
        <p14:creationId xmlns:p14="http://schemas.microsoft.com/office/powerpoint/2010/main" val="3167135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a:xfrm>
            <a:off x="685800" y="685800"/>
            <a:ext cx="7772400" cy="943000"/>
          </a:xfrm>
        </p:spPr>
        <p:txBody>
          <a:bodyPr/>
          <a:lstStyle/>
          <a:p>
            <a:r>
              <a:rPr lang="en-US" altLang="zh-TW" sz="3200" dirty="0">
                <a:solidFill>
                  <a:schemeClr val="tx1"/>
                </a:solidFill>
              </a:rPr>
              <a:t>Straw Poll #7</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a:xfrm>
            <a:off x="685800" y="1628800"/>
            <a:ext cx="7772400" cy="1944216"/>
          </a:xfrm>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The following pilot index table from hierarchical uniform pilot 	structure of distance of 11 will be used for distributed 	transmission over 20MHz</a:t>
            </a:r>
          </a:p>
          <a:p>
            <a:pPr marL="0" indent="0">
              <a:buNone/>
            </a:pPr>
            <a:endParaRPr lang="en-US" sz="2000" b="0" dirty="0"/>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19</a:t>
            </a:fld>
            <a:endParaRPr lang="en-GB" altLang="en-US"/>
          </a:p>
        </p:txBody>
      </p:sp>
      <p:graphicFrame>
        <p:nvGraphicFramePr>
          <p:cNvPr id="8" name="Content Placeholder 6">
            <a:extLst>
              <a:ext uri="{FF2B5EF4-FFF2-40B4-BE49-F238E27FC236}">
                <a16:creationId xmlns:a16="http://schemas.microsoft.com/office/drawing/2014/main" id="{058697F1-FED6-396A-B993-B50D93EADD28}"/>
              </a:ext>
            </a:extLst>
          </p:cNvPr>
          <p:cNvGraphicFramePr>
            <a:graphicFrameLocks/>
          </p:cNvGraphicFramePr>
          <p:nvPr>
            <p:extLst>
              <p:ext uri="{D42A27DB-BD31-4B8C-83A1-F6EECF244321}">
                <p14:modId xmlns:p14="http://schemas.microsoft.com/office/powerpoint/2010/main" val="3499923568"/>
              </p:ext>
            </p:extLst>
          </p:nvPr>
        </p:nvGraphicFramePr>
        <p:xfrm>
          <a:off x="3281312" y="3789040"/>
          <a:ext cx="2586832" cy="1266978"/>
        </p:xfrm>
        <a:graphic>
          <a:graphicData uri="http://schemas.openxmlformats.org/drawingml/2006/table">
            <a:tbl>
              <a:tblPr/>
              <a:tblGrid>
                <a:gridCol w="721613">
                  <a:extLst>
                    <a:ext uri="{9D8B030D-6E8A-4147-A177-3AD203B41FA5}">
                      <a16:colId xmlns:a16="http://schemas.microsoft.com/office/drawing/2014/main" val="275095027"/>
                    </a:ext>
                  </a:extLst>
                </a:gridCol>
                <a:gridCol w="1865219">
                  <a:extLst>
                    <a:ext uri="{9D8B030D-6E8A-4147-A177-3AD203B41FA5}">
                      <a16:colId xmlns:a16="http://schemas.microsoft.com/office/drawing/2014/main" val="2687704051"/>
                    </a:ext>
                  </a:extLst>
                </a:gridCol>
              </a:tblGrid>
              <a:tr h="276744">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20MHz</a:t>
                      </a:r>
                      <a:endParaRPr lang="en-US" sz="1100" b="1" i="0" u="none" strike="noStrike" dirty="0">
                        <a:solidFill>
                          <a:srgbClr val="FF0000"/>
                        </a:solidFill>
                        <a:effectLst/>
                        <a:latin typeface="Calibri" panose="020F0502020204030204" pitchFamily="34" charset="0"/>
                      </a:endParaRPr>
                    </a:p>
                  </a:txBody>
                  <a:tcPr marL="3839" marR="3839" marT="38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9685985"/>
                  </a:ext>
                </a:extLst>
              </a:tr>
              <a:tr h="138372">
                <a:tc>
                  <a:txBody>
                    <a:bodyPr/>
                    <a:lstStyle/>
                    <a:p>
                      <a:pPr algn="l" fontAlgn="b"/>
                      <a:r>
                        <a:rPr lang="en-US" sz="800" b="0" i="0" u="none" strike="noStrike" dirty="0" err="1">
                          <a:solidFill>
                            <a:srgbClr val="000000"/>
                          </a:solidFill>
                          <a:effectLst/>
                          <a:latin typeface="Calibri" panose="020F0502020204030204" pitchFamily="34" charset="0"/>
                        </a:rPr>
                        <a:t>dRU</a:t>
                      </a:r>
                      <a:r>
                        <a:rPr lang="en-US" sz="800" b="0" i="0" u="none" strike="noStrike" dirty="0">
                          <a:solidFill>
                            <a:srgbClr val="000000"/>
                          </a:solidFill>
                          <a:effectLst/>
                          <a:latin typeface="Calibri" panose="020F0502020204030204" pitchFamily="34" charset="0"/>
                        </a:rPr>
                        <a:t> size</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dirty="0" err="1">
                          <a:solidFill>
                            <a:srgbClr val="000000"/>
                          </a:solidFill>
                          <a:effectLst/>
                          <a:latin typeface="Times New Roman" panose="02020603050405020304" pitchFamily="18" charset="0"/>
                        </a:rPr>
                        <a:t>KdRxx_i</a:t>
                      </a:r>
                      <a:endParaRPr lang="en-US" sz="800" b="0" i="1" u="none" strike="noStrike" dirty="0">
                        <a:solidFill>
                          <a:srgbClr val="000000"/>
                        </a:solidFill>
                        <a:effectLst/>
                        <a:latin typeface="Times New Roman" panose="02020603050405020304" pitchFamily="18" charset="0"/>
                      </a:endParaRPr>
                    </a:p>
                  </a:txBody>
                  <a:tcPr marL="3839" marR="3839" marT="3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933855"/>
                  </a:ext>
                </a:extLst>
              </a:tr>
              <a:tr h="364592">
                <a:tc>
                  <a:txBody>
                    <a:bodyPr/>
                    <a:lstStyle/>
                    <a:p>
                      <a:pPr algn="l" fontAlgn="b"/>
                      <a:r>
                        <a:rPr lang="en-US" sz="800" b="0" i="0" u="none" strike="noStrike" dirty="0">
                          <a:solidFill>
                            <a:srgbClr val="000000"/>
                          </a:solidFill>
                          <a:effectLst/>
                          <a:latin typeface="Calibri" panose="020F0502020204030204" pitchFamily="34" charset="0"/>
                        </a:rPr>
                        <a:t>dRU26,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1:9</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15}, {-89    37}, {-100    26}, {-78    48},</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{-67    59}, {-56    70}, {-34    92}, {-45    81},</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{-23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728085"/>
                  </a:ext>
                </a:extLst>
              </a:tr>
              <a:tr h="276744">
                <a:tc>
                  <a:txBody>
                    <a:bodyPr/>
                    <a:lstStyle/>
                    <a:p>
                      <a:pPr algn="l" fontAlgn="b"/>
                      <a:r>
                        <a:rPr lang="en-US" sz="800" b="0" i="0" u="none" strike="noStrike" dirty="0">
                          <a:solidFill>
                            <a:srgbClr val="000000"/>
                          </a:solidFill>
                          <a:effectLst/>
                          <a:latin typeface="Calibri" panose="020F0502020204030204" pitchFamily="34" charset="0"/>
                        </a:rPr>
                        <a:t>dRU52,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1:4</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-89    15    37}, {-100   -78    26    48},                 {-56   -34    70    92}, {-45   -23    81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370097"/>
                  </a:ext>
                </a:extLst>
              </a:tr>
              <a:tr h="143144">
                <a:tc>
                  <a:txBody>
                    <a:bodyPr/>
                    <a:lstStyle/>
                    <a:p>
                      <a:pPr algn="l" fontAlgn="b"/>
                      <a:r>
                        <a:rPr lang="en-US" sz="800" b="0" i="0" u="none" strike="noStrike">
                          <a:solidFill>
                            <a:srgbClr val="000000"/>
                          </a:solidFill>
                          <a:effectLst/>
                          <a:latin typeface="Calibri" panose="020F0502020204030204" pitchFamily="34" charset="0"/>
                        </a:rPr>
                        <a:t>dRU106, i = 1:2</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-78    15    48}, {-56   -23    70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52191"/>
                  </a:ext>
                </a:extLst>
              </a:tr>
            </a:tbl>
          </a:graphicData>
        </a:graphic>
      </p:graphicFrame>
    </p:spTree>
    <p:extLst>
      <p:ext uri="{BB962C8B-B14F-4D97-AF65-F5344CB8AC3E}">
        <p14:creationId xmlns:p14="http://schemas.microsoft.com/office/powerpoint/2010/main" val="232612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6B39-5CC0-4CAF-A305-6CDD0B41E0F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2A70FB3-0EA4-4F51-B9C9-A63B447CFA81}"/>
              </a:ext>
            </a:extLst>
          </p:cNvPr>
          <p:cNvSpPr>
            <a:spLocks noGrp="1"/>
          </p:cNvSpPr>
          <p:nvPr>
            <p:ph idx="1"/>
          </p:nvPr>
        </p:nvSpPr>
        <p:spPr>
          <a:xfrm>
            <a:off x="684213" y="1752600"/>
            <a:ext cx="7772400" cy="4351338"/>
          </a:xfrm>
        </p:spPr>
        <p:txBody>
          <a:bodyPr/>
          <a:lstStyle/>
          <a:p>
            <a:r>
              <a:rPr lang="en-US" sz="2000" dirty="0"/>
              <a:t>It has been almost a year since the discussion on DRU started</a:t>
            </a:r>
          </a:p>
          <a:p>
            <a:pPr marL="0" indent="0">
              <a:buNone/>
            </a:pPr>
            <a:endParaRPr lang="en-US" sz="2000" dirty="0"/>
          </a:p>
          <a:p>
            <a:r>
              <a:rPr lang="en-US" sz="2000" dirty="0"/>
              <a:t>We have shared our thoughts on high level design directions on DRU [1,2], STF design consideration for DRU [3], and pilot tone design for DRU [4, 5]. Some of the SPs on these topics were deferred to give people more time to decide</a:t>
            </a:r>
          </a:p>
          <a:p>
            <a:endParaRPr lang="en-US" sz="2000" dirty="0"/>
          </a:p>
          <a:p>
            <a:r>
              <a:rPr lang="en-US" sz="2000" dirty="0"/>
              <a:t>It is time to converge and make some progress on DRU design </a:t>
            </a:r>
          </a:p>
          <a:p>
            <a:endParaRPr lang="en-US" sz="2000" dirty="0"/>
          </a:p>
          <a:p>
            <a:r>
              <a:rPr lang="en-US" sz="2000" dirty="0"/>
              <a:t>In this presentation we will refresh our thoughts on these topics and run some deferred SPs that are critical to move the project forward</a:t>
            </a:r>
          </a:p>
          <a:p>
            <a:endParaRPr lang="en-US" sz="2000" dirty="0"/>
          </a:p>
        </p:txBody>
      </p:sp>
      <p:sp>
        <p:nvSpPr>
          <p:cNvPr id="4" name="Date Placeholder 3">
            <a:extLst>
              <a:ext uri="{FF2B5EF4-FFF2-40B4-BE49-F238E27FC236}">
                <a16:creationId xmlns:a16="http://schemas.microsoft.com/office/drawing/2014/main" id="{BD227295-169F-4AB2-934C-22C814F1BD28}"/>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F876B37B-93DF-474F-830E-78F5CEB299FE}"/>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DE1C5193-9886-435E-9EB8-44771AA6C564}"/>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a:t>
            </a:fld>
            <a:endParaRPr lang="en-GB" altLang="en-US"/>
          </a:p>
        </p:txBody>
      </p:sp>
    </p:spTree>
    <p:extLst>
      <p:ext uri="{BB962C8B-B14F-4D97-AF65-F5344CB8AC3E}">
        <p14:creationId xmlns:p14="http://schemas.microsoft.com/office/powerpoint/2010/main" val="2956582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a:xfrm>
            <a:off x="685800" y="685800"/>
            <a:ext cx="7772400" cy="943000"/>
          </a:xfrm>
        </p:spPr>
        <p:txBody>
          <a:bodyPr/>
          <a:lstStyle/>
          <a:p>
            <a:r>
              <a:rPr lang="en-US" altLang="zh-TW" sz="3200" dirty="0">
                <a:solidFill>
                  <a:schemeClr val="tx1"/>
                </a:solidFill>
              </a:rPr>
              <a:t>Straw Poll #8</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a:xfrm>
            <a:off x="685800" y="1628800"/>
            <a:ext cx="7772400" cy="1944216"/>
          </a:xfrm>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The following pilot index table from hierarchical uniform pilot 	structure of distance of 11 will be used for distributed 	transmission over 40MHz</a:t>
            </a:r>
          </a:p>
          <a:p>
            <a:pPr marL="0" indent="0">
              <a:buNone/>
            </a:pPr>
            <a:endParaRPr lang="en-US" sz="2000" b="0" dirty="0"/>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20</a:t>
            </a:fld>
            <a:endParaRPr lang="en-GB" altLang="en-US"/>
          </a:p>
        </p:txBody>
      </p:sp>
      <p:graphicFrame>
        <p:nvGraphicFramePr>
          <p:cNvPr id="7" name="Table 6">
            <a:extLst>
              <a:ext uri="{FF2B5EF4-FFF2-40B4-BE49-F238E27FC236}">
                <a16:creationId xmlns:a16="http://schemas.microsoft.com/office/drawing/2014/main" id="{AEEF19B7-A745-B7F5-55C0-B88BD61F8A48}"/>
              </a:ext>
            </a:extLst>
          </p:cNvPr>
          <p:cNvGraphicFramePr>
            <a:graphicFrameLocks noGrp="1"/>
          </p:cNvGraphicFramePr>
          <p:nvPr>
            <p:extLst>
              <p:ext uri="{D42A27DB-BD31-4B8C-83A1-F6EECF244321}">
                <p14:modId xmlns:p14="http://schemas.microsoft.com/office/powerpoint/2010/main" val="1801229338"/>
              </p:ext>
            </p:extLst>
          </p:nvPr>
        </p:nvGraphicFramePr>
        <p:xfrm>
          <a:off x="3275856" y="3573016"/>
          <a:ext cx="2808312" cy="2127788"/>
        </p:xfrm>
        <a:graphic>
          <a:graphicData uri="http://schemas.openxmlformats.org/drawingml/2006/table">
            <a:tbl>
              <a:tblPr/>
              <a:tblGrid>
                <a:gridCol w="783396">
                  <a:extLst>
                    <a:ext uri="{9D8B030D-6E8A-4147-A177-3AD203B41FA5}">
                      <a16:colId xmlns:a16="http://schemas.microsoft.com/office/drawing/2014/main" val="2026145614"/>
                    </a:ext>
                  </a:extLst>
                </a:gridCol>
                <a:gridCol w="2024916">
                  <a:extLst>
                    <a:ext uri="{9D8B030D-6E8A-4147-A177-3AD203B41FA5}">
                      <a16:colId xmlns:a16="http://schemas.microsoft.com/office/drawing/2014/main" val="2669506513"/>
                    </a:ext>
                  </a:extLst>
                </a:gridCol>
              </a:tblGrid>
              <a:tr h="282540">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40MHz</a:t>
                      </a:r>
                      <a:endParaRPr lang="en-US" sz="1100" b="1" i="0" u="none" strike="noStrike" dirty="0">
                        <a:solidFill>
                          <a:srgbClr val="FF0000"/>
                        </a:solidFill>
                        <a:effectLst/>
                        <a:latin typeface="Calibri" panose="020F0502020204030204" pitchFamily="34" charset="0"/>
                      </a:endParaRPr>
                    </a:p>
                  </a:txBody>
                  <a:tcPr marL="3839" marR="3839" marT="38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8294786"/>
                  </a:ext>
                </a:extLst>
              </a:tr>
              <a:tr h="134322">
                <a:tc>
                  <a:txBody>
                    <a:bodyPr/>
                    <a:lstStyle/>
                    <a:p>
                      <a:pPr algn="l" fontAlgn="b"/>
                      <a:r>
                        <a:rPr lang="en-US" sz="800" b="0" i="0" u="none" strike="noStrike" dirty="0" err="1">
                          <a:solidFill>
                            <a:srgbClr val="000000"/>
                          </a:solidFill>
                          <a:effectLst/>
                          <a:latin typeface="Calibri" panose="020F0502020204030204" pitchFamily="34" charset="0"/>
                        </a:rPr>
                        <a:t>dRU</a:t>
                      </a:r>
                      <a:r>
                        <a:rPr lang="en-US" sz="800" b="0" i="0" u="none" strike="noStrike" dirty="0">
                          <a:solidFill>
                            <a:srgbClr val="000000"/>
                          </a:solidFill>
                          <a:effectLst/>
                          <a:latin typeface="Calibri" panose="020F0502020204030204" pitchFamily="34" charset="0"/>
                        </a:rPr>
                        <a:t> size</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dirty="0" err="1">
                          <a:solidFill>
                            <a:srgbClr val="000000"/>
                          </a:solidFill>
                          <a:effectLst/>
                          <a:latin typeface="Times New Roman" panose="02020603050405020304" pitchFamily="18" charset="0"/>
                        </a:rPr>
                        <a:t>KdRxx_i</a:t>
                      </a:r>
                      <a:endParaRPr lang="en-US" sz="800" b="0" i="1" u="none" strike="noStrike" dirty="0">
                        <a:solidFill>
                          <a:srgbClr val="000000"/>
                        </a:solidFill>
                        <a:effectLst/>
                        <a:latin typeface="Times New Roman" panose="02020603050405020304" pitchFamily="18" charset="0"/>
                      </a:endParaRPr>
                    </a:p>
                  </a:txBody>
                  <a:tcPr marL="3839" marR="3839" marT="3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709207"/>
                  </a:ext>
                </a:extLst>
              </a:tr>
              <a:tr h="631716">
                <a:tc>
                  <a:txBody>
                    <a:bodyPr/>
                    <a:lstStyle/>
                    <a:p>
                      <a:pPr algn="l" fontAlgn="ctr"/>
                      <a:r>
                        <a:rPr lang="en-US" sz="800" b="0" i="0" u="none" strike="noStrike" dirty="0">
                          <a:solidFill>
                            <a:srgbClr val="000000"/>
                          </a:solidFill>
                          <a:effectLst/>
                          <a:latin typeface="Calibri" panose="020F0502020204030204" pitchFamily="34" charset="0"/>
                        </a:rPr>
                        <a:t>dRU26,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1:18</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28}, {-125   127}, {-202    50}, {-103   149},</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{-81   171}, {-114   138}, {-213    39}, {-92   160},</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{-191    61}, {-169    83}, {-70   182}, {-147   105},         {-48   204}, {-180    72}, {-59   193}, {-158    94},         {-37   215}, {-136   116}</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612670"/>
                  </a:ext>
                </a:extLst>
              </a:tr>
              <a:tr h="537289">
                <a:tc>
                  <a:txBody>
                    <a:bodyPr/>
                    <a:lstStyle/>
                    <a:p>
                      <a:pPr algn="l" fontAlgn="ctr"/>
                      <a:r>
                        <a:rPr lang="en-US" sz="800" b="0" i="0" u="none" strike="noStrike">
                          <a:solidFill>
                            <a:srgbClr val="000000"/>
                          </a:solidFill>
                          <a:effectLst/>
                          <a:latin typeface="Calibri" panose="020F0502020204030204" pitchFamily="34" charset="0"/>
                        </a:rPr>
                        <a:t>dRU52, i = 1:8</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-125    28   127}, {-202  -103    50   149},         {-213  -114    39   138}, {-191   -92    61   160},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{-169   -70    83   182}, {-147   -48   105   204},         {-158   -59    94   193}, {-136   -37   116   215}   </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02129"/>
                  </a:ext>
                </a:extLst>
              </a:tr>
              <a:tr h="268644">
                <a:tc>
                  <a:txBody>
                    <a:bodyPr/>
                    <a:lstStyle/>
                    <a:p>
                      <a:pPr algn="l" fontAlgn="ctr"/>
                      <a:r>
                        <a:rPr lang="en-US" sz="800" b="0" i="0" u="none" strike="noStrike">
                          <a:solidFill>
                            <a:srgbClr val="000000"/>
                          </a:solidFill>
                          <a:effectLst/>
                          <a:latin typeface="Calibri" panose="020F0502020204030204" pitchFamily="34" charset="0"/>
                        </a:rPr>
                        <a:t>dRU106, i = 1:4</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-103    28   149}, {-213   -92    39   160},        {-169   -48    83   204}, {-158   -37    94   215}</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151188"/>
                  </a:ext>
                </a:extLst>
              </a:tr>
              <a:tr h="273277">
                <a:tc>
                  <a:txBody>
                    <a:bodyPr/>
                    <a:lstStyle/>
                    <a:p>
                      <a:pPr algn="l" fontAlgn="ctr"/>
                      <a:r>
                        <a:rPr lang="en-US" sz="800" b="0" i="0" u="none" strike="noStrike">
                          <a:solidFill>
                            <a:srgbClr val="000000"/>
                          </a:solidFill>
                          <a:effectLst/>
                          <a:latin typeface="Calibri" panose="020F0502020204030204" pitchFamily="34" charset="0"/>
                        </a:rPr>
                        <a:t>dRU242, i = 1:2</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-213  -103   -92    28    39   149   160},           {-169  -158   -48   -37    83    94   204   215}    </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064114"/>
                  </a:ext>
                </a:extLst>
              </a:tr>
            </a:tbl>
          </a:graphicData>
        </a:graphic>
      </p:graphicFrame>
    </p:spTree>
    <p:extLst>
      <p:ext uri="{BB962C8B-B14F-4D97-AF65-F5344CB8AC3E}">
        <p14:creationId xmlns:p14="http://schemas.microsoft.com/office/powerpoint/2010/main" val="4085287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a:xfrm>
            <a:off x="685800" y="685800"/>
            <a:ext cx="7772400" cy="943000"/>
          </a:xfrm>
        </p:spPr>
        <p:txBody>
          <a:bodyPr/>
          <a:lstStyle/>
          <a:p>
            <a:r>
              <a:rPr lang="en-US" altLang="zh-TW" sz="3200" dirty="0">
                <a:solidFill>
                  <a:schemeClr val="tx1"/>
                </a:solidFill>
              </a:rPr>
              <a:t>Straw Poll #9</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a:xfrm>
            <a:off x="685800" y="1628800"/>
            <a:ext cx="7772400" cy="1944216"/>
          </a:xfrm>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The following pilot index table from hierarchical uniform pilot 	structure of distance of 11 will be used for distributed 	transmission over 80MHz</a:t>
            </a:r>
          </a:p>
          <a:p>
            <a:pPr marL="0" indent="0">
              <a:buNone/>
            </a:pPr>
            <a:endParaRPr lang="en-US" sz="2000" b="0" dirty="0"/>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21</a:t>
            </a:fld>
            <a:endParaRPr lang="en-GB" altLang="en-US"/>
          </a:p>
        </p:txBody>
      </p:sp>
      <p:graphicFrame>
        <p:nvGraphicFramePr>
          <p:cNvPr id="8" name="Table 7">
            <a:extLst>
              <a:ext uri="{FF2B5EF4-FFF2-40B4-BE49-F238E27FC236}">
                <a16:creationId xmlns:a16="http://schemas.microsoft.com/office/drawing/2014/main" id="{6385BFE6-A979-23CF-82A3-565A4E72A83B}"/>
              </a:ext>
            </a:extLst>
          </p:cNvPr>
          <p:cNvGraphicFramePr>
            <a:graphicFrameLocks noGrp="1"/>
          </p:cNvGraphicFramePr>
          <p:nvPr>
            <p:extLst>
              <p:ext uri="{D42A27DB-BD31-4B8C-83A1-F6EECF244321}">
                <p14:modId xmlns:p14="http://schemas.microsoft.com/office/powerpoint/2010/main" val="4258437019"/>
              </p:ext>
            </p:extLst>
          </p:nvPr>
        </p:nvGraphicFramePr>
        <p:xfrm>
          <a:off x="3074587" y="3597411"/>
          <a:ext cx="2793557" cy="2855925"/>
        </p:xfrm>
        <a:graphic>
          <a:graphicData uri="http://schemas.openxmlformats.org/drawingml/2006/table">
            <a:tbl>
              <a:tblPr/>
              <a:tblGrid>
                <a:gridCol w="803376">
                  <a:extLst>
                    <a:ext uri="{9D8B030D-6E8A-4147-A177-3AD203B41FA5}">
                      <a16:colId xmlns:a16="http://schemas.microsoft.com/office/drawing/2014/main" val="3803438127"/>
                    </a:ext>
                  </a:extLst>
                </a:gridCol>
                <a:gridCol w="1990181">
                  <a:extLst>
                    <a:ext uri="{9D8B030D-6E8A-4147-A177-3AD203B41FA5}">
                      <a16:colId xmlns:a16="http://schemas.microsoft.com/office/drawing/2014/main" val="2347224382"/>
                    </a:ext>
                  </a:extLst>
                </a:gridCol>
              </a:tblGrid>
              <a:tr h="239666">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80MHz</a:t>
                      </a:r>
                    </a:p>
                  </a:txBody>
                  <a:tcPr marL="4421" marR="4421" marT="442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23289699"/>
                  </a:ext>
                </a:extLst>
              </a:tr>
              <a:tr h="122147">
                <a:tc>
                  <a:txBody>
                    <a:bodyPr/>
                    <a:lstStyle/>
                    <a:p>
                      <a:pPr algn="l" fontAlgn="b"/>
                      <a:r>
                        <a:rPr lang="en-US" sz="800" b="0" i="0" u="none" strike="noStrike">
                          <a:solidFill>
                            <a:srgbClr val="000000"/>
                          </a:solidFill>
                          <a:effectLst/>
                          <a:latin typeface="Calibri" panose="020F0502020204030204" pitchFamily="34" charset="0"/>
                        </a:rPr>
                        <a:t>dRU size</a:t>
                      </a:r>
                    </a:p>
                  </a:txBody>
                  <a:tcPr marL="4421" marR="4421" marT="44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rPr>
                        <a:t>KdRxx_i</a:t>
                      </a:r>
                    </a:p>
                  </a:txBody>
                  <a:tcPr marL="4421" marR="4421" marT="44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803952"/>
                  </a:ext>
                </a:extLst>
              </a:tr>
              <a:tr h="945330">
                <a:tc>
                  <a:txBody>
                    <a:bodyPr/>
                    <a:lstStyle/>
                    <a:p>
                      <a:pPr algn="l" fontAlgn="ctr"/>
                      <a:r>
                        <a:rPr lang="en-US" sz="800" b="0" i="0" u="none" strike="noStrike">
                          <a:solidFill>
                            <a:srgbClr val="000000"/>
                          </a:solidFill>
                          <a:effectLst/>
                          <a:latin typeface="Calibri" panose="020F0502020204030204" pitchFamily="34" charset="0"/>
                        </a:rPr>
                        <a:t>dRU52, i = 1:16</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{-447  -359    53   141}, {-403  -315    97   185},    {-227  -139   273   361}, {-183   -95   317   405},   {-425  -117    75   383}, {-381   -73   119   427},     {-337  -249   163   251}, {-293  -205   207   295},  {-194  -106   306   394}, {-150   -62   350   438},     {-370  -282   130   218}, {-326  -238   174   262},   {-260  -172   240   328}, {-216  -128   284   372},     {-392   -84   108   416}, {-436  -348    64   152}   </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401350"/>
                  </a:ext>
                </a:extLst>
              </a:tr>
              <a:tr h="525935">
                <a:tc>
                  <a:txBody>
                    <a:bodyPr/>
                    <a:lstStyle/>
                    <a:p>
                      <a:pPr algn="l" fontAlgn="ctr"/>
                      <a:r>
                        <a:rPr lang="en-US" sz="800" b="0" i="0" u="none" strike="noStrike">
                          <a:solidFill>
                            <a:srgbClr val="000000"/>
                          </a:solidFill>
                          <a:effectLst/>
                          <a:latin typeface="Calibri" panose="020F0502020204030204" pitchFamily="34" charset="0"/>
                        </a:rPr>
                        <a:t>dRU106, i = 1:8</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-315    97   185}, {-227  -139   273   361},       {-381  -117   119   383}, {-293  -205   207   295},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{-150   -62   350   438}, {-326  -238   174   262},       {-260  -172   240   328}, {-348   -84   152   416}</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65842"/>
                  </a:ext>
                </a:extLst>
              </a:tr>
              <a:tr h="474940">
                <a:tc>
                  <a:txBody>
                    <a:bodyPr/>
                    <a:lstStyle/>
                    <a:p>
                      <a:pPr algn="l" fontAlgn="ctr"/>
                      <a:r>
                        <a:rPr lang="en-US" sz="800" b="0" i="0" u="none" strike="noStrike">
                          <a:solidFill>
                            <a:srgbClr val="000000"/>
                          </a:solidFill>
                          <a:effectLst/>
                          <a:latin typeface="Calibri" panose="020F0502020204030204" pitchFamily="34" charset="0"/>
                        </a:rPr>
                        <a:t>dRU242, i = 1:4</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-315  -227  -139    97   185   273   361},         {-381  -293  -205  -117   119   207   295   383},         {-326  -238  -150   -62   174   262   350   438},          {-348  -260  -172   -84   152   240   328   416}         </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411236"/>
                  </a:ext>
                </a:extLst>
              </a:tr>
              <a:tr h="474940">
                <a:tc>
                  <a:txBody>
                    <a:bodyPr/>
                    <a:lstStyle/>
                    <a:p>
                      <a:pPr algn="l" fontAlgn="ctr"/>
                      <a:r>
                        <a:rPr lang="en-US" sz="800" b="0" i="0" u="none" strike="noStrike">
                          <a:solidFill>
                            <a:srgbClr val="000000"/>
                          </a:solidFill>
                          <a:effectLst/>
                          <a:latin typeface="Calibri" panose="020F0502020204030204" pitchFamily="34" charset="0"/>
                        </a:rPr>
                        <a:t>dRU484, i = 1:2</a:t>
                      </a:r>
                    </a:p>
                  </a:txBody>
                  <a:tcPr marL="4421" marR="4421" marT="44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{-403  -381  -315  -293  -227  -205  -139  -117    97   119   185   207   273   295   361   383},                        {-348  -326  -260  -238  -172  -150   -84   -62   152   174   240   262   328   350   416   438}</a:t>
                      </a:r>
                    </a:p>
                  </a:txBody>
                  <a:tcPr marL="4421" marR="4421" marT="442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014729"/>
                  </a:ext>
                </a:extLst>
              </a:tr>
            </a:tbl>
          </a:graphicData>
        </a:graphic>
      </p:graphicFrame>
    </p:spTree>
    <p:extLst>
      <p:ext uri="{BB962C8B-B14F-4D97-AF65-F5344CB8AC3E}">
        <p14:creationId xmlns:p14="http://schemas.microsoft.com/office/powerpoint/2010/main" val="1085463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#10</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DRU only supports up to 2ss</a:t>
            </a:r>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22</a:t>
            </a:fld>
            <a:endParaRPr lang="en-GB" altLang="en-US"/>
          </a:p>
        </p:txBody>
      </p:sp>
    </p:spTree>
    <p:extLst>
      <p:ext uri="{BB962C8B-B14F-4D97-AF65-F5344CB8AC3E}">
        <p14:creationId xmlns:p14="http://schemas.microsoft.com/office/powerpoint/2010/main" val="1753458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#11</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DRU only uses 4x LTF</a:t>
            </a:r>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23</a:t>
            </a:fld>
            <a:endParaRPr lang="en-GB" altLang="en-US"/>
          </a:p>
        </p:txBody>
      </p:sp>
    </p:spTree>
    <p:extLst>
      <p:ext uri="{BB962C8B-B14F-4D97-AF65-F5344CB8AC3E}">
        <p14:creationId xmlns:p14="http://schemas.microsoft.com/office/powerpoint/2010/main" val="868531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#12</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0" indent="0">
              <a:buNone/>
            </a:pPr>
            <a:r>
              <a:rPr lang="en-US" dirty="0"/>
              <a:t>	</a:t>
            </a:r>
            <a:r>
              <a:rPr lang="en-US" sz="2000" b="0" dirty="0"/>
              <a:t>UL MU-MIMO is not defined on DRU</a:t>
            </a:r>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24</a:t>
            </a:fld>
            <a:endParaRPr lang="en-GB" altLang="en-US"/>
          </a:p>
        </p:txBody>
      </p:sp>
    </p:spTree>
    <p:extLst>
      <p:ext uri="{BB962C8B-B14F-4D97-AF65-F5344CB8AC3E}">
        <p14:creationId xmlns:p14="http://schemas.microsoft.com/office/powerpoint/2010/main" val="1218469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#13</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742950" lvl="2" indent="0">
              <a:buNone/>
            </a:pPr>
            <a:r>
              <a:rPr lang="en-US" sz="2000" b="0" dirty="0"/>
              <a:t>In mixed RRU and DRU transmission the RRU LTF follows the exact same rule as if there is no DRU. The DRU LTF sequence depends on the distribution BW</a:t>
            </a:r>
          </a:p>
          <a:p>
            <a:pPr marL="0" indent="0">
              <a:buNone/>
            </a:pPr>
            <a:endParaRPr lang="en-US" sz="2000" b="0"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25</a:t>
            </a:fld>
            <a:endParaRPr lang="en-GB" altLang="en-US"/>
          </a:p>
        </p:txBody>
      </p:sp>
    </p:spTree>
    <p:extLst>
      <p:ext uri="{BB962C8B-B14F-4D97-AF65-F5344CB8AC3E}">
        <p14:creationId xmlns:p14="http://schemas.microsoft.com/office/powerpoint/2010/main" val="397534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8647-7DCD-B880-1D8E-D611F2F56B9D}"/>
              </a:ext>
            </a:extLst>
          </p:cNvPr>
          <p:cNvSpPr>
            <a:spLocks noGrp="1"/>
          </p:cNvSpPr>
          <p:nvPr>
            <p:ph type="title"/>
          </p:nvPr>
        </p:nvSpPr>
        <p:spPr/>
        <p:txBody>
          <a:bodyPr/>
          <a:lstStyle/>
          <a:p>
            <a:r>
              <a:rPr lang="en-US" altLang="zh-TW" sz="3200" dirty="0">
                <a:solidFill>
                  <a:schemeClr val="tx1"/>
                </a:solidFill>
              </a:rPr>
              <a:t>Straw Poll #14</a:t>
            </a:r>
            <a:endParaRPr lang="en-US" dirty="0"/>
          </a:p>
        </p:txBody>
      </p:sp>
      <p:sp>
        <p:nvSpPr>
          <p:cNvPr id="3" name="Content Placeholder 2">
            <a:extLst>
              <a:ext uri="{FF2B5EF4-FFF2-40B4-BE49-F238E27FC236}">
                <a16:creationId xmlns:a16="http://schemas.microsoft.com/office/drawing/2014/main" id="{76BE494B-E968-B9C9-5E1D-BE5E942AB625}"/>
              </a:ext>
            </a:extLst>
          </p:cNvPr>
          <p:cNvSpPr>
            <a:spLocks noGrp="1"/>
          </p:cNvSpPr>
          <p:nvPr>
            <p:ph idx="1"/>
          </p:nvPr>
        </p:nvSpPr>
        <p:spPr/>
        <p:txBody>
          <a:bodyPr/>
          <a:lstStyle/>
          <a:p>
            <a:r>
              <a:rPr lang="en-US" dirty="0"/>
              <a:t>Do you agree to add the following text to the </a:t>
            </a:r>
            <a:r>
              <a:rPr lang="en-US" dirty="0" err="1"/>
              <a:t>TGbn</a:t>
            </a:r>
            <a:r>
              <a:rPr lang="en-US" dirty="0"/>
              <a:t> SFD?</a:t>
            </a:r>
          </a:p>
          <a:p>
            <a:pPr marL="742950" lvl="2" indent="0">
              <a:buNone/>
            </a:pPr>
            <a:r>
              <a:rPr lang="en-US" sz="2000" dirty="0"/>
              <a:t>D</a:t>
            </a:r>
            <a:r>
              <a:rPr lang="en-US" sz="2000" b="0" dirty="0"/>
              <a:t>RU transmission uses single stream pilots in both LTF and data portion</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5DBD0117-7F4D-D924-81E6-CEAA0BC19475}"/>
              </a:ext>
            </a:extLst>
          </p:cNvPr>
          <p:cNvSpPr>
            <a:spLocks noGrp="1"/>
          </p:cNvSpPr>
          <p:nvPr>
            <p:ph type="dt" sz="half" idx="10"/>
          </p:nvPr>
        </p:nvSpPr>
        <p:spPr/>
        <p:txBody>
          <a:bodyPr/>
          <a:lstStyle/>
          <a:p>
            <a:pPr>
              <a:defRPr/>
            </a:pPr>
            <a:r>
              <a:rPr lang="en-US" altLang="en-US"/>
              <a:t>September 2024</a:t>
            </a:r>
            <a:endParaRPr lang="en-GB" altLang="en-US" dirty="0"/>
          </a:p>
        </p:txBody>
      </p:sp>
      <p:sp>
        <p:nvSpPr>
          <p:cNvPr id="5" name="Footer Placeholder 4">
            <a:extLst>
              <a:ext uri="{FF2B5EF4-FFF2-40B4-BE49-F238E27FC236}">
                <a16:creationId xmlns:a16="http://schemas.microsoft.com/office/drawing/2014/main" id="{9BAD5EBD-AC2F-1C4D-7CEF-AC28C09F7CED}"/>
              </a:ext>
            </a:extLst>
          </p:cNvPr>
          <p:cNvSpPr>
            <a:spLocks noGrp="1"/>
          </p:cNvSpPr>
          <p:nvPr>
            <p:ph type="ftr" sz="quarter" idx="11"/>
          </p:nvPr>
        </p:nvSpPr>
        <p:spPr/>
        <p:txBody>
          <a:bodyPr/>
          <a:lstStyle/>
          <a:p>
            <a:pPr>
              <a:defRPr/>
            </a:pPr>
            <a:r>
              <a:rPr lang="en-GB"/>
              <a:t>Lin Yang (Qualcomm)</a:t>
            </a:r>
          </a:p>
        </p:txBody>
      </p:sp>
      <p:sp>
        <p:nvSpPr>
          <p:cNvPr id="6" name="Slide Number Placeholder 5">
            <a:extLst>
              <a:ext uri="{FF2B5EF4-FFF2-40B4-BE49-F238E27FC236}">
                <a16:creationId xmlns:a16="http://schemas.microsoft.com/office/drawing/2014/main" id="{667E88AF-D191-F6D8-FA19-C8781CB90D86}"/>
              </a:ext>
            </a:extLst>
          </p:cNvPr>
          <p:cNvSpPr>
            <a:spLocks noGrp="1"/>
          </p:cNvSpPr>
          <p:nvPr>
            <p:ph type="sldNum" sz="quarter" idx="12"/>
          </p:nvPr>
        </p:nvSpPr>
        <p:spPr/>
        <p:txBody>
          <a:bodyPr/>
          <a:lstStyle/>
          <a:p>
            <a:pPr>
              <a:defRPr/>
            </a:pPr>
            <a:r>
              <a:rPr lang="en-GB" altLang="en-US"/>
              <a:t>Slide </a:t>
            </a:r>
            <a:fld id="{6D24465E-2B0A-4D96-BA39-EC98956D452B}" type="slidenum">
              <a:rPr lang="en-GB" altLang="en-US" smtClean="0"/>
              <a:pPr>
                <a:defRPr/>
              </a:pPr>
              <a:t>26</a:t>
            </a:fld>
            <a:endParaRPr lang="en-GB" altLang="en-US"/>
          </a:p>
        </p:txBody>
      </p:sp>
    </p:spTree>
    <p:extLst>
      <p:ext uri="{BB962C8B-B14F-4D97-AF65-F5344CB8AC3E}">
        <p14:creationId xmlns:p14="http://schemas.microsoft.com/office/powerpoint/2010/main" val="203397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E1F7-4B83-D946-B57D-08D9C963AE0C}"/>
              </a:ext>
            </a:extLst>
          </p:cNvPr>
          <p:cNvSpPr>
            <a:spLocks noGrp="1"/>
          </p:cNvSpPr>
          <p:nvPr>
            <p:ph type="title"/>
          </p:nvPr>
        </p:nvSpPr>
        <p:spPr>
          <a:xfrm>
            <a:off x="685800" y="897632"/>
            <a:ext cx="7772400" cy="443136"/>
          </a:xfrm>
        </p:spPr>
        <p:txBody>
          <a:bodyPr/>
          <a:lstStyle/>
          <a:p>
            <a:pPr lvl="1"/>
            <a:r>
              <a:rPr lang="en-US" sz="2800" dirty="0"/>
              <a:t>Recap: DRU Distribution BW and RU Sizes [1,2]</a:t>
            </a:r>
          </a:p>
        </p:txBody>
      </p:sp>
      <p:sp>
        <p:nvSpPr>
          <p:cNvPr id="3" name="Content Placeholder 2">
            <a:extLst>
              <a:ext uri="{FF2B5EF4-FFF2-40B4-BE49-F238E27FC236}">
                <a16:creationId xmlns:a16="http://schemas.microsoft.com/office/drawing/2014/main" id="{C71180A7-BA33-8844-A444-2E0D4B3126DD}"/>
              </a:ext>
            </a:extLst>
          </p:cNvPr>
          <p:cNvSpPr>
            <a:spLocks noGrp="1"/>
          </p:cNvSpPr>
          <p:nvPr>
            <p:ph idx="1"/>
          </p:nvPr>
        </p:nvSpPr>
        <p:spPr>
          <a:xfrm>
            <a:off x="533400" y="1628800"/>
            <a:ext cx="8077200" cy="4846613"/>
          </a:xfrm>
        </p:spPr>
        <p:txBody>
          <a:bodyPr/>
          <a:lstStyle/>
          <a:p>
            <a:pPr lvl="0"/>
            <a:r>
              <a:rPr lang="en-US" sz="2000" dirty="0"/>
              <a:t>For 20/40/80MHz PPDU BW, it is reasonable for all DRUs to spread to PPDU BW  </a:t>
            </a:r>
          </a:p>
          <a:p>
            <a:endParaRPr lang="en-US" sz="800" dirty="0"/>
          </a:p>
          <a:p>
            <a:r>
              <a:rPr lang="en-US" sz="2000" dirty="0"/>
              <a:t>For PPDU BW&gt;80MHz, still recommend to limit DRU distribution BW to 80MHz to balance gain vs complexity </a:t>
            </a:r>
          </a:p>
          <a:p>
            <a:pPr lvl="1"/>
            <a:r>
              <a:rPr lang="en-US" sz="1600" dirty="0"/>
              <a:t>Leave distribution BW &gt; 80MHz to future generation</a:t>
            </a:r>
          </a:p>
          <a:p>
            <a:pPr lvl="2"/>
            <a:endParaRPr lang="en-US" sz="800" dirty="0"/>
          </a:p>
          <a:p>
            <a:r>
              <a:rPr lang="en-US" sz="1800" dirty="0"/>
              <a:t>Prefer BW dependent </a:t>
            </a:r>
            <a:r>
              <a:rPr lang="en-US" sz="1800"/>
              <a:t>DRU </a:t>
            </a:r>
            <a:r>
              <a:rPr lang="en-US" sz="1800" dirty="0"/>
              <a:t>size support</a:t>
            </a:r>
            <a:r>
              <a:rPr lang="en-US" sz="1200" dirty="0"/>
              <a:t> </a:t>
            </a:r>
            <a:r>
              <a:rPr lang="en-US" sz="1800" dirty="0"/>
              <a:t>to maximize BW and power efficiency</a:t>
            </a:r>
          </a:p>
          <a:p>
            <a:pPr lvl="1"/>
            <a:r>
              <a:rPr lang="en-US" sz="1600" dirty="0"/>
              <a:t>Due to marginal gain, recommend not to support MRU to reduce DRU tone plan design /implementation/testing complexity </a:t>
            </a:r>
          </a:p>
          <a:p>
            <a:pPr lvl="1"/>
            <a:r>
              <a:rPr lang="en-US" sz="1600" dirty="0"/>
              <a:t>20MHz: RU26, RU52, RU106</a:t>
            </a:r>
          </a:p>
          <a:p>
            <a:pPr lvl="1"/>
            <a:r>
              <a:rPr lang="en-US" sz="1600" dirty="0"/>
              <a:t>40MHz: RU26, RU52, RU106, RU242</a:t>
            </a:r>
          </a:p>
          <a:p>
            <a:pPr lvl="1"/>
            <a:r>
              <a:rPr lang="en-US" sz="1600" dirty="0"/>
              <a:t>80MHz: RU52, RU106, RU242, RU484</a:t>
            </a:r>
          </a:p>
          <a:p>
            <a:endParaRPr lang="en-US" sz="2000" dirty="0"/>
          </a:p>
          <a:p>
            <a:endParaRPr lang="en-US" sz="2000" dirty="0"/>
          </a:p>
          <a:p>
            <a:pPr marL="457200" lvl="1" indent="0">
              <a:buNone/>
            </a:pPr>
            <a:endParaRPr lang="en-US" sz="800" dirty="0"/>
          </a:p>
          <a:p>
            <a:endParaRPr lang="en-US" sz="400" dirty="0"/>
          </a:p>
          <a:p>
            <a:pPr marL="0" indent="0">
              <a:buNone/>
            </a:pPr>
            <a:endParaRPr lang="en-US" sz="800" dirty="0"/>
          </a:p>
          <a:p>
            <a:pPr marL="0" indent="0">
              <a:buNone/>
            </a:pPr>
            <a:endParaRPr lang="en-GB" altLang="zh-CN" sz="2000" b="0" dirty="0"/>
          </a:p>
        </p:txBody>
      </p:sp>
      <p:sp>
        <p:nvSpPr>
          <p:cNvPr id="4" name="Date Placeholder 3">
            <a:extLst>
              <a:ext uri="{FF2B5EF4-FFF2-40B4-BE49-F238E27FC236}">
                <a16:creationId xmlns:a16="http://schemas.microsoft.com/office/drawing/2014/main" id="{2261F8C6-F061-0A46-8BB2-67986BDADBAB}"/>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2B9968FB-01DA-D14A-90AD-0DD0D4C34FCF}"/>
              </a:ext>
            </a:extLst>
          </p:cNvPr>
          <p:cNvSpPr>
            <a:spLocks noGrp="1"/>
          </p:cNvSpPr>
          <p:nvPr>
            <p:ph type="ftr" sz="quarter" idx="11"/>
          </p:nvPr>
        </p:nvSpPr>
        <p:spPr/>
        <p:txBody>
          <a:bodyPr/>
          <a:lstStyle/>
          <a:p>
            <a:pPr>
              <a:defRPr/>
            </a:pPr>
            <a:r>
              <a:rPr lang="en-US"/>
              <a:t>Lin Yang (Qualcomm)</a:t>
            </a:r>
            <a:endParaRPr lang="en-US" dirty="0"/>
          </a:p>
        </p:txBody>
      </p:sp>
      <p:sp>
        <p:nvSpPr>
          <p:cNvPr id="6" name="Slide Number Placeholder 5">
            <a:extLst>
              <a:ext uri="{FF2B5EF4-FFF2-40B4-BE49-F238E27FC236}">
                <a16:creationId xmlns:a16="http://schemas.microsoft.com/office/drawing/2014/main" id="{6093836D-A8D2-1E44-A347-3623DDC209B3}"/>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3</a:t>
            </a:fld>
            <a:endParaRPr lang="en-US"/>
          </a:p>
        </p:txBody>
      </p:sp>
    </p:spTree>
    <p:extLst>
      <p:ext uri="{BB962C8B-B14F-4D97-AF65-F5344CB8AC3E}">
        <p14:creationId xmlns:p14="http://schemas.microsoft.com/office/powerpoint/2010/main" val="269341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E1F7-4B83-D946-B57D-08D9C963AE0C}"/>
              </a:ext>
            </a:extLst>
          </p:cNvPr>
          <p:cNvSpPr>
            <a:spLocks noGrp="1"/>
          </p:cNvSpPr>
          <p:nvPr>
            <p:ph type="title"/>
          </p:nvPr>
        </p:nvSpPr>
        <p:spPr>
          <a:xfrm>
            <a:off x="685800" y="764704"/>
            <a:ext cx="7772400" cy="443136"/>
          </a:xfrm>
        </p:spPr>
        <p:txBody>
          <a:bodyPr/>
          <a:lstStyle/>
          <a:p>
            <a:pPr lvl="1"/>
            <a:r>
              <a:rPr lang="en-US" dirty="0"/>
              <a:t>Recap: Supporting BW Puncture </a:t>
            </a:r>
            <a:r>
              <a:rPr lang="en-US" sz="3200" dirty="0"/>
              <a:t>[1,2]</a:t>
            </a:r>
            <a:endParaRPr lang="en-US" dirty="0"/>
          </a:p>
        </p:txBody>
      </p:sp>
      <p:sp>
        <p:nvSpPr>
          <p:cNvPr id="3" name="Content Placeholder 2">
            <a:extLst>
              <a:ext uri="{FF2B5EF4-FFF2-40B4-BE49-F238E27FC236}">
                <a16:creationId xmlns:a16="http://schemas.microsoft.com/office/drawing/2014/main" id="{C71180A7-BA33-8844-A444-2E0D4B3126DD}"/>
              </a:ext>
            </a:extLst>
          </p:cNvPr>
          <p:cNvSpPr>
            <a:spLocks noGrp="1"/>
          </p:cNvSpPr>
          <p:nvPr>
            <p:ph idx="1"/>
          </p:nvPr>
        </p:nvSpPr>
        <p:spPr>
          <a:xfrm>
            <a:off x="533400" y="1484784"/>
            <a:ext cx="8077200" cy="4611215"/>
          </a:xfrm>
        </p:spPr>
        <p:txBody>
          <a:bodyPr/>
          <a:lstStyle/>
          <a:p>
            <a:r>
              <a:rPr lang="en-US" sz="1800" dirty="0"/>
              <a:t>Puncture brings another complexity to DRU design, need to balance the complexity/flexibility/gain</a:t>
            </a:r>
          </a:p>
          <a:p>
            <a:pPr marL="400050"/>
            <a:endParaRPr lang="en-US" sz="800" dirty="0"/>
          </a:p>
          <a:p>
            <a:pPr marL="400050"/>
            <a:r>
              <a:rPr lang="en-US" sz="1800" dirty="0"/>
              <a:t>No puncture needs to be supported for 20/40MHz PPDU</a:t>
            </a:r>
          </a:p>
          <a:p>
            <a:pPr lvl="1"/>
            <a:r>
              <a:rPr lang="en-US" sz="1600" dirty="0"/>
              <a:t>For 20MHz PPDUs, the distributing BW is 20MHz only</a:t>
            </a:r>
          </a:p>
          <a:p>
            <a:pPr lvl="1"/>
            <a:r>
              <a:rPr lang="en-US" sz="1600" dirty="0"/>
              <a:t>For 40MHz PPDUs, the distributing BW is 40MHz only</a:t>
            </a:r>
          </a:p>
          <a:p>
            <a:pPr marL="457200" lvl="1" indent="0">
              <a:buNone/>
            </a:pPr>
            <a:endParaRPr lang="en-US" sz="800" dirty="0"/>
          </a:p>
          <a:p>
            <a:r>
              <a:rPr lang="en-US" sz="1800" dirty="0"/>
              <a:t>For 80MHz and above, DRU and puncturing decision can be done per 80MHz segment</a:t>
            </a:r>
          </a:p>
          <a:p>
            <a:pPr lvl="1"/>
            <a:r>
              <a:rPr lang="en-US" sz="1600" dirty="0"/>
              <a:t>If puncture occurs in 80MHz subblock, can leverage tone plan design for 20MHz and 40MHz distribution BW</a:t>
            </a:r>
          </a:p>
          <a:p>
            <a:pPr lvl="2"/>
            <a:r>
              <a:rPr lang="en-US" sz="1400" dirty="0"/>
              <a:t>E.g., 20MHz punctured in 80MHz, one or multiple RUs spread over 20 MHz, another one or group of RUs spread over remaining 40MHz </a:t>
            </a:r>
          </a:p>
          <a:p>
            <a:pPr lvl="2"/>
            <a:r>
              <a:rPr lang="en-US" sz="1400" dirty="0"/>
              <a:t>To avoid the need of new tone plan for 60MHz</a:t>
            </a:r>
          </a:p>
          <a:p>
            <a:pPr marL="457200" lvl="1" indent="0">
              <a:buNone/>
            </a:pPr>
            <a:endParaRPr lang="en-US" sz="1600" dirty="0"/>
          </a:p>
          <a:p>
            <a:pPr marL="457200" lvl="1" indent="0">
              <a:buNone/>
            </a:pPr>
            <a:endParaRPr lang="en-US" sz="1400" dirty="0"/>
          </a:p>
          <a:p>
            <a:pPr marL="0" lvl="0" indent="0">
              <a:buNone/>
            </a:pPr>
            <a:endParaRPr lang="en-US" dirty="0"/>
          </a:p>
          <a:p>
            <a:pPr marL="0" indent="0">
              <a:buNone/>
            </a:pPr>
            <a:endParaRPr lang="en-GB" altLang="zh-CN" sz="2000" b="0" dirty="0"/>
          </a:p>
        </p:txBody>
      </p:sp>
      <p:sp>
        <p:nvSpPr>
          <p:cNvPr id="4" name="Date Placeholder 3">
            <a:extLst>
              <a:ext uri="{FF2B5EF4-FFF2-40B4-BE49-F238E27FC236}">
                <a16:creationId xmlns:a16="http://schemas.microsoft.com/office/drawing/2014/main" id="{2261F8C6-F061-0A46-8BB2-67986BDADBAB}"/>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2B9968FB-01DA-D14A-90AD-0DD0D4C34FCF}"/>
              </a:ext>
            </a:extLst>
          </p:cNvPr>
          <p:cNvSpPr>
            <a:spLocks noGrp="1"/>
          </p:cNvSpPr>
          <p:nvPr>
            <p:ph type="ftr" sz="quarter" idx="11"/>
          </p:nvPr>
        </p:nvSpPr>
        <p:spPr/>
        <p:txBody>
          <a:bodyPr/>
          <a:lstStyle/>
          <a:p>
            <a:pPr>
              <a:defRPr/>
            </a:pPr>
            <a:r>
              <a:rPr lang="en-US"/>
              <a:t>Lin Yang (Qualcomm)</a:t>
            </a:r>
            <a:endParaRPr lang="en-US" dirty="0"/>
          </a:p>
        </p:txBody>
      </p:sp>
      <p:sp>
        <p:nvSpPr>
          <p:cNvPr id="6" name="Slide Number Placeholder 5">
            <a:extLst>
              <a:ext uri="{FF2B5EF4-FFF2-40B4-BE49-F238E27FC236}">
                <a16:creationId xmlns:a16="http://schemas.microsoft.com/office/drawing/2014/main" id="{6093836D-A8D2-1E44-A347-3623DDC209B3}"/>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4</a:t>
            </a:fld>
            <a:endParaRPr lang="en-US"/>
          </a:p>
        </p:txBody>
      </p:sp>
    </p:spTree>
    <p:extLst>
      <p:ext uri="{BB962C8B-B14F-4D97-AF65-F5344CB8AC3E}">
        <p14:creationId xmlns:p14="http://schemas.microsoft.com/office/powerpoint/2010/main" val="373790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E1F7-4B83-D946-B57D-08D9C963AE0C}"/>
              </a:ext>
            </a:extLst>
          </p:cNvPr>
          <p:cNvSpPr>
            <a:spLocks noGrp="1"/>
          </p:cNvSpPr>
          <p:nvPr>
            <p:ph type="title"/>
          </p:nvPr>
        </p:nvSpPr>
        <p:spPr>
          <a:xfrm>
            <a:off x="685800" y="764704"/>
            <a:ext cx="7772400" cy="443136"/>
          </a:xfrm>
        </p:spPr>
        <p:txBody>
          <a:bodyPr/>
          <a:lstStyle/>
          <a:p>
            <a:pPr lvl="1"/>
            <a:r>
              <a:rPr lang="en-US" dirty="0"/>
              <a:t>Recap: Mixture of DRU and RRU </a:t>
            </a:r>
            <a:r>
              <a:rPr lang="en-US" sz="3200" dirty="0"/>
              <a:t>[1,2]</a:t>
            </a:r>
            <a:endParaRPr lang="en-US" dirty="0"/>
          </a:p>
        </p:txBody>
      </p:sp>
      <p:sp>
        <p:nvSpPr>
          <p:cNvPr id="3" name="Content Placeholder 2">
            <a:extLst>
              <a:ext uri="{FF2B5EF4-FFF2-40B4-BE49-F238E27FC236}">
                <a16:creationId xmlns:a16="http://schemas.microsoft.com/office/drawing/2014/main" id="{C71180A7-BA33-8844-A444-2E0D4B3126DD}"/>
              </a:ext>
            </a:extLst>
          </p:cNvPr>
          <p:cNvSpPr>
            <a:spLocks noGrp="1"/>
          </p:cNvSpPr>
          <p:nvPr>
            <p:ph idx="1"/>
          </p:nvPr>
        </p:nvSpPr>
        <p:spPr>
          <a:xfrm>
            <a:off x="533400" y="1556792"/>
            <a:ext cx="8077200" cy="4539207"/>
          </a:xfrm>
        </p:spPr>
        <p:txBody>
          <a:bodyPr/>
          <a:lstStyle/>
          <a:p>
            <a:r>
              <a:rPr lang="en-US" sz="2000" dirty="0"/>
              <a:t>For 20/40/80MHz PPDU, mixture of DRU + RRU is not preferred</a:t>
            </a:r>
          </a:p>
          <a:p>
            <a:pPr lvl="1"/>
            <a:r>
              <a:rPr lang="en-US" sz="1600" dirty="0"/>
              <a:t>More complicated in scheduling, tone plan, signaling and AP receive processing </a:t>
            </a:r>
          </a:p>
          <a:p>
            <a:pPr lvl="1"/>
            <a:r>
              <a:rPr lang="en-US" sz="1600" dirty="0"/>
              <a:t>DRU can spread over entire PPDU BW to max Tx power</a:t>
            </a:r>
          </a:p>
          <a:p>
            <a:endParaRPr lang="en-US" sz="800" dirty="0"/>
          </a:p>
          <a:p>
            <a:r>
              <a:rPr lang="en-US" sz="2000" dirty="0"/>
              <a:t>For 160/320MHz PPDU, hybrid mode can be supported with limited flexibility to reduce scheduling and signaling complexity</a:t>
            </a:r>
          </a:p>
          <a:p>
            <a:pPr lvl="1"/>
            <a:r>
              <a:rPr lang="en-US" sz="1600" dirty="0"/>
              <a:t>Propose per 80MHz decision: each 80MHz segment can use either DRU or RRU but no mixture</a:t>
            </a:r>
          </a:p>
          <a:p>
            <a:pPr marL="457200" lvl="1" indent="0">
              <a:buNone/>
            </a:pPr>
            <a:endParaRPr lang="en-US" sz="1600" dirty="0"/>
          </a:p>
          <a:p>
            <a:endParaRPr lang="en-US" sz="2800" dirty="0"/>
          </a:p>
          <a:p>
            <a:pPr marL="0" indent="0">
              <a:buNone/>
            </a:pPr>
            <a:endParaRPr lang="en-GB" altLang="zh-CN" b="0" dirty="0"/>
          </a:p>
        </p:txBody>
      </p:sp>
      <p:sp>
        <p:nvSpPr>
          <p:cNvPr id="4" name="Date Placeholder 3">
            <a:extLst>
              <a:ext uri="{FF2B5EF4-FFF2-40B4-BE49-F238E27FC236}">
                <a16:creationId xmlns:a16="http://schemas.microsoft.com/office/drawing/2014/main" id="{2261F8C6-F061-0A46-8BB2-67986BDADBAB}"/>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2B9968FB-01DA-D14A-90AD-0DD0D4C34FCF}"/>
              </a:ext>
            </a:extLst>
          </p:cNvPr>
          <p:cNvSpPr>
            <a:spLocks noGrp="1"/>
          </p:cNvSpPr>
          <p:nvPr>
            <p:ph type="ftr" sz="quarter" idx="11"/>
          </p:nvPr>
        </p:nvSpPr>
        <p:spPr/>
        <p:txBody>
          <a:bodyPr/>
          <a:lstStyle/>
          <a:p>
            <a:pPr>
              <a:defRPr/>
            </a:pPr>
            <a:r>
              <a:rPr lang="en-US"/>
              <a:t>Lin Yang (Qualcomm)</a:t>
            </a:r>
            <a:endParaRPr lang="en-US" dirty="0"/>
          </a:p>
        </p:txBody>
      </p:sp>
      <p:sp>
        <p:nvSpPr>
          <p:cNvPr id="6" name="Slide Number Placeholder 5">
            <a:extLst>
              <a:ext uri="{FF2B5EF4-FFF2-40B4-BE49-F238E27FC236}">
                <a16:creationId xmlns:a16="http://schemas.microsoft.com/office/drawing/2014/main" id="{6093836D-A8D2-1E44-A347-3623DDC209B3}"/>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5</a:t>
            </a:fld>
            <a:endParaRPr lang="en-US"/>
          </a:p>
        </p:txBody>
      </p:sp>
    </p:spTree>
    <p:extLst>
      <p:ext uri="{BB962C8B-B14F-4D97-AF65-F5344CB8AC3E}">
        <p14:creationId xmlns:p14="http://schemas.microsoft.com/office/powerpoint/2010/main" val="836559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E1F7-4B83-D946-B57D-08D9C963AE0C}"/>
              </a:ext>
            </a:extLst>
          </p:cNvPr>
          <p:cNvSpPr>
            <a:spLocks noGrp="1"/>
          </p:cNvSpPr>
          <p:nvPr>
            <p:ph type="title"/>
          </p:nvPr>
        </p:nvSpPr>
        <p:spPr>
          <a:xfrm>
            <a:off x="723900" y="856827"/>
            <a:ext cx="7772400" cy="371128"/>
          </a:xfrm>
        </p:spPr>
        <p:txBody>
          <a:bodyPr/>
          <a:lstStyle/>
          <a:p>
            <a:r>
              <a:rPr lang="en-US" sz="2800" dirty="0"/>
              <a:t>Recap: Global CSD with UHR-STF  for DRU [3]</a:t>
            </a:r>
          </a:p>
        </p:txBody>
      </p:sp>
      <p:sp>
        <p:nvSpPr>
          <p:cNvPr id="3" name="Content Placeholder 2">
            <a:extLst>
              <a:ext uri="{FF2B5EF4-FFF2-40B4-BE49-F238E27FC236}">
                <a16:creationId xmlns:a16="http://schemas.microsoft.com/office/drawing/2014/main" id="{C71180A7-BA33-8844-A444-2E0D4B3126DD}"/>
              </a:ext>
            </a:extLst>
          </p:cNvPr>
          <p:cNvSpPr>
            <a:spLocks noGrp="1"/>
          </p:cNvSpPr>
          <p:nvPr>
            <p:ph idx="1"/>
          </p:nvPr>
        </p:nvSpPr>
        <p:spPr>
          <a:xfrm>
            <a:off x="600074" y="1484784"/>
            <a:ext cx="7858125" cy="4990629"/>
          </a:xfrm>
        </p:spPr>
        <p:txBody>
          <a:bodyPr/>
          <a:lstStyle/>
          <a:p>
            <a:r>
              <a:rPr lang="en-US" sz="2000" dirty="0"/>
              <a:t>Global CSD was proposed in [3] to mitigate unintentional beamforming issue caused by multiple DRUs over same distribution BW transmitting the same UHR-STF</a:t>
            </a:r>
          </a:p>
          <a:p>
            <a:pPr lvl="1"/>
            <a:r>
              <a:rPr lang="en-US" sz="1600" dirty="0"/>
              <a:t>Motion passed </a:t>
            </a:r>
          </a:p>
          <a:p>
            <a:endParaRPr lang="en-US" sz="2000" dirty="0"/>
          </a:p>
          <a:p>
            <a:r>
              <a:rPr lang="en-US" sz="2000" dirty="0"/>
              <a:t>Similar to per ss global CSD in UL MUMIMO , we can define global CSD index for each DRU assignment</a:t>
            </a:r>
          </a:p>
          <a:p>
            <a:pPr lvl="1"/>
            <a:r>
              <a:rPr lang="en-US" sz="1600" dirty="0"/>
              <a:t>For a DRU assignment in a given distribution BW,  it is assigned with a global CSD start index </a:t>
            </a:r>
            <a:r>
              <a:rPr lang="en-US" sz="1600" dirty="0" err="1"/>
              <a:t>i</a:t>
            </a:r>
            <a:endParaRPr lang="en-US" sz="1600" dirty="0"/>
          </a:p>
          <a:p>
            <a:pPr lvl="1"/>
            <a:r>
              <a:rPr lang="en-US" sz="1600" dirty="0"/>
              <a:t>If </a:t>
            </a:r>
            <a:r>
              <a:rPr lang="en-US" sz="1600" dirty="0" err="1"/>
              <a:t>Nss</a:t>
            </a:r>
            <a:r>
              <a:rPr lang="en-US" sz="1600" dirty="0"/>
              <a:t> for this DRU is larger than 1, then it will use CSD[mod(</a:t>
            </a:r>
            <a:r>
              <a:rPr lang="en-US" sz="1600" dirty="0" err="1"/>
              <a:t>i</a:t>
            </a:r>
            <a:r>
              <a:rPr lang="en-US" sz="1600" dirty="0"/>
              <a:t>: i+Nss-1, 8)] for each ss</a:t>
            </a:r>
          </a:p>
          <a:p>
            <a:pPr lvl="1"/>
            <a:r>
              <a:rPr lang="en-US" sz="1600" dirty="0"/>
              <a:t>Re-use the existing 8 CSD table in the spec</a:t>
            </a:r>
          </a:p>
          <a:p>
            <a:pPr lvl="1"/>
            <a:endParaRPr lang="en-US" sz="1600" dirty="0"/>
          </a:p>
          <a:p>
            <a:pPr marL="457200" lvl="1" indent="0">
              <a:buNone/>
            </a:pPr>
            <a:endParaRPr lang="en-US" sz="1600" dirty="0"/>
          </a:p>
          <a:p>
            <a:pPr lvl="2"/>
            <a:endParaRPr lang="en-US" sz="1400" dirty="0"/>
          </a:p>
          <a:p>
            <a:pPr marL="1200150" lvl="3" indent="0">
              <a:buNone/>
            </a:pPr>
            <a:endParaRPr lang="en-US" sz="1000" dirty="0"/>
          </a:p>
          <a:p>
            <a:pPr marL="1543050" lvl="4" indent="0">
              <a:buNone/>
            </a:pPr>
            <a:endParaRPr lang="en-US" sz="1200" dirty="0"/>
          </a:p>
          <a:p>
            <a:pPr lvl="3"/>
            <a:endParaRPr lang="en-US" sz="1200" dirty="0"/>
          </a:p>
          <a:p>
            <a:pPr marL="457200" lvl="1" indent="0">
              <a:buNone/>
            </a:pPr>
            <a:r>
              <a:rPr lang="en-US" sz="1400" dirty="0"/>
              <a:t> </a:t>
            </a:r>
          </a:p>
          <a:p>
            <a:pPr lvl="3"/>
            <a:endParaRPr lang="en-US" sz="1200" dirty="0"/>
          </a:p>
          <a:p>
            <a:pPr marL="0" indent="0">
              <a:buNone/>
            </a:pPr>
            <a:endParaRPr lang="en-GB" altLang="zh-CN" sz="2000" b="0" dirty="0"/>
          </a:p>
        </p:txBody>
      </p:sp>
      <p:sp>
        <p:nvSpPr>
          <p:cNvPr id="4" name="Date Placeholder 3">
            <a:extLst>
              <a:ext uri="{FF2B5EF4-FFF2-40B4-BE49-F238E27FC236}">
                <a16:creationId xmlns:a16="http://schemas.microsoft.com/office/drawing/2014/main" id="{2261F8C6-F061-0A46-8BB2-67986BDADBAB}"/>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2B9968FB-01DA-D14A-90AD-0DD0D4C34FCF}"/>
              </a:ext>
            </a:extLst>
          </p:cNvPr>
          <p:cNvSpPr>
            <a:spLocks noGrp="1"/>
          </p:cNvSpPr>
          <p:nvPr>
            <p:ph type="ftr" sz="quarter" idx="11"/>
          </p:nvPr>
        </p:nvSpPr>
        <p:spPr/>
        <p:txBody>
          <a:bodyPr/>
          <a:lstStyle/>
          <a:p>
            <a:pPr>
              <a:defRPr/>
            </a:pPr>
            <a:r>
              <a:rPr lang="en-US"/>
              <a:t>Lin Yang (Qualcomm)</a:t>
            </a:r>
            <a:endParaRPr lang="en-US" dirty="0"/>
          </a:p>
        </p:txBody>
      </p:sp>
      <p:sp>
        <p:nvSpPr>
          <p:cNvPr id="6" name="Slide Number Placeholder 5">
            <a:extLst>
              <a:ext uri="{FF2B5EF4-FFF2-40B4-BE49-F238E27FC236}">
                <a16:creationId xmlns:a16="http://schemas.microsoft.com/office/drawing/2014/main" id="{6093836D-A8D2-1E44-A347-3623DDC209B3}"/>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6</a:t>
            </a:fld>
            <a:endParaRPr lang="en-US"/>
          </a:p>
        </p:txBody>
      </p:sp>
    </p:spTree>
    <p:extLst>
      <p:ext uri="{BB962C8B-B14F-4D97-AF65-F5344CB8AC3E}">
        <p14:creationId xmlns:p14="http://schemas.microsoft.com/office/powerpoint/2010/main" val="1617953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023E7-DF71-9159-A82A-04018B1E63B6}"/>
              </a:ext>
            </a:extLst>
          </p:cNvPr>
          <p:cNvSpPr>
            <a:spLocks noGrp="1"/>
          </p:cNvSpPr>
          <p:nvPr>
            <p:ph type="title"/>
          </p:nvPr>
        </p:nvSpPr>
        <p:spPr>
          <a:xfrm>
            <a:off x="685801" y="836712"/>
            <a:ext cx="7770813" cy="648072"/>
          </a:xfrm>
        </p:spPr>
        <p:txBody>
          <a:bodyPr/>
          <a:lstStyle/>
          <a:p>
            <a:r>
              <a:rPr lang="en-US" sz="2800" dirty="0"/>
              <a:t>Recap: How to Choose the Pilot Locations? [5]</a:t>
            </a:r>
          </a:p>
        </p:txBody>
      </p:sp>
      <p:sp>
        <p:nvSpPr>
          <p:cNvPr id="3" name="Content Placeholder 2">
            <a:extLst>
              <a:ext uri="{FF2B5EF4-FFF2-40B4-BE49-F238E27FC236}">
                <a16:creationId xmlns:a16="http://schemas.microsoft.com/office/drawing/2014/main" id="{63465586-61A9-61D0-9D7D-24FE51BB8349}"/>
              </a:ext>
            </a:extLst>
          </p:cNvPr>
          <p:cNvSpPr>
            <a:spLocks noGrp="1"/>
          </p:cNvSpPr>
          <p:nvPr>
            <p:ph idx="1"/>
          </p:nvPr>
        </p:nvSpPr>
        <p:spPr>
          <a:xfrm>
            <a:off x="685801" y="1772816"/>
            <a:ext cx="7770813" cy="4608512"/>
          </a:xfrm>
        </p:spPr>
        <p:txBody>
          <a:bodyPr/>
          <a:lstStyle/>
          <a:p>
            <a:pPr>
              <a:buFont typeface="Arial" panose="020B0604020202020204" pitchFamily="34" charset="0"/>
              <a:buChar char="•"/>
            </a:pPr>
            <a:r>
              <a:rPr lang="en-US" sz="2000" dirty="0"/>
              <a:t>Across the distribution BW</a:t>
            </a:r>
          </a:p>
          <a:p>
            <a:pPr lvl="1">
              <a:buFont typeface="Times New Roman" panose="02020603050405020304" pitchFamily="18" charset="0"/>
              <a:buChar char="₋"/>
            </a:pPr>
            <a:r>
              <a:rPr lang="en-US" sz="1600" dirty="0"/>
              <a:t>Uniform pilot tone index spacing with maximal possible separation </a:t>
            </a:r>
          </a:p>
          <a:p>
            <a:pPr lvl="2">
              <a:buFont typeface="Arial" panose="020B0604020202020204" pitchFamily="34" charset="0"/>
              <a:buChar char="•"/>
            </a:pPr>
            <a:r>
              <a:rPr lang="en-US" sz="1400" dirty="0"/>
              <a:t>Ensure enough separation of pilots for any combination of DRU</a:t>
            </a:r>
          </a:p>
          <a:p>
            <a:pPr lvl="2">
              <a:buFont typeface="Arial" panose="020B0604020202020204" pitchFamily="34" charset="0"/>
              <a:buChar char="•"/>
            </a:pPr>
            <a:r>
              <a:rPr lang="en-US" sz="1400" dirty="0"/>
              <a:t>Maximal uniform separation for pilots is 11 tones for all 20/40/80MHz distribution</a:t>
            </a:r>
          </a:p>
          <a:p>
            <a:pPr lvl="3">
              <a:buFont typeface="Arial" panose="020B0604020202020204" pitchFamily="34" charset="0"/>
              <a:buChar char="•"/>
            </a:pPr>
            <a:r>
              <a:rPr lang="en-US" sz="1400" dirty="0"/>
              <a:t>No pilots around DC tones or edge tones of each DRU</a:t>
            </a:r>
          </a:p>
          <a:p>
            <a:pPr marL="685800" lvl="2" indent="0"/>
            <a:endParaRPr lang="en-US" sz="1200" dirty="0"/>
          </a:p>
          <a:p>
            <a:pPr>
              <a:buFont typeface="Arial" panose="020B0604020202020204" pitchFamily="34" charset="0"/>
              <a:buChar char="•"/>
            </a:pPr>
            <a:r>
              <a:rPr lang="en-US" sz="2000" dirty="0"/>
              <a:t>Within each DRU</a:t>
            </a:r>
          </a:p>
          <a:p>
            <a:pPr lvl="1">
              <a:buFont typeface="Times New Roman" panose="02020603050405020304" pitchFamily="18" charset="0"/>
              <a:buChar char="₋"/>
            </a:pPr>
            <a:r>
              <a:rPr lang="en-US" sz="1600" dirty="0"/>
              <a:t>Pilots’ separation is critical for small DRU to ensure diversity </a:t>
            </a:r>
          </a:p>
          <a:p>
            <a:pPr lvl="2">
              <a:buFont typeface="Arial" panose="020B0604020202020204" pitchFamily="34" charset="0"/>
              <a:buChar char="•"/>
            </a:pPr>
            <a:r>
              <a:rPr lang="en-US" sz="1400" dirty="0"/>
              <a:t>Especially for dRU26 which only has 2 pilots across the distribution BW for phase tracking</a:t>
            </a:r>
          </a:p>
          <a:p>
            <a:pPr lvl="1">
              <a:buFont typeface="Times New Roman" panose="02020603050405020304" pitchFamily="18" charset="0"/>
              <a:buChar char="₋"/>
            </a:pPr>
            <a:r>
              <a:rPr lang="en-US" sz="1600" dirty="0"/>
              <a:t>Pilot tone separation pattern is important for large DRUs  </a:t>
            </a:r>
          </a:p>
          <a:p>
            <a:pPr lvl="2">
              <a:buFont typeface="Arial" panose="020B0604020202020204" pitchFamily="34" charset="0"/>
              <a:buChar char="•"/>
            </a:pPr>
            <a:r>
              <a:rPr lang="en-US" sz="1400" dirty="0"/>
              <a:t>Large DRU has less power boosting gain but can potentially harvest more gain from channel smoothing </a:t>
            </a:r>
          </a:p>
          <a:p>
            <a:pPr lvl="2">
              <a:buFont typeface="Arial" panose="020B0604020202020204" pitchFamily="34" charset="0"/>
              <a:buChar char="•"/>
            </a:pPr>
            <a:r>
              <a:rPr lang="en-US" sz="1400" dirty="0"/>
              <a:t>Fixed pilot pattern may simplify smoothing filter design</a:t>
            </a:r>
          </a:p>
          <a:p>
            <a:pPr>
              <a:buFont typeface="Arial" panose="020B0604020202020204" pitchFamily="34" charset="0"/>
              <a:buChar char="•"/>
            </a:pPr>
            <a:endParaRPr lang="en-US" sz="3200" dirty="0"/>
          </a:p>
        </p:txBody>
      </p:sp>
      <p:sp>
        <p:nvSpPr>
          <p:cNvPr id="4" name="Date Placeholder 3">
            <a:extLst>
              <a:ext uri="{FF2B5EF4-FFF2-40B4-BE49-F238E27FC236}">
                <a16:creationId xmlns:a16="http://schemas.microsoft.com/office/drawing/2014/main" id="{1ADC4B7C-6D6A-9E43-A1C3-321D4A4D0C91}"/>
              </a:ext>
            </a:extLst>
          </p:cNvPr>
          <p:cNvSpPr>
            <a:spLocks noGrp="1"/>
          </p:cNvSpPr>
          <p:nvPr>
            <p:ph type="dt" idx="10"/>
          </p:nvPr>
        </p:nvSpPr>
        <p:spPr>
          <a:xfrm>
            <a:off x="696913" y="332601"/>
            <a:ext cx="942566" cy="276999"/>
          </a:xfrm>
        </p:spPr>
        <p:txBody>
          <a:bodyPr/>
          <a:lstStyle/>
          <a:p>
            <a:r>
              <a:rPr lang="en-US"/>
              <a:t>September 2024</a:t>
            </a:r>
          </a:p>
        </p:txBody>
      </p:sp>
      <p:sp>
        <p:nvSpPr>
          <p:cNvPr id="5" name="Footer Placeholder 4">
            <a:extLst>
              <a:ext uri="{FF2B5EF4-FFF2-40B4-BE49-F238E27FC236}">
                <a16:creationId xmlns:a16="http://schemas.microsoft.com/office/drawing/2014/main" id="{B4FDFDA2-D244-6169-6BD9-52EA97DE5E5B}"/>
              </a:ext>
            </a:extLst>
          </p:cNvPr>
          <p:cNvSpPr>
            <a:spLocks noGrp="1"/>
          </p:cNvSpPr>
          <p:nvPr>
            <p:ph type="ftr" idx="11"/>
          </p:nvPr>
        </p:nvSpPr>
        <p:spPr>
          <a:xfrm>
            <a:off x="7151172" y="6475413"/>
            <a:ext cx="1392753" cy="184666"/>
          </a:xfrm>
        </p:spPr>
        <p:txBody>
          <a:bodyPr/>
          <a:lstStyle/>
          <a:p>
            <a:r>
              <a:rPr lang="en-US"/>
              <a:t>Lin Yang (Qualcomm)</a:t>
            </a:r>
          </a:p>
        </p:txBody>
      </p:sp>
      <p:sp>
        <p:nvSpPr>
          <p:cNvPr id="6" name="Slide Number Placeholder 5">
            <a:extLst>
              <a:ext uri="{FF2B5EF4-FFF2-40B4-BE49-F238E27FC236}">
                <a16:creationId xmlns:a16="http://schemas.microsoft.com/office/drawing/2014/main" id="{63D73811-753E-1929-A1E7-EC443CF323C0}"/>
              </a:ext>
            </a:extLst>
          </p:cNvPr>
          <p:cNvSpPr>
            <a:spLocks noGrp="1"/>
          </p:cNvSpPr>
          <p:nvPr>
            <p:ph type="sldNum" idx="12"/>
          </p:nvPr>
        </p:nvSpPr>
        <p:spPr>
          <a:xfrm>
            <a:off x="4571628" y="6475413"/>
            <a:ext cx="76944" cy="184666"/>
          </a:xfrm>
        </p:spPr>
        <p:txBody>
          <a:bodyPr/>
          <a:lstStyle/>
          <a:p>
            <a:fld id="{485EAA83-31A4-4A1C-8334-D0498506D31F}" type="slidenum">
              <a:rPr lang="en-US" smtClean="0"/>
              <a:t>7</a:t>
            </a:fld>
            <a:endParaRPr lang="en-US"/>
          </a:p>
        </p:txBody>
      </p:sp>
    </p:spTree>
    <p:extLst>
      <p:ext uri="{BB962C8B-B14F-4D97-AF65-F5344CB8AC3E}">
        <p14:creationId xmlns:p14="http://schemas.microsoft.com/office/powerpoint/2010/main" val="354994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3818-23FF-214A-CCEE-C6474370C84B}"/>
              </a:ext>
            </a:extLst>
          </p:cNvPr>
          <p:cNvSpPr>
            <a:spLocks noGrp="1"/>
          </p:cNvSpPr>
          <p:nvPr>
            <p:ph type="title"/>
          </p:nvPr>
        </p:nvSpPr>
        <p:spPr/>
        <p:txBody>
          <a:bodyPr/>
          <a:lstStyle/>
          <a:p>
            <a:r>
              <a:rPr lang="en-US" dirty="0"/>
              <a:t>Recap: Pilots for 20MHz DRU [5]</a:t>
            </a:r>
          </a:p>
        </p:txBody>
      </p:sp>
      <p:sp>
        <p:nvSpPr>
          <p:cNvPr id="3" name="Content Placeholder 2">
            <a:extLst>
              <a:ext uri="{FF2B5EF4-FFF2-40B4-BE49-F238E27FC236}">
                <a16:creationId xmlns:a16="http://schemas.microsoft.com/office/drawing/2014/main" id="{30E450B2-8CFB-9A83-69EB-82C20C14B2E2}"/>
              </a:ext>
            </a:extLst>
          </p:cNvPr>
          <p:cNvSpPr>
            <a:spLocks noGrp="1"/>
          </p:cNvSpPr>
          <p:nvPr>
            <p:ph idx="1"/>
          </p:nvPr>
        </p:nvSpPr>
        <p:spPr>
          <a:xfrm>
            <a:off x="4219163" y="2440057"/>
            <a:ext cx="4388126" cy="1709023"/>
          </a:xfrm>
        </p:spPr>
        <p:txBody>
          <a:bodyPr/>
          <a:lstStyle/>
          <a:p>
            <a:pPr>
              <a:buFont typeface="Arial" panose="020B0604020202020204" pitchFamily="34" charset="0"/>
              <a:buChar char="•"/>
            </a:pPr>
            <a:r>
              <a:rPr lang="en-US" sz="1350" dirty="0"/>
              <a:t>Hierarchical uniform pilot structure of distance of 11</a:t>
            </a:r>
          </a:p>
          <a:p>
            <a:pPr marL="400050" lvl="1" indent="0">
              <a:buNone/>
            </a:pPr>
            <a:r>
              <a:rPr lang="en-US" sz="1100" b="0" dirty="0"/>
              <a:t> [-111  -100   -89   -78   -67   -56   -45   -34   -23    15    26    37    48    59       70    81     92   103]</a:t>
            </a:r>
          </a:p>
          <a:p>
            <a:pPr>
              <a:buFont typeface="Arial" panose="020B0604020202020204" pitchFamily="34" charset="0"/>
              <a:buChar char="•"/>
            </a:pPr>
            <a:endParaRPr lang="en-US" sz="1200" dirty="0"/>
          </a:p>
          <a:p>
            <a:pPr>
              <a:buFont typeface="Arial" panose="020B0604020202020204" pitchFamily="34" charset="0"/>
              <a:buChar char="•"/>
            </a:pPr>
            <a:r>
              <a:rPr lang="en-US" sz="1350" dirty="0"/>
              <a:t>Fixed pilot tone separation patterns for all DRUs in 20MHz</a:t>
            </a:r>
          </a:p>
          <a:p>
            <a:endParaRPr lang="en-US" sz="900" dirty="0"/>
          </a:p>
        </p:txBody>
      </p:sp>
      <p:sp>
        <p:nvSpPr>
          <p:cNvPr id="4" name="Date Placeholder 3">
            <a:extLst>
              <a:ext uri="{FF2B5EF4-FFF2-40B4-BE49-F238E27FC236}">
                <a16:creationId xmlns:a16="http://schemas.microsoft.com/office/drawing/2014/main" id="{E1390D90-383F-5832-69EF-C6F7ADFE31A8}"/>
              </a:ext>
            </a:extLst>
          </p:cNvPr>
          <p:cNvSpPr>
            <a:spLocks noGrp="1"/>
          </p:cNvSpPr>
          <p:nvPr>
            <p:ph type="dt" idx="10"/>
          </p:nvPr>
        </p:nvSpPr>
        <p:spPr>
          <a:xfrm>
            <a:off x="696913" y="332601"/>
            <a:ext cx="942566" cy="276999"/>
          </a:xfrm>
        </p:spPr>
        <p:txBody>
          <a:bodyPr/>
          <a:lstStyle/>
          <a:p>
            <a:r>
              <a:rPr lang="en-US"/>
              <a:t>September 2024</a:t>
            </a:r>
          </a:p>
        </p:txBody>
      </p:sp>
      <p:sp>
        <p:nvSpPr>
          <p:cNvPr id="5" name="Footer Placeholder 4">
            <a:extLst>
              <a:ext uri="{FF2B5EF4-FFF2-40B4-BE49-F238E27FC236}">
                <a16:creationId xmlns:a16="http://schemas.microsoft.com/office/drawing/2014/main" id="{F8A02B4F-47B4-ACE4-41D1-DB40F74BB6F0}"/>
              </a:ext>
            </a:extLst>
          </p:cNvPr>
          <p:cNvSpPr>
            <a:spLocks noGrp="1"/>
          </p:cNvSpPr>
          <p:nvPr>
            <p:ph type="ftr" idx="11"/>
          </p:nvPr>
        </p:nvSpPr>
        <p:spPr>
          <a:xfrm>
            <a:off x="7151172" y="6475413"/>
            <a:ext cx="1392753" cy="184666"/>
          </a:xfrm>
        </p:spPr>
        <p:txBody>
          <a:bodyPr/>
          <a:lstStyle/>
          <a:p>
            <a:r>
              <a:rPr lang="en-US"/>
              <a:t>Lin Yang (Qualcomm)</a:t>
            </a:r>
          </a:p>
        </p:txBody>
      </p:sp>
      <p:sp>
        <p:nvSpPr>
          <p:cNvPr id="6" name="Slide Number Placeholder 5">
            <a:extLst>
              <a:ext uri="{FF2B5EF4-FFF2-40B4-BE49-F238E27FC236}">
                <a16:creationId xmlns:a16="http://schemas.microsoft.com/office/drawing/2014/main" id="{C2D6D082-1E46-050E-07DF-510BEB37C4F2}"/>
              </a:ext>
            </a:extLst>
          </p:cNvPr>
          <p:cNvSpPr>
            <a:spLocks noGrp="1"/>
          </p:cNvSpPr>
          <p:nvPr>
            <p:ph type="sldNum" idx="12"/>
          </p:nvPr>
        </p:nvSpPr>
        <p:spPr>
          <a:xfrm>
            <a:off x="4571628" y="6475413"/>
            <a:ext cx="76944" cy="184666"/>
          </a:xfrm>
        </p:spPr>
        <p:txBody>
          <a:bodyPr/>
          <a:lstStyle/>
          <a:p>
            <a:fld id="{485EAA83-31A4-4A1C-8334-D0498506D31F}" type="slidenum">
              <a:rPr lang="en-US" smtClean="0"/>
              <a:t>8</a:t>
            </a:fld>
            <a:endParaRPr lang="en-US"/>
          </a:p>
        </p:txBody>
      </p:sp>
      <p:graphicFrame>
        <p:nvGraphicFramePr>
          <p:cNvPr id="7" name="Content Placeholder 6">
            <a:extLst>
              <a:ext uri="{FF2B5EF4-FFF2-40B4-BE49-F238E27FC236}">
                <a16:creationId xmlns:a16="http://schemas.microsoft.com/office/drawing/2014/main" id="{20FE553D-F443-C0AF-F043-6867DB2E338B}"/>
              </a:ext>
            </a:extLst>
          </p:cNvPr>
          <p:cNvGraphicFramePr>
            <a:graphicFrameLocks/>
          </p:cNvGraphicFramePr>
          <p:nvPr>
            <p:extLst>
              <p:ext uri="{D42A27DB-BD31-4B8C-83A1-F6EECF244321}">
                <p14:modId xmlns:p14="http://schemas.microsoft.com/office/powerpoint/2010/main" val="2974983846"/>
              </p:ext>
            </p:extLst>
          </p:nvPr>
        </p:nvGraphicFramePr>
        <p:xfrm>
          <a:off x="1056407" y="2554870"/>
          <a:ext cx="2586832" cy="1266978"/>
        </p:xfrm>
        <a:graphic>
          <a:graphicData uri="http://schemas.openxmlformats.org/drawingml/2006/table">
            <a:tbl>
              <a:tblPr/>
              <a:tblGrid>
                <a:gridCol w="721613">
                  <a:extLst>
                    <a:ext uri="{9D8B030D-6E8A-4147-A177-3AD203B41FA5}">
                      <a16:colId xmlns:a16="http://schemas.microsoft.com/office/drawing/2014/main" val="275095027"/>
                    </a:ext>
                  </a:extLst>
                </a:gridCol>
                <a:gridCol w="1865219">
                  <a:extLst>
                    <a:ext uri="{9D8B030D-6E8A-4147-A177-3AD203B41FA5}">
                      <a16:colId xmlns:a16="http://schemas.microsoft.com/office/drawing/2014/main" val="2687704051"/>
                    </a:ext>
                  </a:extLst>
                </a:gridCol>
              </a:tblGrid>
              <a:tr h="276744">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20MHz</a:t>
                      </a:r>
                      <a:endParaRPr lang="en-US" sz="1100" b="1" i="0" u="none" strike="noStrike" dirty="0">
                        <a:solidFill>
                          <a:srgbClr val="FF0000"/>
                        </a:solidFill>
                        <a:effectLst/>
                        <a:latin typeface="Calibri" panose="020F0502020204030204" pitchFamily="34" charset="0"/>
                      </a:endParaRPr>
                    </a:p>
                  </a:txBody>
                  <a:tcPr marL="3839" marR="3839" marT="38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9685985"/>
                  </a:ext>
                </a:extLst>
              </a:tr>
              <a:tr h="138372">
                <a:tc>
                  <a:txBody>
                    <a:bodyPr/>
                    <a:lstStyle/>
                    <a:p>
                      <a:pPr algn="l" fontAlgn="b"/>
                      <a:r>
                        <a:rPr lang="en-US" sz="800" b="0" i="0" u="none" strike="noStrike" dirty="0" err="1">
                          <a:solidFill>
                            <a:srgbClr val="000000"/>
                          </a:solidFill>
                          <a:effectLst/>
                          <a:latin typeface="Calibri" panose="020F0502020204030204" pitchFamily="34" charset="0"/>
                        </a:rPr>
                        <a:t>dRU</a:t>
                      </a:r>
                      <a:r>
                        <a:rPr lang="en-US" sz="800" b="0" i="0" u="none" strike="noStrike" dirty="0">
                          <a:solidFill>
                            <a:srgbClr val="000000"/>
                          </a:solidFill>
                          <a:effectLst/>
                          <a:latin typeface="Calibri" panose="020F0502020204030204" pitchFamily="34" charset="0"/>
                        </a:rPr>
                        <a:t> size</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dirty="0" err="1">
                          <a:solidFill>
                            <a:srgbClr val="000000"/>
                          </a:solidFill>
                          <a:effectLst/>
                          <a:latin typeface="Times New Roman" panose="02020603050405020304" pitchFamily="18" charset="0"/>
                        </a:rPr>
                        <a:t>KdRxx_i</a:t>
                      </a:r>
                      <a:endParaRPr lang="en-US" sz="800" b="0" i="1" u="none" strike="noStrike" dirty="0">
                        <a:solidFill>
                          <a:srgbClr val="000000"/>
                        </a:solidFill>
                        <a:effectLst/>
                        <a:latin typeface="Times New Roman" panose="02020603050405020304" pitchFamily="18" charset="0"/>
                      </a:endParaRPr>
                    </a:p>
                  </a:txBody>
                  <a:tcPr marL="3839" marR="3839" marT="3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933855"/>
                  </a:ext>
                </a:extLst>
              </a:tr>
              <a:tr h="364592">
                <a:tc>
                  <a:txBody>
                    <a:bodyPr/>
                    <a:lstStyle/>
                    <a:p>
                      <a:pPr algn="l" fontAlgn="b"/>
                      <a:r>
                        <a:rPr lang="en-US" sz="800" b="0" i="0" u="none" strike="noStrike" dirty="0">
                          <a:solidFill>
                            <a:srgbClr val="000000"/>
                          </a:solidFill>
                          <a:effectLst/>
                          <a:latin typeface="Calibri" panose="020F0502020204030204" pitchFamily="34" charset="0"/>
                        </a:rPr>
                        <a:t>dRU26,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1:9</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15}, {-89    37}, {-100    26}, {-78    48},</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{-67    59}, {-56    70}, {-34    92}, {-45    81},</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{-23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728085"/>
                  </a:ext>
                </a:extLst>
              </a:tr>
              <a:tr h="276744">
                <a:tc>
                  <a:txBody>
                    <a:bodyPr/>
                    <a:lstStyle/>
                    <a:p>
                      <a:pPr algn="l" fontAlgn="b"/>
                      <a:r>
                        <a:rPr lang="en-US" sz="800" b="0" i="0" u="none" strike="noStrike" dirty="0">
                          <a:solidFill>
                            <a:srgbClr val="000000"/>
                          </a:solidFill>
                          <a:effectLst/>
                          <a:latin typeface="Calibri" panose="020F0502020204030204" pitchFamily="34" charset="0"/>
                        </a:rPr>
                        <a:t>dRU52,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1:4</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-89    15    37}, {-100   -78    26    48},                 {-56   -34    70    92}, {-45   -23    81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370097"/>
                  </a:ext>
                </a:extLst>
              </a:tr>
              <a:tr h="143144">
                <a:tc>
                  <a:txBody>
                    <a:bodyPr/>
                    <a:lstStyle/>
                    <a:p>
                      <a:pPr algn="l" fontAlgn="b"/>
                      <a:r>
                        <a:rPr lang="en-US" sz="800" b="0" i="0" u="none" strike="noStrike">
                          <a:solidFill>
                            <a:srgbClr val="000000"/>
                          </a:solidFill>
                          <a:effectLst/>
                          <a:latin typeface="Calibri" panose="020F0502020204030204" pitchFamily="34" charset="0"/>
                        </a:rPr>
                        <a:t>dRU106, i = 1:2</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{-111   -78    15    48}, {-56   -23    70   103}</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52191"/>
                  </a:ext>
                </a:extLst>
              </a:tr>
            </a:tbl>
          </a:graphicData>
        </a:graphic>
      </p:graphicFrame>
    </p:spTree>
    <p:extLst>
      <p:ext uri="{BB962C8B-B14F-4D97-AF65-F5344CB8AC3E}">
        <p14:creationId xmlns:p14="http://schemas.microsoft.com/office/powerpoint/2010/main" val="2438183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3818-23FF-214A-CCEE-C6474370C84B}"/>
              </a:ext>
            </a:extLst>
          </p:cNvPr>
          <p:cNvSpPr>
            <a:spLocks noGrp="1"/>
          </p:cNvSpPr>
          <p:nvPr>
            <p:ph type="title"/>
          </p:nvPr>
        </p:nvSpPr>
        <p:spPr/>
        <p:txBody>
          <a:bodyPr/>
          <a:lstStyle/>
          <a:p>
            <a:r>
              <a:rPr lang="en-US" dirty="0"/>
              <a:t>Recap: Pilots for 40MHz DRU [5]</a:t>
            </a:r>
          </a:p>
        </p:txBody>
      </p:sp>
      <p:sp>
        <p:nvSpPr>
          <p:cNvPr id="3" name="Content Placeholder 2">
            <a:extLst>
              <a:ext uri="{FF2B5EF4-FFF2-40B4-BE49-F238E27FC236}">
                <a16:creationId xmlns:a16="http://schemas.microsoft.com/office/drawing/2014/main" id="{30E450B2-8CFB-9A83-69EB-82C20C14B2E2}"/>
              </a:ext>
            </a:extLst>
          </p:cNvPr>
          <p:cNvSpPr>
            <a:spLocks noGrp="1"/>
          </p:cNvSpPr>
          <p:nvPr>
            <p:ph idx="1"/>
          </p:nvPr>
        </p:nvSpPr>
        <p:spPr>
          <a:xfrm>
            <a:off x="4211707" y="2343152"/>
            <a:ext cx="4330631" cy="1401417"/>
          </a:xfrm>
        </p:spPr>
        <p:txBody>
          <a:bodyPr/>
          <a:lstStyle/>
          <a:p>
            <a:pPr>
              <a:buFont typeface="Arial" panose="020B0604020202020204" pitchFamily="34" charset="0"/>
              <a:buChar char="•"/>
            </a:pPr>
            <a:r>
              <a:rPr lang="en-US" sz="1350" dirty="0"/>
              <a:t>Hierarchical uniform pilot structure of distance of 11</a:t>
            </a:r>
          </a:p>
          <a:p>
            <a:pPr marL="400050" lvl="1" indent="0">
              <a:buNone/>
            </a:pPr>
            <a:r>
              <a:rPr lang="en-US" sz="1100" dirty="0"/>
              <a:t> </a:t>
            </a:r>
            <a:r>
              <a:rPr lang="en-US" sz="1100" b="0" dirty="0"/>
              <a:t>[-224  -213  -202  -191  -180  -169  -158  -147  -136  -125  -114    -103  -92  -81   -70   -59   -48   -37    28    39    50    61    72    83    94   105   116   127   138   149   160   171   182   193   204   215]</a:t>
            </a:r>
          </a:p>
          <a:p>
            <a:pPr>
              <a:buFont typeface="Arial" panose="020B0604020202020204" pitchFamily="34" charset="0"/>
              <a:buChar char="•"/>
            </a:pPr>
            <a:endParaRPr lang="en-US" sz="1200" dirty="0"/>
          </a:p>
          <a:p>
            <a:pPr>
              <a:buFont typeface="Arial" panose="020B0604020202020204" pitchFamily="34" charset="0"/>
              <a:buChar char="•"/>
            </a:pPr>
            <a:r>
              <a:rPr lang="en-US" sz="1350" dirty="0"/>
              <a:t>Fixed pilot tone separation patterns for all DRUs in 40MHz</a:t>
            </a:r>
          </a:p>
          <a:p>
            <a:endParaRPr lang="en-US" sz="900" dirty="0"/>
          </a:p>
        </p:txBody>
      </p:sp>
      <p:sp>
        <p:nvSpPr>
          <p:cNvPr id="4" name="Date Placeholder 3">
            <a:extLst>
              <a:ext uri="{FF2B5EF4-FFF2-40B4-BE49-F238E27FC236}">
                <a16:creationId xmlns:a16="http://schemas.microsoft.com/office/drawing/2014/main" id="{E1390D90-383F-5832-69EF-C6F7ADFE31A8}"/>
              </a:ext>
            </a:extLst>
          </p:cNvPr>
          <p:cNvSpPr>
            <a:spLocks noGrp="1"/>
          </p:cNvSpPr>
          <p:nvPr>
            <p:ph type="dt" idx="10"/>
          </p:nvPr>
        </p:nvSpPr>
        <p:spPr>
          <a:xfrm>
            <a:off x="696913" y="332601"/>
            <a:ext cx="942566" cy="276999"/>
          </a:xfrm>
        </p:spPr>
        <p:txBody>
          <a:bodyPr/>
          <a:lstStyle/>
          <a:p>
            <a:r>
              <a:rPr lang="en-US"/>
              <a:t>September 2024</a:t>
            </a:r>
          </a:p>
        </p:txBody>
      </p:sp>
      <p:sp>
        <p:nvSpPr>
          <p:cNvPr id="5" name="Footer Placeholder 4">
            <a:extLst>
              <a:ext uri="{FF2B5EF4-FFF2-40B4-BE49-F238E27FC236}">
                <a16:creationId xmlns:a16="http://schemas.microsoft.com/office/drawing/2014/main" id="{F8A02B4F-47B4-ACE4-41D1-DB40F74BB6F0}"/>
              </a:ext>
            </a:extLst>
          </p:cNvPr>
          <p:cNvSpPr>
            <a:spLocks noGrp="1"/>
          </p:cNvSpPr>
          <p:nvPr>
            <p:ph type="ftr" idx="11"/>
          </p:nvPr>
        </p:nvSpPr>
        <p:spPr>
          <a:xfrm>
            <a:off x="7151172" y="6475413"/>
            <a:ext cx="1392753" cy="184666"/>
          </a:xfrm>
        </p:spPr>
        <p:txBody>
          <a:bodyPr/>
          <a:lstStyle/>
          <a:p>
            <a:r>
              <a:rPr lang="en-US"/>
              <a:t>Lin Yang (Qualcomm)</a:t>
            </a:r>
          </a:p>
        </p:txBody>
      </p:sp>
      <p:sp>
        <p:nvSpPr>
          <p:cNvPr id="6" name="Slide Number Placeholder 5">
            <a:extLst>
              <a:ext uri="{FF2B5EF4-FFF2-40B4-BE49-F238E27FC236}">
                <a16:creationId xmlns:a16="http://schemas.microsoft.com/office/drawing/2014/main" id="{C2D6D082-1E46-050E-07DF-510BEB37C4F2}"/>
              </a:ext>
            </a:extLst>
          </p:cNvPr>
          <p:cNvSpPr>
            <a:spLocks noGrp="1"/>
          </p:cNvSpPr>
          <p:nvPr>
            <p:ph type="sldNum" idx="12"/>
          </p:nvPr>
        </p:nvSpPr>
        <p:spPr>
          <a:xfrm>
            <a:off x="4571628" y="6475413"/>
            <a:ext cx="76944" cy="184666"/>
          </a:xfrm>
        </p:spPr>
        <p:txBody>
          <a:bodyPr/>
          <a:lstStyle/>
          <a:p>
            <a:fld id="{485EAA83-31A4-4A1C-8334-D0498506D31F}" type="slidenum">
              <a:rPr lang="en-US" smtClean="0"/>
              <a:t>9</a:t>
            </a:fld>
            <a:endParaRPr lang="en-US"/>
          </a:p>
        </p:txBody>
      </p:sp>
      <p:graphicFrame>
        <p:nvGraphicFramePr>
          <p:cNvPr id="9" name="Table 8">
            <a:extLst>
              <a:ext uri="{FF2B5EF4-FFF2-40B4-BE49-F238E27FC236}">
                <a16:creationId xmlns:a16="http://schemas.microsoft.com/office/drawing/2014/main" id="{7F1F3DE8-1172-08BF-98BB-1E2F4F7ED90A}"/>
              </a:ext>
            </a:extLst>
          </p:cNvPr>
          <p:cNvGraphicFramePr>
            <a:graphicFrameLocks noGrp="1"/>
          </p:cNvGraphicFramePr>
          <p:nvPr>
            <p:extLst>
              <p:ext uri="{D42A27DB-BD31-4B8C-83A1-F6EECF244321}">
                <p14:modId xmlns:p14="http://schemas.microsoft.com/office/powerpoint/2010/main" val="289057622"/>
              </p:ext>
            </p:extLst>
          </p:nvPr>
        </p:nvGraphicFramePr>
        <p:xfrm>
          <a:off x="961608" y="2343150"/>
          <a:ext cx="2818304" cy="2127788"/>
        </p:xfrm>
        <a:graphic>
          <a:graphicData uri="http://schemas.openxmlformats.org/drawingml/2006/table">
            <a:tbl>
              <a:tblPr/>
              <a:tblGrid>
                <a:gridCol w="786183">
                  <a:extLst>
                    <a:ext uri="{9D8B030D-6E8A-4147-A177-3AD203B41FA5}">
                      <a16:colId xmlns:a16="http://schemas.microsoft.com/office/drawing/2014/main" val="2026145614"/>
                    </a:ext>
                  </a:extLst>
                </a:gridCol>
                <a:gridCol w="2032121">
                  <a:extLst>
                    <a:ext uri="{9D8B030D-6E8A-4147-A177-3AD203B41FA5}">
                      <a16:colId xmlns:a16="http://schemas.microsoft.com/office/drawing/2014/main" val="2669506513"/>
                    </a:ext>
                  </a:extLst>
                </a:gridCol>
              </a:tblGrid>
              <a:tr h="282540">
                <a:tc gridSpan="2">
                  <a:txBody>
                    <a:bodyPr/>
                    <a:lstStyle/>
                    <a:p>
                      <a:pPr algn="ctr" fontAlgn="b"/>
                      <a:r>
                        <a:rPr lang="en-US" sz="1100" b="1" i="0" u="none" strike="noStrike" dirty="0">
                          <a:solidFill>
                            <a:srgbClr val="000000"/>
                          </a:solidFill>
                          <a:effectLst/>
                          <a:latin typeface="Calibri" panose="020F0502020204030204" pitchFamily="34" charset="0"/>
                        </a:rPr>
                        <a:t>Pilot indices for DRU transmission over 40MHz</a:t>
                      </a:r>
                      <a:endParaRPr lang="en-US" sz="1100" b="1" i="0" u="none" strike="noStrike" dirty="0">
                        <a:solidFill>
                          <a:srgbClr val="FF0000"/>
                        </a:solidFill>
                        <a:effectLst/>
                        <a:latin typeface="Calibri" panose="020F0502020204030204" pitchFamily="34" charset="0"/>
                      </a:endParaRPr>
                    </a:p>
                  </a:txBody>
                  <a:tcPr marL="3839" marR="3839" marT="38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8294786"/>
                  </a:ext>
                </a:extLst>
              </a:tr>
              <a:tr h="134322">
                <a:tc>
                  <a:txBody>
                    <a:bodyPr/>
                    <a:lstStyle/>
                    <a:p>
                      <a:pPr algn="l" fontAlgn="b"/>
                      <a:r>
                        <a:rPr lang="en-US" sz="800" b="0" i="0" u="none" strike="noStrike" dirty="0" err="1">
                          <a:solidFill>
                            <a:srgbClr val="000000"/>
                          </a:solidFill>
                          <a:effectLst/>
                          <a:latin typeface="Calibri" panose="020F0502020204030204" pitchFamily="34" charset="0"/>
                        </a:rPr>
                        <a:t>dRU</a:t>
                      </a:r>
                      <a:r>
                        <a:rPr lang="en-US" sz="800" b="0" i="0" u="none" strike="noStrike" dirty="0">
                          <a:solidFill>
                            <a:srgbClr val="000000"/>
                          </a:solidFill>
                          <a:effectLst/>
                          <a:latin typeface="Calibri" panose="020F0502020204030204" pitchFamily="34" charset="0"/>
                        </a:rPr>
                        <a:t> size</a:t>
                      </a:r>
                    </a:p>
                  </a:txBody>
                  <a:tcPr marL="3839" marR="3839" marT="38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dirty="0" err="1">
                          <a:solidFill>
                            <a:srgbClr val="000000"/>
                          </a:solidFill>
                          <a:effectLst/>
                          <a:latin typeface="Times New Roman" panose="02020603050405020304" pitchFamily="18" charset="0"/>
                        </a:rPr>
                        <a:t>KdRxx_i</a:t>
                      </a:r>
                      <a:endParaRPr lang="en-US" sz="800" b="0" i="1" u="none" strike="noStrike" dirty="0">
                        <a:solidFill>
                          <a:srgbClr val="000000"/>
                        </a:solidFill>
                        <a:effectLst/>
                        <a:latin typeface="Times New Roman" panose="02020603050405020304" pitchFamily="18" charset="0"/>
                      </a:endParaRPr>
                    </a:p>
                  </a:txBody>
                  <a:tcPr marL="3839" marR="3839" marT="38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709207"/>
                  </a:ext>
                </a:extLst>
              </a:tr>
              <a:tr h="631716">
                <a:tc>
                  <a:txBody>
                    <a:bodyPr/>
                    <a:lstStyle/>
                    <a:p>
                      <a:pPr algn="l" fontAlgn="ctr"/>
                      <a:r>
                        <a:rPr lang="en-US" sz="800" b="0" i="0" u="none" strike="noStrike" dirty="0">
                          <a:solidFill>
                            <a:srgbClr val="000000"/>
                          </a:solidFill>
                          <a:effectLst/>
                          <a:latin typeface="Calibri" panose="020F0502020204030204" pitchFamily="34" charset="0"/>
                        </a:rPr>
                        <a:t>dRU26, </a:t>
                      </a:r>
                      <a:r>
                        <a:rPr lang="en-US" sz="800" b="0" i="0" u="none" strike="noStrike" dirty="0" err="1">
                          <a:solidFill>
                            <a:srgbClr val="000000"/>
                          </a:solidFill>
                          <a:effectLst/>
                          <a:latin typeface="Calibri" panose="020F0502020204030204" pitchFamily="34" charset="0"/>
                        </a:rPr>
                        <a:t>i</a:t>
                      </a:r>
                      <a:r>
                        <a:rPr lang="en-US" sz="800" b="0" i="0" u="none" strike="noStrike" dirty="0">
                          <a:solidFill>
                            <a:srgbClr val="000000"/>
                          </a:solidFill>
                          <a:effectLst/>
                          <a:latin typeface="Calibri" panose="020F0502020204030204" pitchFamily="34" charset="0"/>
                        </a:rPr>
                        <a:t> = 1:18</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28}, {-125   127}, {-202    50}, {-103   149},</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{-81   171}, {-114   138}, {-213    39}, {-92   160},</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{-191    61}, {-169    83}, {-70   182}, {-147   105},         {-48   204}, {-180    72}, {-59   193}, {-158    94},         {-37   215}, {-136   116}</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612670"/>
                  </a:ext>
                </a:extLst>
              </a:tr>
              <a:tr h="537289">
                <a:tc>
                  <a:txBody>
                    <a:bodyPr/>
                    <a:lstStyle/>
                    <a:p>
                      <a:pPr algn="l" fontAlgn="ctr"/>
                      <a:r>
                        <a:rPr lang="en-US" sz="800" b="0" i="0" u="none" strike="noStrike">
                          <a:solidFill>
                            <a:srgbClr val="000000"/>
                          </a:solidFill>
                          <a:effectLst/>
                          <a:latin typeface="Calibri" panose="020F0502020204030204" pitchFamily="34" charset="0"/>
                        </a:rPr>
                        <a:t>dRU52, i = 1:8</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-125    28   127}, {-202  -103    50   149},         {-213  -114    39   138}, {-191   -92    61   160},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{-169   -70    83   182}, {-147   -48   105   204},         {-158   -59    94   193}, {-136   -37   116   215}   </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02129"/>
                  </a:ext>
                </a:extLst>
              </a:tr>
              <a:tr h="268644">
                <a:tc>
                  <a:txBody>
                    <a:bodyPr/>
                    <a:lstStyle/>
                    <a:p>
                      <a:pPr algn="l" fontAlgn="ctr"/>
                      <a:r>
                        <a:rPr lang="en-US" sz="800" b="0" i="0" u="none" strike="noStrike">
                          <a:solidFill>
                            <a:srgbClr val="000000"/>
                          </a:solidFill>
                          <a:effectLst/>
                          <a:latin typeface="Calibri" panose="020F0502020204030204" pitchFamily="34" charset="0"/>
                        </a:rPr>
                        <a:t>dRU106, i = 1:4</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-103    28   149}, {-213   -92    39   160},        {-169   -48    83   204}, {-158   -37    94   215}</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151188"/>
                  </a:ext>
                </a:extLst>
              </a:tr>
              <a:tr h="273277">
                <a:tc>
                  <a:txBody>
                    <a:bodyPr/>
                    <a:lstStyle/>
                    <a:p>
                      <a:pPr algn="l" fontAlgn="ctr"/>
                      <a:r>
                        <a:rPr lang="en-US" sz="800" b="0" i="0" u="none" strike="noStrike">
                          <a:solidFill>
                            <a:srgbClr val="000000"/>
                          </a:solidFill>
                          <a:effectLst/>
                          <a:latin typeface="Calibri" panose="020F0502020204030204" pitchFamily="34" charset="0"/>
                        </a:rPr>
                        <a:t>dRU242, i = 1:2</a:t>
                      </a:r>
                    </a:p>
                  </a:txBody>
                  <a:tcPr marL="3839" marR="3839" marT="38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panose="020F0502020204030204" pitchFamily="34" charset="0"/>
                        </a:rPr>
                        <a:t>{-224  -213  -103   -92    28    39   149   160},           {-169  -158   -48   -37    83    94   204   215}    </a:t>
                      </a:r>
                    </a:p>
                  </a:txBody>
                  <a:tcPr marL="3839" marR="3839" marT="38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064114"/>
                  </a:ext>
                </a:extLst>
              </a:tr>
            </a:tbl>
          </a:graphicData>
        </a:graphic>
      </p:graphicFrame>
    </p:spTree>
    <p:extLst>
      <p:ext uri="{BB962C8B-B14F-4D97-AF65-F5344CB8AC3E}">
        <p14:creationId xmlns:p14="http://schemas.microsoft.com/office/powerpoint/2010/main" val="336822845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Qualcomm Corporate Confidential Template - May2022">
  <a:themeElements>
    <a:clrScheme name="Qualcomm 2022">
      <a:dk1>
        <a:srgbClr val="13161E"/>
      </a:dk1>
      <a:lt1>
        <a:srgbClr val="F7F8FA"/>
      </a:lt1>
      <a:dk2>
        <a:srgbClr val="0B2742"/>
      </a:dk2>
      <a:lt2>
        <a:srgbClr val="E71324"/>
      </a:lt2>
      <a:accent1>
        <a:srgbClr val="2853DC"/>
      </a:accent1>
      <a:accent2>
        <a:srgbClr val="7BA0FF"/>
      </a:accent2>
      <a:accent3>
        <a:srgbClr val="39A3B5"/>
      </a:accent3>
      <a:accent4>
        <a:srgbClr val="82CBD7"/>
      </a:accent4>
      <a:accent5>
        <a:srgbClr val="4A5A75"/>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SIMPLIFIED_Qualcomm_Corporate_Confidential_Template-May2022_v05.pptx" id="{EF405156-F952-4019-A835-55916C45E21F}" vid="{513AEE75-FBD9-4D23-BE5F-D0C023114B7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71dc698b48675b0a151432ed1de35fc5">
  <xsd:schema xmlns:xsd="http://www.w3.org/2001/XMLSchema" xmlns:xs="http://www.w3.org/2001/XMLSchema" xmlns:p="http://schemas.microsoft.com/office/2006/metadata/properties" xmlns:ns3="cc9c437c-ae0c-4066-8d90-a0f7de786127" targetNamespace="http://schemas.microsoft.com/office/2006/metadata/properties" ma:root="true" ma:fieldsID="adf60fb58001da84b015160a85c22507"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C3D0F6-227E-4886-83EA-263E2CFB811B}">
  <ds:schemaRefs>
    <ds:schemaRef ds:uri="http://schemas.microsoft.com/sharepoint/v3/contenttype/forms"/>
  </ds:schemaRefs>
</ds:datastoreItem>
</file>

<file path=customXml/itemProps2.xml><?xml version="1.0" encoding="utf-8"?>
<ds:datastoreItem xmlns:ds="http://schemas.openxmlformats.org/officeDocument/2006/customXml" ds:itemID="{D1C8CC92-EEA4-431F-995C-697A0BD3D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9931ED-F01D-4178-8068-7A73BD8BB3F4}">
  <ds:schemaRefs>
    <ds:schemaRef ds:uri="http://purl.org/dc/elements/1.1/"/>
    <ds:schemaRef ds:uri="cc9c437c-ae0c-4066-8d90-a0f7de786127"/>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http://www.w3.org/XML/1998/namespace"/>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201302</TotalTime>
  <Words>3191</Words>
  <Application>Microsoft Office PowerPoint</Application>
  <PresentationFormat>On-screen Show (4:3)</PresentationFormat>
  <Paragraphs>336</Paragraphs>
  <Slides>26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Qualcomm Next Thin</vt:lpstr>
      <vt:lpstr>Qualcomm Office Regular</vt:lpstr>
      <vt:lpstr>Qualcomm Regular</vt:lpstr>
      <vt:lpstr>Arial</vt:lpstr>
      <vt:lpstr>Calibri</vt:lpstr>
      <vt:lpstr>Century Gothic</vt:lpstr>
      <vt:lpstr>Microsoft Sans Serif</vt:lpstr>
      <vt:lpstr>Times New Roman</vt:lpstr>
      <vt:lpstr>802-11-Submission</vt:lpstr>
      <vt:lpstr>Qualcomm Corporate Confidential Template - May2022</vt:lpstr>
      <vt:lpstr>Open Issues on DRU</vt:lpstr>
      <vt:lpstr>Introduction</vt:lpstr>
      <vt:lpstr>Recap: DRU Distribution BW and RU Sizes [1,2]</vt:lpstr>
      <vt:lpstr>Recap: Supporting BW Puncture [1,2]</vt:lpstr>
      <vt:lpstr>Recap: Mixture of DRU and RRU [1,2]</vt:lpstr>
      <vt:lpstr>Recap: Global CSD with UHR-STF  for DRU [3]</vt:lpstr>
      <vt:lpstr>Recap: How to Choose the Pilot Locations? [5]</vt:lpstr>
      <vt:lpstr>Recap: Pilots for 20MHz DRU [5]</vt:lpstr>
      <vt:lpstr>Recap: Pilots for 40MHz DRU [5]</vt:lpstr>
      <vt:lpstr>Recap: Pilots for 80MHz DRU [5]</vt:lpstr>
      <vt:lpstr>Some Misc. Items</vt:lpstr>
      <vt:lpstr>References</vt:lpstr>
      <vt:lpstr>Straw Poll #1</vt:lpstr>
      <vt:lpstr>Straw Poll #2</vt:lpstr>
      <vt:lpstr>Straw Poll #3</vt:lpstr>
      <vt:lpstr>Straw Poll #4</vt:lpstr>
      <vt:lpstr>Straw Poll #5</vt:lpstr>
      <vt:lpstr>Straw Poll #6</vt:lpstr>
      <vt:lpstr>Straw Poll #7</vt:lpstr>
      <vt:lpstr>Straw Poll #8</vt:lpstr>
      <vt:lpstr>Straw Poll #9</vt:lpstr>
      <vt:lpstr>Straw Poll #10</vt:lpstr>
      <vt:lpstr>Straw Poll #11</vt:lpstr>
      <vt:lpstr>Straw Poll #12</vt:lpstr>
      <vt:lpstr>Straw Poll #13</vt:lpstr>
      <vt:lpstr>Straw Poll #14</vt:lpstr>
    </vt:vector>
  </TitlesOfParts>
  <Company>Qualcomm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SC Agenda</dc:title>
  <dc:creator>jlansfor@qti.qualcomm.com</dc:creator>
  <cp:lastModifiedBy>Lin Yang</cp:lastModifiedBy>
  <cp:revision>1714</cp:revision>
  <cp:lastPrinted>1998-02-10T13:28:06Z</cp:lastPrinted>
  <dcterms:created xsi:type="dcterms:W3CDTF">2004-12-02T14:01:45Z</dcterms:created>
  <dcterms:modified xsi:type="dcterms:W3CDTF">2024-09-07T19:32:18Z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0x010100EB28163D68FE8E4D9361964FDD814FC4</vt:lpwstr>
  </property>
  <property fmtid="{D5CDD505-2E9C-101B-9397-08002B2CF9AE}" pid="4" name="_AdHocReviewCycleID">
    <vt:i4>-988756178</vt:i4>
  </property>
  <property fmtid="{D5CDD505-2E9C-101B-9397-08002B2CF9AE}" pid="5" name="_EmailSubject">
    <vt:lpwstr>Quick brainstorming on the psd limited transmission</vt:lpwstr>
  </property>
  <property fmtid="{D5CDD505-2E9C-101B-9397-08002B2CF9AE}" pid="6" name="_AuthorEmail">
    <vt:lpwstr>linyang@qti.qualcomm.com</vt:lpwstr>
  </property>
  <property fmtid="{D5CDD505-2E9C-101B-9397-08002B2CF9AE}" pid="7" name="_AuthorEmailDisplayName">
    <vt:lpwstr>Lin Yang</vt:lpwstr>
  </property>
  <property fmtid="{D5CDD505-2E9C-101B-9397-08002B2CF9AE}" pid="8" name="_PreviousAdHocReviewCycleID">
    <vt:i4>2043815606</vt:i4>
  </property>
</Properties>
</file>