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56" r:id="rId3"/>
    <p:sldId id="257" r:id="rId4"/>
    <p:sldId id="283" r:id="rId5"/>
    <p:sldId id="262" r:id="rId6"/>
    <p:sldId id="265" r:id="rId7"/>
    <p:sldId id="273" r:id="rId8"/>
    <p:sldId id="2373" r:id="rId9"/>
    <p:sldId id="276" r:id="rId10"/>
    <p:sldId id="2390" r:id="rId11"/>
    <p:sldId id="2391" r:id="rId12"/>
    <p:sldId id="270" r:id="rId13"/>
    <p:sldId id="2389" r:id="rId14"/>
    <p:sldId id="2380" r:id="rId15"/>
    <p:sldId id="2383" r:id="rId16"/>
    <p:sldId id="278"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2AF393-561D-47E6-83B7-3FF3968B687D}" v="1" dt="2024-09-12T00:37:19.9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4" autoAdjust="0"/>
    <p:restoredTop sz="96457" autoAdjust="0"/>
  </p:normalViewPr>
  <p:slideViewPr>
    <p:cSldViewPr>
      <p:cViewPr varScale="1">
        <p:scale>
          <a:sx n="88" d="100"/>
          <a:sy n="88" d="100"/>
        </p:scale>
        <p:origin x="75" y="78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E12AF393-561D-47E6-83B7-3FF3968B687D}"/>
    <pc:docChg chg="custSel modSld modMainMaster">
      <pc:chgData name="Qi, Emily H" userId="b0d254cd-8291-4c78-a277-dadec609489b" providerId="ADAL" clId="{E12AF393-561D-47E6-83B7-3FF3968B687D}" dt="2024-09-13T04:10:52.952" v="296" actId="207"/>
      <pc:docMkLst>
        <pc:docMk/>
      </pc:docMkLst>
      <pc:sldChg chg="modSp mod">
        <pc:chgData name="Qi, Emily H" userId="b0d254cd-8291-4c78-a277-dadec609489b" providerId="ADAL" clId="{E12AF393-561D-47E6-83B7-3FF3968B687D}" dt="2024-09-12T00:37:47.885" v="51" actId="20577"/>
        <pc:sldMkLst>
          <pc:docMk/>
          <pc:sldMk cId="0" sldId="256"/>
        </pc:sldMkLst>
        <pc:spChg chg="mod">
          <ac:chgData name="Qi, Emily H" userId="b0d254cd-8291-4c78-a277-dadec609489b" providerId="ADAL" clId="{E12AF393-561D-47E6-83B7-3FF3968B687D}" dt="2024-09-12T00:37:47.885" v="51" actId="20577"/>
          <ac:spMkLst>
            <pc:docMk/>
            <pc:sldMk cId="0" sldId="256"/>
            <ac:spMk id="3074" creationId="{00000000-0000-0000-0000-000000000000}"/>
          </ac:spMkLst>
        </pc:spChg>
      </pc:sldChg>
      <pc:sldChg chg="modSp mod">
        <pc:chgData name="Qi, Emily H" userId="b0d254cd-8291-4c78-a277-dadec609489b" providerId="ADAL" clId="{E12AF393-561D-47E6-83B7-3FF3968B687D}" dt="2024-09-12T00:35:27.537" v="39" actId="6549"/>
        <pc:sldMkLst>
          <pc:docMk/>
          <pc:sldMk cId="1753890201" sldId="265"/>
        </pc:sldMkLst>
        <pc:spChg chg="mod">
          <ac:chgData name="Qi, Emily H" userId="b0d254cd-8291-4c78-a277-dadec609489b" providerId="ADAL" clId="{E12AF393-561D-47E6-83B7-3FF3968B687D}" dt="2024-09-12T00:35:27.537" v="39" actId="6549"/>
          <ac:spMkLst>
            <pc:docMk/>
            <pc:sldMk cId="1753890201" sldId="265"/>
            <ac:spMk id="9218" creationId="{00000000-0000-0000-0000-000000000000}"/>
          </ac:spMkLst>
        </pc:spChg>
      </pc:sldChg>
      <pc:sldChg chg="modSp mod">
        <pc:chgData name="Qi, Emily H" userId="b0d254cd-8291-4c78-a277-dadec609489b" providerId="ADAL" clId="{E12AF393-561D-47E6-83B7-3FF3968B687D}" dt="2024-09-12T00:38:37.627" v="53" actId="20577"/>
        <pc:sldMkLst>
          <pc:docMk/>
          <pc:sldMk cId="3454883255" sldId="273"/>
        </pc:sldMkLst>
        <pc:graphicFrameChg chg="modGraphic">
          <ac:chgData name="Qi, Emily H" userId="b0d254cd-8291-4c78-a277-dadec609489b" providerId="ADAL" clId="{E12AF393-561D-47E6-83B7-3FF3968B687D}" dt="2024-09-12T00:38:37.627" v="53" actId="20577"/>
          <ac:graphicFrameMkLst>
            <pc:docMk/>
            <pc:sldMk cId="3454883255" sldId="273"/>
            <ac:graphicFrameMk id="3" creationId="{00000000-0000-0000-0000-000000000000}"/>
          </ac:graphicFrameMkLst>
        </pc:graphicFrameChg>
      </pc:sldChg>
      <pc:sldChg chg="modSp mod">
        <pc:chgData name="Qi, Emily H" userId="b0d254cd-8291-4c78-a277-dadec609489b" providerId="ADAL" clId="{E12AF393-561D-47E6-83B7-3FF3968B687D}" dt="2024-09-12T00:41:09.003" v="84" actId="20577"/>
        <pc:sldMkLst>
          <pc:docMk/>
          <pc:sldMk cId="2619337323" sldId="276"/>
        </pc:sldMkLst>
        <pc:spChg chg="mod">
          <ac:chgData name="Qi, Emily H" userId="b0d254cd-8291-4c78-a277-dadec609489b" providerId="ADAL" clId="{E12AF393-561D-47E6-83B7-3FF3968B687D}" dt="2024-09-12T00:41:09.003" v="84" actId="20577"/>
          <ac:spMkLst>
            <pc:docMk/>
            <pc:sldMk cId="2619337323" sldId="276"/>
            <ac:spMk id="9218" creationId="{00000000-0000-0000-0000-000000000000}"/>
          </ac:spMkLst>
        </pc:spChg>
      </pc:sldChg>
      <pc:sldChg chg="modSp mod">
        <pc:chgData name="Qi, Emily H" userId="b0d254cd-8291-4c78-a277-dadec609489b" providerId="ADAL" clId="{E12AF393-561D-47E6-83B7-3FF3968B687D}" dt="2024-09-12T00:45:28.454" v="289" actId="20577"/>
        <pc:sldMkLst>
          <pc:docMk/>
          <pc:sldMk cId="1968720319" sldId="283"/>
        </pc:sldMkLst>
        <pc:spChg chg="mod">
          <ac:chgData name="Qi, Emily H" userId="b0d254cd-8291-4c78-a277-dadec609489b" providerId="ADAL" clId="{E12AF393-561D-47E6-83B7-3FF3968B687D}" dt="2024-09-12T00:45:28.454" v="289" actId="20577"/>
          <ac:spMkLst>
            <pc:docMk/>
            <pc:sldMk cId="1968720319" sldId="283"/>
            <ac:spMk id="2" creationId="{00000000-0000-0000-0000-000000000000}"/>
          </ac:spMkLst>
        </pc:spChg>
      </pc:sldChg>
      <pc:sldChg chg="modSp mod">
        <pc:chgData name="Qi, Emily H" userId="b0d254cd-8291-4c78-a277-dadec609489b" providerId="ADAL" clId="{E12AF393-561D-47E6-83B7-3FF3968B687D}" dt="2024-09-13T04:10:52.952" v="296" actId="207"/>
        <pc:sldMkLst>
          <pc:docMk/>
          <pc:sldMk cId="1998207127" sldId="2373"/>
        </pc:sldMkLst>
        <pc:spChg chg="mod">
          <ac:chgData name="Qi, Emily H" userId="b0d254cd-8291-4c78-a277-dadec609489b" providerId="ADAL" clId="{E12AF393-561D-47E6-83B7-3FF3968B687D}" dt="2024-09-12T00:33:52.934" v="19" actId="1076"/>
          <ac:spMkLst>
            <pc:docMk/>
            <pc:sldMk cId="1998207127" sldId="2373"/>
            <ac:spMk id="8" creationId="{00000000-0000-0000-0000-000000000000}"/>
          </ac:spMkLst>
        </pc:spChg>
        <pc:graphicFrameChg chg="modGraphic">
          <ac:chgData name="Qi, Emily H" userId="b0d254cd-8291-4c78-a277-dadec609489b" providerId="ADAL" clId="{E12AF393-561D-47E6-83B7-3FF3968B687D}" dt="2024-09-13T04:10:52.952" v="296" actId="207"/>
          <ac:graphicFrameMkLst>
            <pc:docMk/>
            <pc:sldMk cId="1998207127" sldId="2373"/>
            <ac:graphicFrameMk id="10" creationId="{00000000-0000-0000-0000-000000000000}"/>
          </ac:graphicFrameMkLst>
        </pc:graphicFrameChg>
      </pc:sldChg>
      <pc:sldChg chg="modSp mod">
        <pc:chgData name="Qi, Emily H" userId="b0d254cd-8291-4c78-a277-dadec609489b" providerId="ADAL" clId="{E12AF393-561D-47E6-83B7-3FF3968B687D}" dt="2024-09-12T00:44:43.654" v="283" actId="20577"/>
        <pc:sldMkLst>
          <pc:docMk/>
          <pc:sldMk cId="1794706152" sldId="2389"/>
        </pc:sldMkLst>
        <pc:spChg chg="mod">
          <ac:chgData name="Qi, Emily H" userId="b0d254cd-8291-4c78-a277-dadec609489b" providerId="ADAL" clId="{E12AF393-561D-47E6-83B7-3FF3968B687D}" dt="2024-09-12T00:44:43.654" v="283" actId="20577"/>
          <ac:spMkLst>
            <pc:docMk/>
            <pc:sldMk cId="1794706152" sldId="2389"/>
            <ac:spMk id="2" creationId="{62112B5B-4630-A352-6190-9E294E05D474}"/>
          </ac:spMkLst>
        </pc:spChg>
        <pc:spChg chg="mod">
          <ac:chgData name="Qi, Emily H" userId="b0d254cd-8291-4c78-a277-dadec609489b" providerId="ADAL" clId="{E12AF393-561D-47E6-83B7-3FF3968B687D}" dt="2024-09-12T00:44:33.930" v="282" actId="108"/>
          <ac:spMkLst>
            <pc:docMk/>
            <pc:sldMk cId="1794706152" sldId="2389"/>
            <ac:spMk id="3" creationId="{79F8E904-6966-31F1-4EB7-8CADBFD4BBE7}"/>
          </ac:spMkLst>
        </pc:spChg>
      </pc:sldChg>
      <pc:sldMasterChg chg="modSp mod">
        <pc:chgData name="Qi, Emily H" userId="b0d254cd-8291-4c78-a277-dadec609489b" providerId="ADAL" clId="{E12AF393-561D-47E6-83B7-3FF3968B687D}" dt="2024-09-12T00:37:34.795" v="49" actId="20577"/>
        <pc:sldMasterMkLst>
          <pc:docMk/>
          <pc:sldMasterMk cId="0" sldId="2147483648"/>
        </pc:sldMasterMkLst>
        <pc:spChg chg="mod">
          <ac:chgData name="Qi, Emily H" userId="b0d254cd-8291-4c78-a277-dadec609489b" providerId="ADAL" clId="{E12AF393-561D-47E6-83B7-3FF3968B687D}" dt="2024-09-12T00:37:34.795" v="4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148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September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September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September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September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September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September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802.11-24/1509r1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(September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2024-09-12</a:t>
            </a:r>
          </a:p>
        </p:txBody>
      </p:sp>
      <p:sp>
        <p:nvSpPr>
          <p:cNvPr id="6" name="Date Placeholder 3"/>
          <p:cNvSpPr>
            <a:spLocks noGrp="1"/>
          </p:cNvSpPr>
          <p:nvPr>
            <p:ph type="dt" idx="10"/>
          </p:nvPr>
        </p:nvSpPr>
        <p:spPr>
          <a:xfrm>
            <a:off x="914400" y="291263"/>
            <a:ext cx="2499764" cy="273050"/>
          </a:xfrm>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2024 Editors’ Meeting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Finalize the process of reviewing drafts when their baseline changes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September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lvl="1"/>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September meeting roundtable status report</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11bh – </a:t>
            </a:r>
            <a:r>
              <a:rPr lang="en-GB" sz="1600" b="0" dirty="0"/>
              <a:t>D6.0, on RevCom agenda. </a:t>
            </a:r>
          </a:p>
          <a:p>
            <a:r>
              <a:rPr lang="en-GB" sz="1600" dirty="0"/>
              <a:t>11be – </a:t>
            </a:r>
            <a:r>
              <a:rPr lang="en-US" sz="1600" b="0" dirty="0"/>
              <a:t>D7.0, </a:t>
            </a:r>
            <a:r>
              <a:rPr lang="en-GB" sz="1600" b="0" dirty="0"/>
              <a:t>on RevCom agenda. </a:t>
            </a:r>
          </a:p>
          <a:p>
            <a:r>
              <a:rPr lang="en-GB" sz="1600" dirty="0"/>
              <a:t>11bk</a:t>
            </a:r>
            <a:r>
              <a:rPr lang="en-GB" sz="1600" b="0" dirty="0"/>
              <a:t> –D3.0.  Received 9 comments from LB 287. All comments are resolved. Plan for SA ballot in the mid-week plenary. </a:t>
            </a:r>
          </a:p>
          <a:p>
            <a:r>
              <a:rPr lang="en-US" sz="1600" dirty="0"/>
              <a:t>11bf </a:t>
            </a:r>
            <a:r>
              <a:rPr lang="en-GB" sz="1600" dirty="0"/>
              <a:t>– </a:t>
            </a:r>
            <a:r>
              <a:rPr lang="en-GB" sz="1600" b="0" dirty="0"/>
              <a:t>D4.0. All comments are resolved. Plan to go recirc when D5.0 is ready (in a couple of weeks). </a:t>
            </a:r>
          </a:p>
          <a:p>
            <a:r>
              <a:rPr lang="en-GB" sz="1600" dirty="0"/>
              <a:t>11bi – </a:t>
            </a:r>
            <a:r>
              <a:rPr lang="en-GB" sz="1600" b="0" dirty="0"/>
              <a:t>D0.5 is available and </a:t>
            </a:r>
            <a:r>
              <a:rPr lang="en-GB" sz="1600" b="0" dirty="0" err="1"/>
              <a:t>incorporats</a:t>
            </a:r>
            <a:r>
              <a:rPr lang="en-GB" sz="1600" b="0" dirty="0"/>
              <a:t> 90 comment resolutions. 180 comments are ready for motion. 257 are remaining. Plan to start WG LB out of January meeting. </a:t>
            </a:r>
          </a:p>
          <a:p>
            <a:r>
              <a:rPr lang="en-GB" sz="1600" dirty="0" err="1"/>
              <a:t>REVme</a:t>
            </a:r>
            <a:r>
              <a:rPr lang="en-GB" sz="1600" dirty="0"/>
              <a:t> – D7.0, </a:t>
            </a:r>
            <a:r>
              <a:rPr lang="en-GB" sz="1600" b="0" dirty="0"/>
              <a:t>on REVCOM agenda. </a:t>
            </a:r>
          </a:p>
          <a:p>
            <a:r>
              <a:rPr lang="en-GB" sz="1400" b="0" dirty="0"/>
              <a:t> </a:t>
            </a:r>
            <a:endParaRPr lang="en-US" sz="1400" dirty="0"/>
          </a:p>
          <a:p>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May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438610795"/>
              </p:ext>
            </p:extLst>
          </p:nvPr>
        </p:nvGraphicFramePr>
        <p:xfrm>
          <a:off x="914401" y="2743200"/>
          <a:ext cx="10721434" cy="2881928"/>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6213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September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1089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824102687"/>
              </p:ext>
            </p:extLst>
          </p:nvPr>
        </p:nvGraphicFramePr>
        <p:xfrm>
          <a:off x="737392" y="1521960"/>
          <a:ext cx="9930611" cy="3443349"/>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454370">
                  <a:extLst>
                    <a:ext uri="{9D8B030D-6E8A-4147-A177-3AD203B41FA5}">
                      <a16:colId xmlns:a16="http://schemas.microsoft.com/office/drawing/2014/main" val="1031708747"/>
                    </a:ext>
                  </a:extLst>
                </a:gridCol>
                <a:gridCol w="147524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29,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September 2024</a:t>
            </a:r>
            <a:endParaRPr lang="en-GB" dirty="0"/>
          </a:p>
        </p:txBody>
      </p:sp>
      <p:sp>
        <p:nvSpPr>
          <p:cNvPr id="8" name="Text Box 231"/>
          <p:cNvSpPr txBox="1">
            <a:spLocks noChangeArrowheads="1"/>
          </p:cNvSpPr>
          <p:nvPr/>
        </p:nvSpPr>
        <p:spPr bwMode="auto">
          <a:xfrm>
            <a:off x="677867" y="1060294"/>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September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xfrm>
            <a:off x="906102" y="1815978"/>
            <a:ext cx="10361084" cy="4113213"/>
          </a:xfrm>
          <a:ln/>
        </p:spPr>
        <p:txBody>
          <a:bodyPr/>
          <a:lstStyle/>
          <a:p>
            <a:r>
              <a:rPr lang="en-US" sz="2000" dirty="0"/>
              <a:t>Publication editor creates a marked-up PDF with editorial changes highlighted</a:t>
            </a:r>
          </a:p>
          <a:p>
            <a:r>
              <a:rPr lang="en-US" sz="2000" dirty="0"/>
              <a:t>802.11 WG technical editor forms a review committee, which includes:</a:t>
            </a:r>
          </a:p>
          <a:p>
            <a:r>
              <a:rPr lang="en-US" sz="2000" dirty="0"/>
              <a:t>	- TG editor(s) +WG editor(s) + TG chair + others. </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 </a:t>
            </a:r>
          </a:p>
          <a:p>
            <a:pPr lvl="1"/>
            <a:r>
              <a:rPr lang="en-US" sz="1800" dirty="0"/>
              <a:t>	- for example, the order in the Beacon frame body table should not be changed</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619337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61611390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21157</TotalTime>
  <Words>1960</Words>
  <Application>Microsoft Office PowerPoint</Application>
  <PresentationFormat>Widescreen</PresentationFormat>
  <Paragraphs>304</Paragraphs>
  <Slides>15</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4" baseType="lpstr">
      <vt:lpstr>Arial Unicode MS</vt:lpstr>
      <vt:lpstr>Aptos</vt:lpstr>
      <vt:lpstr>Arial</vt:lpstr>
      <vt:lpstr>Calibri</vt:lpstr>
      <vt:lpstr>Calibri Light</vt:lpstr>
      <vt:lpstr>Times New Roman</vt:lpstr>
      <vt:lpstr>Office Theme</vt:lpstr>
      <vt:lpstr>Custom Design</vt:lpstr>
      <vt:lpstr>Document</vt:lpstr>
      <vt:lpstr>802.11 WG Editor’s Meeting (September 2024)</vt:lpstr>
      <vt:lpstr>Abstract</vt:lpstr>
      <vt:lpstr>September 2024 Editors’ Meeting Report</vt:lpstr>
      <vt:lpstr>Volunteer Editor Contacts</vt:lpstr>
      <vt:lpstr>September meeting roundtable status report</vt:lpstr>
      <vt:lpstr>Editor Amendment Ordering</vt:lpstr>
      <vt:lpstr>Draft Development Snapshot</vt:lpstr>
      <vt:lpstr>Publication process</vt:lpstr>
      <vt:lpstr>Process of reviewing drafts when their baseline changes</vt:lpstr>
      <vt:lpstr>Notes to Everyone (from TG Editors)</vt:lpstr>
      <vt:lpstr>802.11 Style Guide</vt:lpstr>
      <vt:lpstr>Issues for feedback</vt:lpstr>
      <vt:lpstr>ANA managed number space</vt:lpstr>
      <vt:lpstr>Backup</vt:lpstr>
      <vt:lpstr>MIB Style, Visio and Frame Practices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486</cp:revision>
  <cp:lastPrinted>1601-01-01T00:00:00Z</cp:lastPrinted>
  <dcterms:created xsi:type="dcterms:W3CDTF">2018-01-07T18:30:13Z</dcterms:created>
  <dcterms:modified xsi:type="dcterms:W3CDTF">2024-09-13T04:10:54Z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