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287" r:id="rId7"/>
    <p:sldId id="335" r:id="rId8"/>
    <p:sldId id="355" r:id="rId9"/>
    <p:sldId id="361" r:id="rId10"/>
    <p:sldId id="346" r:id="rId11"/>
    <p:sldId id="359" r:id="rId12"/>
    <p:sldId id="3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93" d="100"/>
          <a:sy n="93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0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1494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A transmission scheme for </a:t>
            </a:r>
            <a:r>
              <a:rPr lang="en-US" altLang="zh-CN" dirty="0" err="1" smtClean="0"/>
              <a:t>UHR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</a:t>
            </a:r>
            <a:r>
              <a:rPr lang="en-US" altLang="zh-CN" sz="2000" b="0" dirty="0" smtClean="0"/>
              <a:t>4</a:t>
            </a:r>
            <a:r>
              <a:rPr lang="en-GB" sz="2000" b="0" dirty="0" smtClean="0"/>
              <a:t>-9-</a:t>
            </a:r>
            <a:r>
              <a:rPr lang="en-US" altLang="zh-CN" sz="2000" b="0" dirty="0"/>
              <a:t>4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8"/>
            <a:ext cx="10363200" cy="4211588"/>
          </a:xfrm>
        </p:spPr>
        <p:txBody>
          <a:bodyPr/>
          <a:lstStyle/>
          <a:p>
            <a:pPr lvl="0"/>
            <a:r>
              <a:rPr lang="en-GB" dirty="0" err="1" smtClean="0"/>
              <a:t>11bn</a:t>
            </a:r>
            <a:r>
              <a:rPr lang="en-GB" dirty="0" smtClean="0"/>
              <a:t> will provide: 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least one mode of operation capable of reducing latency by 25% for the 95th percentile of </a:t>
            </a:r>
            <a:r>
              <a:rPr lang="en-US" dirty="0" smtClean="0"/>
              <a:t>the latency </a:t>
            </a:r>
            <a:r>
              <a:rPr lang="en-US" dirty="0"/>
              <a:t>distribution compared to the Extremely High Throughput MAC/</a:t>
            </a:r>
            <a:r>
              <a:rPr lang="en-US" dirty="0" err="1"/>
              <a:t>PHY</a:t>
            </a:r>
            <a:r>
              <a:rPr lang="en-US" dirty="0"/>
              <a:t> operation </a:t>
            </a:r>
            <a:r>
              <a:rPr lang="en-US" dirty="0" smtClean="0"/>
              <a:t>and 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least one mode of operation capable of reducing MAC Protocol Data Unit (</a:t>
            </a:r>
            <a:r>
              <a:rPr lang="en-US" dirty="0" err="1"/>
              <a:t>MPDU</a:t>
            </a:r>
            <a:r>
              <a:rPr lang="en-US" dirty="0"/>
              <a:t>) loss by 25</a:t>
            </a:r>
            <a:r>
              <a:rPr lang="en-US" dirty="0" smtClean="0"/>
              <a:t>% compared </a:t>
            </a:r>
            <a:r>
              <a:rPr lang="en-US" dirty="0"/>
              <a:t>to the Extremely High Throughput MAC/</a:t>
            </a:r>
            <a:r>
              <a:rPr lang="en-US" dirty="0" err="1"/>
              <a:t>PHY</a:t>
            </a:r>
            <a:r>
              <a:rPr lang="en-US" dirty="0"/>
              <a:t> operation for a given scenario, especially </a:t>
            </a:r>
            <a:r>
              <a:rPr lang="en-US" dirty="0" smtClean="0"/>
              <a:t>for transitions </a:t>
            </a:r>
            <a:r>
              <a:rPr lang="en-US" dirty="0"/>
              <a:t>between BSSs.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zh-CN" dirty="0" smtClean="0"/>
              <a:t>In this contribution, we discuss a transmission scheme for low latency and high reliability traffic.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83512"/>
            <a:ext cx="10565296" cy="914399"/>
          </a:xfrm>
        </p:spPr>
        <p:txBody>
          <a:bodyPr/>
          <a:lstStyle/>
          <a:p>
            <a:r>
              <a:rPr lang="en-US" dirty="0" smtClean="0"/>
              <a:t>A Transmission Scheme </a:t>
            </a:r>
            <a:br>
              <a:rPr lang="en-US" dirty="0" smtClean="0"/>
            </a:br>
            <a:r>
              <a:rPr lang="en-US" dirty="0" smtClean="0"/>
              <a:t>for Low Latency and High Reliability Traffic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109684" y="3097424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673231" y="2702012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9" name="直接连接符 8"/>
          <p:cNvCxnSpPr>
            <a:stCxn id="8" idx="1"/>
          </p:cNvCxnSpPr>
          <p:nvPr/>
        </p:nvCxnSpPr>
        <p:spPr bwMode="auto">
          <a:xfrm flipH="1">
            <a:off x="2493641" y="2906241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 flipV="1">
            <a:off x="2429639" y="2923980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524822" y="2923979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5608918" y="2693774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228600" y="277569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1" name="内容占位符 5"/>
          <p:cNvSpPr>
            <a:spLocks noGrp="1"/>
          </p:cNvSpPr>
          <p:nvPr>
            <p:ph idx="1"/>
          </p:nvPr>
        </p:nvSpPr>
        <p:spPr>
          <a:xfrm>
            <a:off x="914399" y="3800180"/>
            <a:ext cx="10676239" cy="2462768"/>
          </a:xfrm>
        </p:spPr>
        <p:txBody>
          <a:bodyPr/>
          <a:lstStyle/>
          <a:p>
            <a:r>
              <a:rPr lang="en-US" sz="2000" dirty="0" smtClean="0"/>
              <a:t>The transmission scheme consists of 2 consecutive </a:t>
            </a:r>
            <a:r>
              <a:rPr lang="en-US" sz="2000" dirty="0" err="1" smtClean="0"/>
              <a:t>PPDUs</a:t>
            </a:r>
            <a:r>
              <a:rPr lang="en-US" sz="2000" dirty="0" smtClean="0"/>
              <a:t> separated by </a:t>
            </a:r>
            <a:r>
              <a:rPr lang="en-US" sz="2000" dirty="0" err="1" smtClean="0"/>
              <a:t>SIFS</a:t>
            </a:r>
            <a:r>
              <a:rPr lang="en-US" sz="2000" dirty="0" smtClean="0"/>
              <a:t>. </a:t>
            </a:r>
            <a:r>
              <a:rPr lang="en-US" sz="2000" dirty="0" err="1" smtClean="0"/>
              <a:t>PPDU</a:t>
            </a:r>
            <a:r>
              <a:rPr lang="en-US" sz="2000" dirty="0" smtClean="0"/>
              <a:t> 2 has data field that is replication of </a:t>
            </a:r>
            <a:r>
              <a:rPr lang="en-US" sz="2000" dirty="0" err="1" smtClean="0"/>
              <a:t>PPDU</a:t>
            </a:r>
            <a:r>
              <a:rPr lang="en-US" sz="2000" dirty="0" smtClean="0"/>
              <a:t> 1’s data field.</a:t>
            </a:r>
          </a:p>
          <a:p>
            <a:pPr lvl="1"/>
            <a:r>
              <a:rPr lang="en-US" sz="1800" dirty="0" smtClean="0"/>
              <a:t>U-SIG of </a:t>
            </a:r>
            <a:r>
              <a:rPr lang="en-US" sz="1800" dirty="0" err="1" smtClean="0"/>
              <a:t>PPDU</a:t>
            </a:r>
            <a:r>
              <a:rPr lang="en-US" sz="1800" dirty="0" smtClean="0"/>
              <a:t> 1 indicates there is </a:t>
            </a:r>
            <a:r>
              <a:rPr lang="en-US" sz="1800" dirty="0" err="1" smtClean="0"/>
              <a:t>PPDU</a:t>
            </a:r>
            <a:r>
              <a:rPr lang="en-US" sz="1800" dirty="0" smtClean="0"/>
              <a:t> 2 </a:t>
            </a:r>
            <a:r>
              <a:rPr lang="en-US" sz="1800" dirty="0" err="1" smtClean="0"/>
              <a:t>SIFS</a:t>
            </a:r>
            <a:r>
              <a:rPr lang="en-US" sz="1800" dirty="0" smtClean="0"/>
              <a:t> later.</a:t>
            </a:r>
          </a:p>
          <a:p>
            <a:pPr lvl="1"/>
            <a:r>
              <a:rPr lang="en-US" sz="1800" dirty="0" smtClean="0"/>
              <a:t>U-SIG of </a:t>
            </a:r>
            <a:r>
              <a:rPr lang="en-US" sz="1800" dirty="0" err="1" smtClean="0"/>
              <a:t>PPDU</a:t>
            </a:r>
            <a:r>
              <a:rPr lang="en-US" sz="1800" dirty="0" smtClean="0"/>
              <a:t> 2 indicates there is </a:t>
            </a:r>
            <a:r>
              <a:rPr lang="en-US" sz="1800" dirty="0" err="1" smtClean="0"/>
              <a:t>PPDU</a:t>
            </a:r>
            <a:r>
              <a:rPr lang="en-US" sz="1800" dirty="0" smtClean="0"/>
              <a:t> 1 </a:t>
            </a:r>
            <a:r>
              <a:rPr lang="en-US" sz="1800" dirty="0" err="1" smtClean="0"/>
              <a:t>SIFS</a:t>
            </a:r>
            <a:r>
              <a:rPr lang="en-US" sz="1800" dirty="0" smtClean="0"/>
              <a:t> earlier.</a:t>
            </a:r>
          </a:p>
          <a:p>
            <a:pPr lvl="1"/>
            <a:r>
              <a:rPr lang="en-US" sz="1800" dirty="0" smtClean="0"/>
              <a:t>The BA is after </a:t>
            </a:r>
            <a:r>
              <a:rPr lang="en-US" sz="1800" dirty="0" err="1" smtClean="0"/>
              <a:t>PPDU</a:t>
            </a:r>
            <a:r>
              <a:rPr lang="en-US" sz="1800" dirty="0" smtClean="0"/>
              <a:t> 2.</a:t>
            </a:r>
          </a:p>
          <a:p>
            <a:pPr lvl="1"/>
            <a:endParaRPr lang="en-US" sz="1800" dirty="0" smtClean="0"/>
          </a:p>
          <a:p>
            <a:r>
              <a:rPr lang="en-US" sz="2000" dirty="0"/>
              <a:t>The transmission </a:t>
            </a:r>
            <a:r>
              <a:rPr lang="en-US" sz="2000" dirty="0" smtClean="0"/>
              <a:t>scheme does not have much impact to the transmit and receive processing.</a:t>
            </a:r>
            <a:endParaRPr lang="en-US" sz="2000" dirty="0"/>
          </a:p>
        </p:txBody>
      </p:sp>
      <p:sp>
        <p:nvSpPr>
          <p:cNvPr id="22" name="矩形 21"/>
          <p:cNvSpPr/>
          <p:nvPr/>
        </p:nvSpPr>
        <p:spPr bwMode="auto">
          <a:xfrm>
            <a:off x="8537470" y="3111924"/>
            <a:ext cx="57115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155907" y="277180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4" name="文本框 23"/>
          <p:cNvSpPr txBox="1"/>
          <p:nvPr/>
        </p:nvSpPr>
        <p:spPr>
          <a:xfrm>
            <a:off x="10497342" y="3139194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83512"/>
            <a:ext cx="10565296" cy="914399"/>
          </a:xfrm>
        </p:spPr>
        <p:txBody>
          <a:bodyPr/>
          <a:lstStyle/>
          <a:p>
            <a:r>
              <a:rPr lang="en-US" dirty="0" smtClean="0"/>
              <a:t>A Transmission Scheme </a:t>
            </a:r>
            <a:br>
              <a:rPr lang="en-US" dirty="0" smtClean="0"/>
            </a:br>
            <a:r>
              <a:rPr lang="en-US" dirty="0" smtClean="0"/>
              <a:t>for Low Latency and High Reliability Traffic (cont’d)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244155" y="2762576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807702" y="2367164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9" name="直接连接符 8"/>
          <p:cNvCxnSpPr>
            <a:stCxn id="8" idx="1"/>
          </p:cNvCxnSpPr>
          <p:nvPr/>
        </p:nvCxnSpPr>
        <p:spPr bwMode="auto">
          <a:xfrm flipH="1">
            <a:off x="2628112" y="2571393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 flipV="1">
            <a:off x="2564110" y="2589132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659293" y="2589131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5743389" y="2358926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363071" y="244084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1" name="内容占位符 5"/>
          <p:cNvSpPr>
            <a:spLocks noGrp="1"/>
          </p:cNvSpPr>
          <p:nvPr>
            <p:ph idx="1"/>
          </p:nvPr>
        </p:nvSpPr>
        <p:spPr>
          <a:xfrm>
            <a:off x="914399" y="4150495"/>
            <a:ext cx="10829365" cy="2092034"/>
          </a:xfrm>
        </p:spPr>
        <p:txBody>
          <a:bodyPr/>
          <a:lstStyle/>
          <a:p>
            <a:r>
              <a:rPr lang="en-US" sz="2000" dirty="0" smtClean="0"/>
              <a:t>If </a:t>
            </a:r>
            <a:r>
              <a:rPr lang="en-US" sz="2000" dirty="0" err="1" smtClean="0"/>
              <a:t>PPDU</a:t>
            </a:r>
            <a:r>
              <a:rPr lang="en-US" sz="2000" dirty="0" smtClean="0"/>
              <a:t> 1 is collided, the receiver has </a:t>
            </a:r>
            <a:r>
              <a:rPr lang="en-US" sz="2000" dirty="0" err="1" smtClean="0"/>
              <a:t>PPDU</a:t>
            </a:r>
            <a:r>
              <a:rPr lang="en-US" sz="2000" dirty="0" smtClean="0"/>
              <a:t> 2.</a:t>
            </a:r>
          </a:p>
          <a:p>
            <a:r>
              <a:rPr lang="en-US" sz="2000" dirty="0" smtClean="0"/>
              <a:t>The BSS can set a threshold L</a:t>
            </a:r>
            <a:r>
              <a:rPr lang="en-US" sz="1600" dirty="0" smtClean="0"/>
              <a:t>th</a:t>
            </a:r>
            <a:r>
              <a:rPr lang="en-US" sz="2000" dirty="0" smtClean="0"/>
              <a:t> to make </a:t>
            </a:r>
            <a:r>
              <a:rPr lang="en-US" sz="2000" dirty="0" err="1" smtClean="0"/>
              <a:t>PPDU</a:t>
            </a:r>
            <a:r>
              <a:rPr lang="en-US" sz="2000" dirty="0" smtClean="0"/>
              <a:t> 2 success transmission with higher probability. 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 err="1" smtClean="0"/>
              <a:t>PPDUs</a:t>
            </a:r>
            <a:r>
              <a:rPr lang="en-US" sz="1800" dirty="0" smtClean="0"/>
              <a:t> for low latency and high reliability traffic is longer than L</a:t>
            </a:r>
            <a:r>
              <a:rPr lang="en-US" sz="1400" dirty="0" smtClean="0"/>
              <a:t>th</a:t>
            </a:r>
            <a:r>
              <a:rPr lang="en-US" sz="1800" dirty="0" smtClean="0"/>
              <a:t> and others are shorter than L</a:t>
            </a:r>
            <a:r>
              <a:rPr lang="en-US" sz="1400" dirty="0" smtClean="0"/>
              <a:t>th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If the channel is poor, the receiver can better treat the signal via soft combining data fields of </a:t>
            </a:r>
            <a:r>
              <a:rPr lang="en-US" sz="2000" dirty="0" err="1" smtClean="0"/>
              <a:t>PPDU</a:t>
            </a:r>
            <a:r>
              <a:rPr lang="en-US" sz="2000" dirty="0" smtClean="0"/>
              <a:t> 1 and </a:t>
            </a:r>
            <a:r>
              <a:rPr lang="en-US" sz="2000" dirty="0" err="1" smtClean="0"/>
              <a:t>PPDU</a:t>
            </a:r>
            <a:r>
              <a:rPr lang="en-US" sz="2000" dirty="0" smtClean="0"/>
              <a:t> 2.</a:t>
            </a:r>
          </a:p>
        </p:txBody>
      </p:sp>
      <p:sp>
        <p:nvSpPr>
          <p:cNvPr id="22" name="矩形 21"/>
          <p:cNvSpPr/>
          <p:nvPr/>
        </p:nvSpPr>
        <p:spPr bwMode="auto">
          <a:xfrm>
            <a:off x="8671941" y="2759146"/>
            <a:ext cx="57115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807702" y="3233514"/>
            <a:ext cx="2299999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</a:rPr>
              <a:t>Colliding </a:t>
            </a: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1244155" y="3631330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5264221" y="2268076"/>
            <a:ext cx="0" cy="1647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8293066" y="247704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3" name="文本框 22"/>
          <p:cNvSpPr txBox="1"/>
          <p:nvPr/>
        </p:nvSpPr>
        <p:spPr>
          <a:xfrm>
            <a:off x="3758768" y="3730178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</a:t>
            </a:r>
            <a:r>
              <a:rPr lang="en-US" sz="1050" dirty="0" smtClean="0"/>
              <a:t>th</a:t>
            </a:r>
            <a:endParaRPr lang="en-US" sz="1050" dirty="0"/>
          </a:p>
        </p:txBody>
      </p:sp>
      <p:sp>
        <p:nvSpPr>
          <p:cNvPr id="24" name="文本框 23"/>
          <p:cNvSpPr txBox="1"/>
          <p:nvPr/>
        </p:nvSpPr>
        <p:spPr>
          <a:xfrm>
            <a:off x="10660742" y="2755220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cxnSp>
        <p:nvCxnSpPr>
          <p:cNvPr id="26" name="直接连接符 25"/>
          <p:cNvCxnSpPr/>
          <p:nvPr/>
        </p:nvCxnSpPr>
        <p:spPr bwMode="auto">
          <a:xfrm flipH="1">
            <a:off x="2807702" y="3652306"/>
            <a:ext cx="1940" cy="2582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>
            <a:off x="2807702" y="3781412"/>
            <a:ext cx="24565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205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2190949"/>
          </a:xfrm>
        </p:spPr>
        <p:txBody>
          <a:bodyPr/>
          <a:lstStyle/>
          <a:p>
            <a:r>
              <a:rPr lang="en-US" dirty="0" smtClean="0"/>
              <a:t>In this contribution, we discuss </a:t>
            </a:r>
            <a:r>
              <a:rPr lang="en-US" altLang="zh-CN" dirty="0"/>
              <a:t>a transmission scheme </a:t>
            </a:r>
            <a:r>
              <a:rPr lang="en-US" altLang="zh-CN" dirty="0" smtClean="0"/>
              <a:t>for low </a:t>
            </a:r>
            <a:r>
              <a:rPr lang="en-US" altLang="zh-CN" dirty="0"/>
              <a:t>latency and high </a:t>
            </a:r>
            <a:r>
              <a:rPr lang="en-US" altLang="zh-CN" dirty="0" smtClean="0"/>
              <a:t>reliability traffic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transmission scheme consists of 2 consecutive </a:t>
            </a:r>
            <a:r>
              <a:rPr lang="en-US" dirty="0" err="1"/>
              <a:t>PPDUs</a:t>
            </a:r>
            <a:r>
              <a:rPr lang="en-US" dirty="0"/>
              <a:t> separated by </a:t>
            </a:r>
            <a:r>
              <a:rPr lang="en-US" dirty="0" err="1" smtClean="0"/>
              <a:t>SIFS</a:t>
            </a:r>
            <a:r>
              <a:rPr lang="en-US" dirty="0" smtClean="0"/>
              <a:t>, in which </a:t>
            </a:r>
            <a:r>
              <a:rPr lang="en-US" dirty="0" err="1" smtClean="0"/>
              <a:t>PPDU</a:t>
            </a:r>
            <a:r>
              <a:rPr lang="en-US" dirty="0" smtClean="0"/>
              <a:t> </a:t>
            </a:r>
            <a:r>
              <a:rPr lang="en-US" dirty="0"/>
              <a:t>2 has data field that is replication of </a:t>
            </a:r>
            <a:r>
              <a:rPr lang="en-US" dirty="0" err="1"/>
              <a:t>PPDU</a:t>
            </a:r>
            <a:r>
              <a:rPr lang="en-US" dirty="0"/>
              <a:t> 1’s data </a:t>
            </a:r>
            <a:r>
              <a:rPr lang="en-US" dirty="0" smtClean="0"/>
              <a:t>field.</a:t>
            </a:r>
            <a:endParaRPr lang="en-US" dirty="0"/>
          </a:p>
          <a:p>
            <a:pPr lvl="1"/>
            <a:r>
              <a:rPr lang="en-US" dirty="0" smtClean="0"/>
              <a:t>The transmission scheme is indicated by U-SIG.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249730" y="4670849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813277" y="4275437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9" name="直接连接符 8"/>
          <p:cNvCxnSpPr>
            <a:stCxn id="8" idx="1"/>
          </p:cNvCxnSpPr>
          <p:nvPr/>
        </p:nvCxnSpPr>
        <p:spPr bwMode="auto">
          <a:xfrm flipH="1">
            <a:off x="2633687" y="447966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 flipV="1">
            <a:off x="2569685" y="4497405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664868" y="4497404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矩形 11"/>
          <p:cNvSpPr/>
          <p:nvPr/>
        </p:nvSpPr>
        <p:spPr bwMode="auto">
          <a:xfrm>
            <a:off x="5748964" y="4267199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68646" y="434912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14" name="矩形 13"/>
          <p:cNvSpPr/>
          <p:nvPr/>
        </p:nvSpPr>
        <p:spPr bwMode="auto">
          <a:xfrm>
            <a:off x="8677516" y="4685349"/>
            <a:ext cx="57115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295953" y="43452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16" name="文本框 15"/>
          <p:cNvSpPr txBox="1"/>
          <p:nvPr/>
        </p:nvSpPr>
        <p:spPr>
          <a:xfrm>
            <a:off x="10637388" y="4712619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define a transmission scheme in </a:t>
            </a:r>
            <a:r>
              <a:rPr lang="en-US" dirty="0" err="1" smtClean="0"/>
              <a:t>UHR</a:t>
            </a:r>
            <a:r>
              <a:rPr lang="en-US" dirty="0" smtClean="0"/>
              <a:t> for </a:t>
            </a:r>
            <a:r>
              <a:rPr lang="en-US" altLang="zh-CN" dirty="0"/>
              <a:t>low latency and high reliability </a:t>
            </a:r>
            <a:r>
              <a:rPr lang="en-US" altLang="zh-CN" dirty="0" smtClean="0"/>
              <a:t>traffic as following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transmission scheme consists of 2 consecutive </a:t>
            </a:r>
            <a:r>
              <a:rPr lang="en-US" dirty="0" err="1"/>
              <a:t>PPDUs</a:t>
            </a:r>
            <a:r>
              <a:rPr lang="en-US" dirty="0"/>
              <a:t> separated by </a:t>
            </a:r>
            <a:r>
              <a:rPr lang="en-US" dirty="0" err="1"/>
              <a:t>SIFS</a:t>
            </a:r>
            <a:r>
              <a:rPr lang="en-US" dirty="0"/>
              <a:t>, in which </a:t>
            </a:r>
            <a:r>
              <a:rPr lang="en-US" dirty="0" err="1"/>
              <a:t>PPDU</a:t>
            </a:r>
            <a:r>
              <a:rPr lang="en-US" dirty="0"/>
              <a:t> 2 has data field that is replication of </a:t>
            </a:r>
            <a:r>
              <a:rPr lang="en-US" dirty="0" err="1"/>
              <a:t>PPDU</a:t>
            </a:r>
            <a:r>
              <a:rPr lang="en-US" dirty="0"/>
              <a:t> 1’s data </a:t>
            </a:r>
            <a:r>
              <a:rPr lang="en-US" dirty="0" smtClean="0"/>
              <a:t>field, as shown in the figure.</a:t>
            </a:r>
            <a:endParaRPr lang="en-US" dirty="0"/>
          </a:p>
          <a:p>
            <a:pPr lvl="1"/>
            <a:r>
              <a:rPr lang="en-US" dirty="0"/>
              <a:t>The transmission scheme is indicated by U-SIG.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249730" y="4670849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813277" y="4275437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9" name="直接连接符 8"/>
          <p:cNvCxnSpPr>
            <a:stCxn id="8" idx="1"/>
          </p:cNvCxnSpPr>
          <p:nvPr/>
        </p:nvCxnSpPr>
        <p:spPr bwMode="auto">
          <a:xfrm flipH="1">
            <a:off x="2633687" y="4479666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 flipV="1">
            <a:off x="2569685" y="4497405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664868" y="4497404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矩形 11"/>
          <p:cNvSpPr/>
          <p:nvPr/>
        </p:nvSpPr>
        <p:spPr bwMode="auto">
          <a:xfrm>
            <a:off x="5748964" y="4267199"/>
            <a:ext cx="262127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Times New Roman" pitchFamily="18" charset="0"/>
              </a:rPr>
              <a:t>PPDU</a:t>
            </a:r>
            <a:r>
              <a:rPr lang="en-US" sz="1600" dirty="0" smtClean="0">
                <a:latin typeface="Times New Roman" pitchFamily="18" charset="0"/>
              </a:rPr>
              <a:t>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68646" y="434912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14" name="矩形 13"/>
          <p:cNvSpPr/>
          <p:nvPr/>
        </p:nvSpPr>
        <p:spPr bwMode="auto">
          <a:xfrm>
            <a:off x="8677516" y="4685349"/>
            <a:ext cx="571154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295953" y="43452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16" name="文本框 15"/>
          <p:cNvSpPr txBox="1"/>
          <p:nvPr/>
        </p:nvSpPr>
        <p:spPr>
          <a:xfrm>
            <a:off x="10637388" y="4712619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640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https://</a:t>
            </a:r>
            <a:r>
              <a:rPr lang="en-US" altLang="zh-CN" sz="1800" b="0" dirty="0" err="1"/>
              <a:t>development.standards.ieee.org</a:t>
            </a:r>
            <a:r>
              <a:rPr lang="en-US" altLang="zh-CN" sz="1800" b="0" dirty="0"/>
              <a:t>/</a:t>
            </a:r>
            <a:r>
              <a:rPr lang="en-US" altLang="zh-CN" sz="1800" b="0" dirty="0" err="1"/>
              <a:t>myproject</a:t>
            </a:r>
            <a:r>
              <a:rPr lang="en-US" altLang="zh-CN" sz="1800" b="0" dirty="0"/>
              <a:t>-web/</a:t>
            </a:r>
            <a:r>
              <a:rPr lang="en-US" altLang="zh-CN" sz="1800" b="0" dirty="0" err="1"/>
              <a:t>app#viewpar</a:t>
            </a:r>
            <a:r>
              <a:rPr lang="en-US" altLang="zh-CN" sz="1800" b="0" dirty="0"/>
              <a:t>/14476/10639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 smtClean="0"/>
              <a:t>11-24-0740-00-00bn-time-domain-a-ppdu-for-collision-reduction-and-priority-access Ning Gao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66485f1d-aa39-44dc-9c7d-ec1e296eeb56"/>
    <ds:schemaRef ds:uri="71c5aaf6-e6ce-465b-b873-5148d2a4c105"/>
    <ds:schemaRef ds:uri="http://purl.org/dc/elements/1.1/"/>
    <ds:schemaRef ds:uri="9b2c2079-970b-4903-b87d-51c00d6cde94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17403</TotalTime>
  <Words>494</Words>
  <Application>Microsoft Office PowerPoint</Application>
  <PresentationFormat>宽屏</PresentationFormat>
  <Paragraphs>77</Paragraphs>
  <Slides>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A transmission scheme for UHR</vt:lpstr>
      <vt:lpstr>Introduction</vt:lpstr>
      <vt:lpstr>A Transmission Scheme  for Low Latency and High Reliability Traffic</vt:lpstr>
      <vt:lpstr>A Transmission Scheme  for Low Latency and High Reliability Traffic (cont’d)</vt:lpstr>
      <vt:lpstr>Summary</vt:lpstr>
      <vt:lpstr>SP: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indication-for-coex-event</dc:title>
  <dc:creator>Xiangxin.Gu@unisoc.com</dc:creator>
  <cp:lastModifiedBy>Xiangxin Gu</cp:lastModifiedBy>
  <cp:revision>357</cp:revision>
  <dcterms:created xsi:type="dcterms:W3CDTF">2020-11-25T01:30:38Z</dcterms:created>
  <dcterms:modified xsi:type="dcterms:W3CDTF">2024-09-04T02:11:49Z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