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18"/>
  </p:notesMasterIdLst>
  <p:handoutMasterIdLst>
    <p:handoutMasterId r:id="rId19"/>
  </p:handoutMasterIdLst>
  <p:sldIdLst>
    <p:sldId id="324" r:id="rId3"/>
    <p:sldId id="336" r:id="rId4"/>
    <p:sldId id="344" r:id="rId5"/>
    <p:sldId id="352" r:id="rId6"/>
    <p:sldId id="345" r:id="rId7"/>
    <p:sldId id="346" r:id="rId8"/>
    <p:sldId id="347" r:id="rId9"/>
    <p:sldId id="349" r:id="rId10"/>
    <p:sldId id="348" r:id="rId11"/>
    <p:sldId id="350" r:id="rId12"/>
    <p:sldId id="351" r:id="rId13"/>
    <p:sldId id="341" r:id="rId14"/>
    <p:sldId id="343" r:id="rId15"/>
    <p:sldId id="354" r:id="rId16"/>
    <p:sldId id="353" r:id="rId1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tephen McCann" initials="SM" lastIdx="10" clrIdx="0">
    <p:extLst>
      <p:ext uri="{19B8F6BF-5375-455C-9EA6-DF929625EA0E}">
        <p15:presenceInfo xmlns:p15="http://schemas.microsoft.com/office/powerpoint/2012/main" userId="S-1-5-21-147214757-305610072-1517763936-7933830" providerId="AD"/>
      </p:ext>
    </p:extLst>
  </p:cmAuthor>
  <p:cmAuthor id="2" name="xuyue (I)" initials="x(" lastIdx="8" clrIdx="1">
    <p:extLst>
      <p:ext uri="{19B8F6BF-5375-455C-9EA6-DF929625EA0E}">
        <p15:presenceInfo xmlns:p15="http://schemas.microsoft.com/office/powerpoint/2012/main" userId="S-1-5-21-147214757-305610072-1517763936-961086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7AC3CCA-C797-4891-BE02-D94E43425B78}" styleName="中度样式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793D81CF-94F2-401A-BA57-92F5A7B2D0C5}" styleName="中度样式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1E171933-4619-4E11-9A3F-F7608DF75F80}" styleName="中度样式 1 - 强调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E9639D4-E3E2-4D34-9284-5A2195B3D0D7}" styleName="浅色样式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75DCB02-9BB8-47FD-8907-85C794F793BA}" styleName="主题样式 1 - 强调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17292A2E-F333-43FB-9621-5CBBE7FDCDCB}" styleName="浅色样式 2 - 强调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269D01E-BC32-4049-B463-5C60D7B0CCD2}" styleName="主题样式 2 - 强调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DCAF9ED-07DC-4A11-8D7F-57B35C25682E}" styleName="中度样式 1 - 强调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93296810-A885-4BE3-A3E7-6D5BEEA58F35}" styleName="中度样式 2 - 强调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85BE263C-DBD7-4A20-BB59-AAB30ACAA65A}" styleName="中度样式 3 - 强调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2A488322-F2BA-4B5B-9748-0D474271808F}" styleName="中度样式 3 - 强调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10A1B5D5-9B99-4C35-A422-299274C87663}" styleName="中度样式 1 - 强调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9CF1AB2-1976-4502-BF36-3FF5EA218861}" styleName="中度样式 4 - 强调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中度样式 4 - 强调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54" autoAdjust="0"/>
    <p:restoredTop sz="95256" autoAdjust="0"/>
  </p:normalViewPr>
  <p:slideViewPr>
    <p:cSldViewPr>
      <p:cViewPr varScale="1">
        <p:scale>
          <a:sx n="111" d="100"/>
          <a:sy n="111" d="100"/>
        </p:scale>
        <p:origin x="540" y="96"/>
      </p:cViewPr>
      <p:guideLst>
        <p:guide orient="horz" pos="2160"/>
        <p:guide pos="3840"/>
      </p:guideLst>
    </p:cSldViewPr>
  </p:slideViewPr>
  <p:outlineViewPr>
    <p:cViewPr varScale="1">
      <p:scale>
        <a:sx n="170" d="200"/>
        <a:sy n="170" d="200"/>
      </p:scale>
      <p:origin x="0" y="-52613"/>
    </p:cViewPr>
  </p:outlineViewPr>
  <p:notesTextViewPr>
    <p:cViewPr>
      <p:scale>
        <a:sx n="100" d="100"/>
        <a:sy n="100" d="100"/>
      </p:scale>
      <p:origin x="0" y="0"/>
    </p:cViewPr>
  </p:notesTextViewPr>
  <p:notesViewPr>
    <p:cSldViewPr>
      <p:cViewPr varScale="1">
        <p:scale>
          <a:sx n="87" d="100"/>
          <a:sy n="87" d="100"/>
        </p:scale>
        <p:origin x="3822" y="3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9/5/2024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zh-CN" altLang="en-US"/>
              <a:t>单击此处编辑母版标题样式</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dirty="0"/>
              <a:t>Bo Gong (Huawei)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zh-CN" altLang="en-US"/>
              <a:t>单击此处编辑母版标题样式</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dirty="0" smtClean="0"/>
              <a:t>Bo Gong (Huawei)</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extLst>
      <p:ext uri="{BB962C8B-B14F-4D97-AF65-F5344CB8AC3E}">
        <p14:creationId xmlns:p14="http://schemas.microsoft.com/office/powerpoint/2010/main" val="13437164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Bo Gong (Huawei)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Month Year</a:t>
            </a:r>
            <a:endParaRPr lang="en-GB" dirty="0"/>
          </a:p>
        </p:txBody>
      </p:sp>
    </p:spTree>
    <p:extLst>
      <p:ext uri="{BB962C8B-B14F-4D97-AF65-F5344CB8AC3E}">
        <p14:creationId xmlns:p14="http://schemas.microsoft.com/office/powerpoint/2010/main" val="2036719279"/>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zh-CN" altLang="en-US"/>
              <a:t>单击此处编辑母版标题样式</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编辑母版文本样式</a:t>
            </a:r>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ltLang="zh-CN" dirty="0" smtClean="0"/>
              <a:t>Bo Gong (Huawei)</a:t>
            </a:r>
            <a:endParaRPr lang="en-GB" altLang="zh-CN"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extLst>
      <p:ext uri="{BB962C8B-B14F-4D97-AF65-F5344CB8AC3E}">
        <p14:creationId xmlns:p14="http://schemas.microsoft.com/office/powerpoint/2010/main" val="872787857"/>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5" name="Date Placeholder 4"/>
          <p:cNvSpPr>
            <a:spLocks noGrp="1"/>
          </p:cNvSpPr>
          <p:nvPr>
            <p:ph type="dt" idx="10"/>
          </p:nvPr>
        </p:nvSpPr>
        <p:spPr/>
        <p:txBody>
          <a:bodyPr/>
          <a:lstStyle>
            <a:lvl1pPr>
              <a:defRPr/>
            </a:lvl1pPr>
          </a:lstStyle>
          <a:p>
            <a:r>
              <a:rPr lang="en-US"/>
              <a:t>Month Year</a:t>
            </a:r>
            <a:endParaRPr lang="en-GB"/>
          </a:p>
        </p:txBody>
      </p:sp>
      <p:sp>
        <p:nvSpPr>
          <p:cNvPr id="6" name="Footer Placeholder 5"/>
          <p:cNvSpPr>
            <a:spLocks noGrp="1"/>
          </p:cNvSpPr>
          <p:nvPr>
            <p:ph type="ftr" idx="11"/>
          </p:nvPr>
        </p:nvSpPr>
        <p:spPr/>
        <p:txBody>
          <a:bodyPr/>
          <a:lstStyle>
            <a:lvl1pPr>
              <a:defRPr/>
            </a:lvl1pPr>
          </a:lstStyle>
          <a:p>
            <a:r>
              <a:rPr lang="en-GB" altLang="zh-CN" dirty="0" smtClean="0"/>
              <a:t>Bo Gong (Huawei)</a:t>
            </a:r>
            <a:endParaRPr lang="en-GB" altLang="zh-CN"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extLst>
      <p:ext uri="{BB962C8B-B14F-4D97-AF65-F5344CB8AC3E}">
        <p14:creationId xmlns:p14="http://schemas.microsoft.com/office/powerpoint/2010/main" val="2808259151"/>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zh-CN" altLang="en-US"/>
              <a:t>单击此处编辑母版标题样式</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ltLang="zh-CN" dirty="0" smtClean="0"/>
              <a:t>Bo Gong (Huawei)</a:t>
            </a:r>
            <a:endParaRPr lang="en-GB" altLang="zh-CN"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extLst>
      <p:ext uri="{BB962C8B-B14F-4D97-AF65-F5344CB8AC3E}">
        <p14:creationId xmlns:p14="http://schemas.microsoft.com/office/powerpoint/2010/main" val="676079762"/>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Date Placeholder 2"/>
          <p:cNvSpPr>
            <a:spLocks noGrp="1"/>
          </p:cNvSpPr>
          <p:nvPr>
            <p:ph type="dt" idx="10"/>
          </p:nvPr>
        </p:nvSpPr>
        <p:spPr/>
        <p:txBody>
          <a:bodyPr/>
          <a:lstStyle>
            <a:lvl1pPr>
              <a:defRPr/>
            </a:lvl1pPr>
          </a:lstStyle>
          <a:p>
            <a:r>
              <a:rPr lang="en-US"/>
              <a:t>Month Year</a:t>
            </a:r>
            <a:endParaRPr lang="en-GB"/>
          </a:p>
        </p:txBody>
      </p:sp>
      <p:sp>
        <p:nvSpPr>
          <p:cNvPr id="4" name="Footer Placeholder 3"/>
          <p:cNvSpPr>
            <a:spLocks noGrp="1"/>
          </p:cNvSpPr>
          <p:nvPr>
            <p:ph type="ftr" idx="11"/>
          </p:nvPr>
        </p:nvSpPr>
        <p:spPr/>
        <p:txBody>
          <a:bodyPr/>
          <a:lstStyle>
            <a:lvl1pPr>
              <a:defRPr/>
            </a:lvl1pPr>
          </a:lstStyle>
          <a:p>
            <a:r>
              <a:rPr lang="en-GB" altLang="zh-CN" dirty="0" smtClean="0"/>
              <a:t>Bo Gong (Huawei)</a:t>
            </a:r>
            <a:endParaRPr lang="en-GB" altLang="zh-CN"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extLst>
      <p:ext uri="{BB962C8B-B14F-4D97-AF65-F5344CB8AC3E}">
        <p14:creationId xmlns:p14="http://schemas.microsoft.com/office/powerpoint/2010/main" val="3950454204"/>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altLang="zh-CN" dirty="0" smtClean="0"/>
              <a:t>Bo Gong (Huawei)</a:t>
            </a:r>
            <a:endParaRPr lang="en-GB" altLang="zh-CN"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extLst>
      <p:ext uri="{BB962C8B-B14F-4D97-AF65-F5344CB8AC3E}">
        <p14:creationId xmlns:p14="http://schemas.microsoft.com/office/powerpoint/2010/main" val="3729687191"/>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Vertical Text Placeholder 2"/>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ltLang="zh-CN" dirty="0" smtClean="0"/>
              <a:t>Bo Gong (Huawei)</a:t>
            </a:r>
            <a:endParaRPr lang="en-GB" altLang="zh-CN"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extLst>
      <p:ext uri="{BB962C8B-B14F-4D97-AF65-F5344CB8AC3E}">
        <p14:creationId xmlns:p14="http://schemas.microsoft.com/office/powerpoint/2010/main" val="2073316779"/>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zh-CN" altLang="en-US"/>
              <a:t>单击此处编辑母版标题样式</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ltLang="zh-CN" dirty="0" smtClean="0"/>
              <a:t>Bo Gong (Huawei)</a:t>
            </a:r>
            <a:endParaRPr lang="en-GB" altLang="zh-CN"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extLst>
      <p:ext uri="{BB962C8B-B14F-4D97-AF65-F5344CB8AC3E}">
        <p14:creationId xmlns:p14="http://schemas.microsoft.com/office/powerpoint/2010/main" val="146555602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Bo Gong (Huawei)</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Month Year</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zh-CN" altLang="en-US"/>
              <a:t>单击此处编辑母版标题样式</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编辑母版文本样式</a:t>
            </a:r>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ltLang="zh-CN" dirty="0"/>
              <a:t>Bo Gong (Huawei)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5" name="Date Placeholder 4"/>
          <p:cNvSpPr>
            <a:spLocks noGrp="1"/>
          </p:cNvSpPr>
          <p:nvPr>
            <p:ph type="dt" idx="10"/>
          </p:nvPr>
        </p:nvSpPr>
        <p:spPr/>
        <p:txBody>
          <a:bodyPr/>
          <a:lstStyle>
            <a:lvl1pPr>
              <a:defRPr/>
            </a:lvl1pPr>
          </a:lstStyle>
          <a:p>
            <a:r>
              <a:rPr lang="en-US"/>
              <a:t>Month Year</a:t>
            </a:r>
            <a:endParaRPr lang="en-GB"/>
          </a:p>
        </p:txBody>
      </p:sp>
      <p:sp>
        <p:nvSpPr>
          <p:cNvPr id="6" name="Footer Placeholder 5"/>
          <p:cNvSpPr>
            <a:spLocks noGrp="1"/>
          </p:cNvSpPr>
          <p:nvPr>
            <p:ph type="ftr" idx="11"/>
          </p:nvPr>
        </p:nvSpPr>
        <p:spPr/>
        <p:txBody>
          <a:bodyPr/>
          <a:lstStyle>
            <a:lvl1pPr>
              <a:defRPr/>
            </a:lvl1pPr>
          </a:lstStyle>
          <a:p>
            <a:r>
              <a:rPr lang="en-GB" altLang="zh-CN" dirty="0"/>
              <a:t>Bo Gong (Huawei)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zh-CN" altLang="en-US"/>
              <a:t>单击此处编辑母版标题样式</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ltLang="zh-CN" dirty="0"/>
              <a:t>Bo Gong (Huawei)</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Date Placeholder 2"/>
          <p:cNvSpPr>
            <a:spLocks noGrp="1"/>
          </p:cNvSpPr>
          <p:nvPr>
            <p:ph type="dt" idx="10"/>
          </p:nvPr>
        </p:nvSpPr>
        <p:spPr/>
        <p:txBody>
          <a:bodyPr/>
          <a:lstStyle>
            <a:lvl1pPr>
              <a:defRPr/>
            </a:lvl1pPr>
          </a:lstStyle>
          <a:p>
            <a:r>
              <a:rPr lang="en-US"/>
              <a:t>Month Year</a:t>
            </a:r>
            <a:endParaRPr lang="en-GB"/>
          </a:p>
        </p:txBody>
      </p:sp>
      <p:sp>
        <p:nvSpPr>
          <p:cNvPr id="4" name="Footer Placeholder 3"/>
          <p:cNvSpPr>
            <a:spLocks noGrp="1"/>
          </p:cNvSpPr>
          <p:nvPr>
            <p:ph type="ftr" idx="11"/>
          </p:nvPr>
        </p:nvSpPr>
        <p:spPr/>
        <p:txBody>
          <a:bodyPr/>
          <a:lstStyle>
            <a:lvl1pPr>
              <a:defRPr/>
            </a:lvl1pPr>
          </a:lstStyle>
          <a:p>
            <a:r>
              <a:rPr lang="en-GB" altLang="zh-CN" dirty="0"/>
              <a:t>Bo Gong (Huawei)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altLang="zh-CN" dirty="0"/>
              <a:t>Bo Gong (Huawei)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Vertical Text Placeholder 2"/>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ltLang="zh-CN" dirty="0"/>
              <a:t>Bo Gong (Huawei)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zh-CN" altLang="en-US"/>
              <a:t>单击此处编辑母版标题样式</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ltLang="zh-CN" dirty="0"/>
              <a:t>Bo Gong (Huawei)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5" Type="http://schemas.openxmlformats.org/officeDocument/2006/relationships/slideLayout" Target="../slideLayouts/slideLayout14.xml"/><Relationship Id="rId10" Type="http://schemas.openxmlformats.org/officeDocument/2006/relationships/theme" Target="../theme/theme2.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Month Year</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Bo Gong (Huawei)</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802.11-24/1493r0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Month Year</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smtClean="0"/>
              <a:t>Bo Gong (Huawei)</a:t>
            </a:r>
            <a:endParaRPr lang="en-GB" altLang="zh-CN"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a:solidFill>
                <a:srgbClr val="FFFFFF"/>
              </a:solidFill>
            </a:endParaRPr>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a:solidFill>
                <a:srgbClr val="FFFFFF"/>
              </a:solidFill>
            </a:endParaRPr>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a:solidFill>
                  <a:srgbClr val="000000"/>
                </a:solidFill>
                <a:cs typeface="Arial Unicode MS" charset="0"/>
              </a:rPr>
              <a:t>doc.: IEEE </a:t>
            </a:r>
            <a:r>
              <a:rPr lang="en-GB" sz="1800" b="1" dirty="0" smtClean="0">
                <a:solidFill>
                  <a:srgbClr val="000000"/>
                </a:solidFill>
                <a:cs typeface="Arial Unicode MS" charset="0"/>
              </a:rPr>
              <a:t>802.11-24/1493r0</a:t>
            </a:r>
            <a:endParaRPr lang="en-GB" sz="1800" b="1" dirty="0">
              <a:solidFill>
                <a:srgbClr val="000000"/>
              </a:solidFill>
              <a:cs typeface="Arial Unicode MS" charset="0"/>
            </a:endParaRPr>
          </a:p>
        </p:txBody>
      </p:sp>
    </p:spTree>
    <p:extLst>
      <p:ext uri="{BB962C8B-B14F-4D97-AF65-F5344CB8AC3E}">
        <p14:creationId xmlns:p14="http://schemas.microsoft.com/office/powerpoint/2010/main" val="1862880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1415480" y="824936"/>
            <a:ext cx="9523784" cy="815271"/>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smtClean="0"/>
              <a:t>Tone Plan Shift Value Design</a:t>
            </a:r>
            <a:endParaRPr lang="en-GB" dirty="0"/>
          </a:p>
        </p:txBody>
      </p:sp>
      <p:sp>
        <p:nvSpPr>
          <p:cNvPr id="3074" name="Rectangle 2"/>
          <p:cNvSpPr>
            <a:spLocks noGrp="1" noChangeArrowheads="1"/>
          </p:cNvSpPr>
          <p:nvPr>
            <p:ph type="subTitle" idx="1"/>
          </p:nvPr>
        </p:nvSpPr>
        <p:spPr>
          <a:xfrm>
            <a:off x="1744680" y="2008769"/>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2024-09-08</a:t>
            </a:r>
          </a:p>
        </p:txBody>
      </p:sp>
      <p:sp>
        <p:nvSpPr>
          <p:cNvPr id="6" name="Date Placeholder 3"/>
          <p:cNvSpPr>
            <a:spLocks noGrp="1"/>
          </p:cNvSpPr>
          <p:nvPr>
            <p:ph type="dt" idx="10"/>
          </p:nvPr>
        </p:nvSpPr>
        <p:spPr/>
        <p:txBody>
          <a:bodyPr/>
          <a:lstStyle/>
          <a:p>
            <a:r>
              <a:rPr lang="en-US" altLang="zh-CN" dirty="0"/>
              <a:t>Sep. 2024</a:t>
            </a:r>
            <a:endParaRPr lang="en-GB" altLang="zh-CN" dirty="0"/>
          </a:p>
        </p:txBody>
      </p:sp>
      <p:sp>
        <p:nvSpPr>
          <p:cNvPr id="7" name="Footer Placeholder 4"/>
          <p:cNvSpPr>
            <a:spLocks noGrp="1"/>
          </p:cNvSpPr>
          <p:nvPr>
            <p:ph type="ftr" idx="11"/>
          </p:nvPr>
        </p:nvSpPr>
        <p:spPr/>
        <p:txBody>
          <a:bodyPr/>
          <a:lstStyle/>
          <a:p>
            <a:r>
              <a:rPr lang="en-US" dirty="0"/>
              <a:t>Bo Gong </a:t>
            </a:r>
            <a:r>
              <a:rPr lang="en-US" altLang="zh-CN" dirty="0"/>
              <a:t>(Huawei)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1020780" y="257588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10" name="Table 9">
            <a:extLst>
              <a:ext uri="{FF2B5EF4-FFF2-40B4-BE49-F238E27FC236}">
                <a16:creationId xmlns="" xmlns:a16="http://schemas.microsoft.com/office/drawing/2014/main" id="{56BFF8FC-15E6-4208-9DB8-296FB6B5AC3E}"/>
              </a:ext>
            </a:extLst>
          </p:cNvPr>
          <p:cNvGraphicFramePr>
            <a:graphicFrameLocks noGrp="1"/>
          </p:cNvGraphicFramePr>
          <p:nvPr>
            <p:extLst>
              <p:ext uri="{D42A27DB-BD31-4B8C-83A1-F6EECF244321}">
                <p14:modId xmlns:p14="http://schemas.microsoft.com/office/powerpoint/2010/main" val="3773610181"/>
              </p:ext>
            </p:extLst>
          </p:nvPr>
        </p:nvGraphicFramePr>
        <p:xfrm>
          <a:off x="1119469" y="3047741"/>
          <a:ext cx="10115805" cy="1570923"/>
        </p:xfrm>
        <a:graphic>
          <a:graphicData uri="http://schemas.openxmlformats.org/drawingml/2006/table">
            <a:tbl>
              <a:tblPr>
                <a:tableStyleId>{5C22544A-7EE6-4342-B048-85BDC9FD1C3A}</a:tableStyleId>
              </a:tblPr>
              <a:tblGrid>
                <a:gridCol w="1983825">
                  <a:extLst>
                    <a:ext uri="{9D8B030D-6E8A-4147-A177-3AD203B41FA5}">
                      <a16:colId xmlns="" xmlns:a16="http://schemas.microsoft.com/office/drawing/2014/main" val="1982600515"/>
                    </a:ext>
                  </a:extLst>
                </a:gridCol>
                <a:gridCol w="1368152">
                  <a:extLst>
                    <a:ext uri="{9D8B030D-6E8A-4147-A177-3AD203B41FA5}">
                      <a16:colId xmlns="" xmlns:a16="http://schemas.microsoft.com/office/drawing/2014/main" val="2703258511"/>
                    </a:ext>
                  </a:extLst>
                </a:gridCol>
                <a:gridCol w="2440656">
                  <a:extLst>
                    <a:ext uri="{9D8B030D-6E8A-4147-A177-3AD203B41FA5}">
                      <a16:colId xmlns="" xmlns:a16="http://schemas.microsoft.com/office/drawing/2014/main" val="20002"/>
                    </a:ext>
                  </a:extLst>
                </a:gridCol>
                <a:gridCol w="1134957">
                  <a:extLst>
                    <a:ext uri="{9D8B030D-6E8A-4147-A177-3AD203B41FA5}">
                      <a16:colId xmlns="" xmlns:a16="http://schemas.microsoft.com/office/drawing/2014/main" val="20003"/>
                    </a:ext>
                  </a:extLst>
                </a:gridCol>
                <a:gridCol w="3188215">
                  <a:extLst>
                    <a:ext uri="{9D8B030D-6E8A-4147-A177-3AD203B41FA5}">
                      <a16:colId xmlns="" xmlns:a16="http://schemas.microsoft.com/office/drawing/2014/main" val="2006092477"/>
                    </a:ext>
                  </a:extLst>
                </a:gridCol>
              </a:tblGrid>
              <a:tr h="230973">
                <a:tc>
                  <a:txBody>
                    <a:bodyPr/>
                    <a:lstStyle/>
                    <a:p>
                      <a:pPr marL="0" marR="0">
                        <a:lnSpc>
                          <a:spcPct val="110000"/>
                        </a:lnSpc>
                        <a:spcBef>
                          <a:spcPts val="0"/>
                        </a:spcBef>
                        <a:spcAft>
                          <a:spcPts val="0"/>
                        </a:spcAft>
                      </a:pPr>
                      <a:r>
                        <a:rPr lang="en-US" sz="1800" b="1" kern="0" dirty="0">
                          <a:effectLst/>
                          <a:latin typeface="Times New Roman" panose="02020603050405020304" pitchFamily="18" charset="0"/>
                          <a:cs typeface="Times New Roman" panose="02020603050405020304" pitchFamily="18"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Times New Roman" panose="02020603050405020304" pitchFamily="18" charset="0"/>
                          <a:cs typeface="Times New Roman" panose="02020603050405020304" pitchFamily="18" charset="0"/>
                        </a:rPr>
                        <a:t>Affiliations</a:t>
                      </a:r>
                      <a:endPar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rPr>
                        <a:t>Address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rPr>
                        <a:t>Phone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Times New Roman" panose="02020603050405020304" pitchFamily="18" charset="0"/>
                          <a:cs typeface="Times New Roman" panose="02020603050405020304" pitchFamily="18" charset="0"/>
                        </a:rPr>
                        <a:t>Email</a:t>
                      </a:r>
                      <a:endPar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162973176"/>
                  </a:ext>
                </a:extLst>
              </a:tr>
              <a:tr h="34632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Bo</a:t>
                      </a:r>
                      <a:r>
                        <a:rPr lang="en-US" sz="1800" baseline="0" dirty="0">
                          <a:effectLst/>
                          <a:latin typeface="Times New Roman" panose="02020603050405020304" pitchFamily="18" charset="0"/>
                          <a:ea typeface="Times New Roman" panose="02020603050405020304" pitchFamily="18" charset="0"/>
                          <a:cs typeface="Times New Roman" panose="02020603050405020304" pitchFamily="18" charset="0"/>
                        </a:rPr>
                        <a:t> Gong</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3">
                  <a:txBody>
                    <a:bodyPr/>
                    <a:lstStyle/>
                    <a:p>
                      <a:pPr marL="0" marR="0" algn="l">
                        <a:lnSpc>
                          <a:spcPct val="110000"/>
                        </a:lnSpc>
                        <a:spcBef>
                          <a:spcPts val="0"/>
                        </a:spcBef>
                        <a:spcAft>
                          <a:spcPts val="0"/>
                        </a:spcAft>
                      </a:pPr>
                      <a:r>
                        <a:rPr lang="en-US" sz="1800" dirty="0">
                          <a:effectLst/>
                          <a:latin typeface="Times New Roman" panose="02020603050405020304" pitchFamily="18" charset="0"/>
                          <a:ea typeface="+mn-ea"/>
                          <a:cs typeface="Times New Roman" panose="02020603050405020304" pitchFamily="18" charset="0"/>
                        </a:rPr>
                        <a:t>Huawei</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3">
                  <a:txBody>
                    <a:bodyPr/>
                    <a:lstStyle/>
                    <a:p>
                      <a:pPr marL="0" marR="0" algn="l">
                        <a:lnSpc>
                          <a:spcPct val="110000"/>
                        </a:lnSpc>
                        <a:spcBef>
                          <a:spcPts val="0"/>
                        </a:spcBef>
                        <a:spcAft>
                          <a:spcPts val="0"/>
                        </a:spcAft>
                      </a:pPr>
                      <a:endParaRPr lang="en-US" sz="1800" kern="1200" baseline="0" dirty="0">
                        <a:solidFill>
                          <a:schemeClr val="dk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10000"/>
                        </a:lnSpc>
                        <a:spcBef>
                          <a:spcPts val="0"/>
                        </a:spcBef>
                        <a:spcAft>
                          <a:spcPts val="0"/>
                        </a:spcAft>
                      </a:pP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gongbo8@huawei.com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1"/>
                  </a:ext>
                </a:extLst>
              </a:tr>
              <a:tr h="46999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Jian Yu (Ross)</a:t>
                      </a:r>
                      <a:endParaRPr lang="zh-CN" altLang="en-US" dirty="0"/>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lang="zh-CN" altLang="en-US"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lang="zh-CN" altLang="en-US"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zh-CN" dirty="0"/>
                        <a:t>ross.yujian@huawei.com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2"/>
                  </a:ext>
                </a:extLst>
              </a:tr>
              <a:tr h="4528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Ming Gan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algn="l">
                        <a:lnSpc>
                          <a:spcPct val="110000"/>
                        </a:lnSpc>
                        <a:spcBef>
                          <a:spcPts val="0"/>
                        </a:spcBef>
                        <a:spcAft>
                          <a:spcPts val="0"/>
                        </a:spcAft>
                      </a:pP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algn="l">
                        <a:lnSpc>
                          <a:spcPct val="110000"/>
                        </a:lnSpc>
                        <a:spcBef>
                          <a:spcPts val="0"/>
                        </a:spcBef>
                        <a:spcAft>
                          <a:spcPts val="0"/>
                        </a:spcAft>
                      </a:pPr>
                      <a:endParaRPr lang="en-US" sz="1800" kern="1200" baseline="0" dirty="0">
                        <a:solidFill>
                          <a:schemeClr val="dk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zh-CN" dirty="0"/>
                        <a:t>ming.gan@huawei.com</a:t>
                      </a:r>
                      <a:endParaRPr lang="zh-CN" altLang="en-US"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页脚占位符 4"/>
          <p:cNvSpPr>
            <a:spLocks noGrp="1"/>
          </p:cNvSpPr>
          <p:nvPr>
            <p:ph type="ftr" idx="14"/>
          </p:nvPr>
        </p:nvSpPr>
        <p:spPr/>
        <p:txBody>
          <a:bodyPr/>
          <a:lstStyle/>
          <a:p>
            <a:r>
              <a:rPr lang="en-GB" smtClean="0"/>
              <a:t>Bo Gong (Huawei)</a:t>
            </a:r>
            <a:endParaRPr lang="en-GB" dirty="0"/>
          </a:p>
        </p:txBody>
      </p:sp>
      <p:sp>
        <p:nvSpPr>
          <p:cNvPr id="2" name="文本框 1"/>
          <p:cNvSpPr txBox="1"/>
          <p:nvPr/>
        </p:nvSpPr>
        <p:spPr>
          <a:xfrm>
            <a:off x="1915083" y="980728"/>
            <a:ext cx="7992888" cy="156966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altLang="zh-CN" sz="1600" dirty="0" smtClean="0">
                <a:solidFill>
                  <a:schemeClr val="tx1"/>
                </a:solidFill>
              </a:rPr>
              <a:t>In the following table, we provide the shift values for the 2</a:t>
            </a:r>
            <a:r>
              <a:rPr lang="en-US" altLang="zh-CN" sz="1600" baseline="30000" dirty="0" smtClean="0">
                <a:solidFill>
                  <a:schemeClr val="tx1"/>
                </a:solidFill>
              </a:rPr>
              <a:t>nd</a:t>
            </a:r>
            <a:r>
              <a:rPr lang="en-US" altLang="zh-CN" sz="1600" dirty="0" smtClean="0">
                <a:solidFill>
                  <a:schemeClr val="tx1"/>
                </a:solidFill>
              </a:rPr>
              <a:t> </a:t>
            </a:r>
            <a:r>
              <a:rPr lang="en-US" altLang="zh-CN" sz="1600" dirty="0" smtClean="0"/>
              <a:t> </a:t>
            </a:r>
            <a:r>
              <a:rPr lang="en-US" altLang="zh-CN" sz="1600" dirty="0">
                <a:solidFill>
                  <a:schemeClr val="tx1"/>
                </a:solidFill>
              </a:rPr>
              <a:t>and 4</a:t>
            </a:r>
            <a:r>
              <a:rPr lang="en-US" altLang="zh-CN" sz="1600" baseline="30000" dirty="0">
                <a:solidFill>
                  <a:schemeClr val="tx1"/>
                </a:solidFill>
              </a:rPr>
              <a:t>th</a:t>
            </a:r>
            <a:r>
              <a:rPr lang="en-US" altLang="zh-CN" sz="1600" dirty="0">
                <a:solidFill>
                  <a:schemeClr val="tx1"/>
                </a:solidFill>
              </a:rPr>
              <a:t> </a:t>
            </a:r>
            <a:r>
              <a:rPr lang="en-US" altLang="zh-CN" sz="1600" dirty="0" smtClean="0">
                <a:solidFill>
                  <a:schemeClr val="tx1"/>
                </a:solidFill>
              </a:rPr>
              <a:t>20MHz subchannels in a/an 80MHz/160MHz/320MHz PPDU. It means that the DRU tone plans for  the</a:t>
            </a:r>
            <a:r>
              <a:rPr lang="en-US" altLang="zh-CN" sz="1600" dirty="0">
                <a:solidFill>
                  <a:schemeClr val="tx1"/>
                </a:solidFill>
              </a:rPr>
              <a:t> 2</a:t>
            </a:r>
            <a:r>
              <a:rPr lang="en-US" altLang="zh-CN" sz="1600" baseline="30000" dirty="0">
                <a:solidFill>
                  <a:schemeClr val="tx1"/>
                </a:solidFill>
              </a:rPr>
              <a:t>nd</a:t>
            </a:r>
            <a:r>
              <a:rPr lang="en-US" altLang="zh-CN" sz="1600" dirty="0">
                <a:solidFill>
                  <a:schemeClr val="tx1"/>
                </a:solidFill>
              </a:rPr>
              <a:t> </a:t>
            </a:r>
            <a:r>
              <a:rPr lang="en-US" altLang="zh-CN" sz="1600" dirty="0"/>
              <a:t> </a:t>
            </a:r>
            <a:r>
              <a:rPr lang="en-US" altLang="zh-CN" sz="1600" dirty="0">
                <a:solidFill>
                  <a:schemeClr val="tx1"/>
                </a:solidFill>
              </a:rPr>
              <a:t>and 4</a:t>
            </a:r>
            <a:r>
              <a:rPr lang="en-US" altLang="zh-CN" sz="1600" baseline="30000" dirty="0">
                <a:solidFill>
                  <a:schemeClr val="tx1"/>
                </a:solidFill>
              </a:rPr>
              <a:t>th</a:t>
            </a:r>
            <a:r>
              <a:rPr lang="en-US" altLang="zh-CN" sz="1600" dirty="0">
                <a:solidFill>
                  <a:schemeClr val="tx1"/>
                </a:solidFill>
              </a:rPr>
              <a:t> </a:t>
            </a:r>
            <a:r>
              <a:rPr lang="en-US" altLang="zh-CN" sz="1600" dirty="0" smtClean="0">
                <a:solidFill>
                  <a:schemeClr val="tx1"/>
                </a:solidFill>
              </a:rPr>
              <a:t>20MHz subchannels of an 80MHz PPDU and the lower/upper 80MHz frequency subblock of a 160MHz PPDU and the lowest/second lowest/second highest/highest 80MHz </a:t>
            </a:r>
            <a:r>
              <a:rPr lang="en-US" altLang="zh-CN" sz="1600" dirty="0">
                <a:solidFill>
                  <a:schemeClr val="tx1"/>
                </a:solidFill>
              </a:rPr>
              <a:t>frequency subblock of </a:t>
            </a:r>
            <a:r>
              <a:rPr lang="en-US" altLang="zh-CN" sz="1600" dirty="0" smtClean="0">
                <a:solidFill>
                  <a:schemeClr val="tx1"/>
                </a:solidFill>
              </a:rPr>
              <a:t>a 320MHz PPDU are obtained by the DRU tone plan for a 20MHz PPDU plus the shift values.</a:t>
            </a:r>
            <a:endParaRPr lang="zh-CN" altLang="en-US" sz="1600" dirty="0">
              <a:solidFill>
                <a:schemeClr val="tx1"/>
              </a:solidFill>
            </a:endParaRPr>
          </a:p>
        </p:txBody>
      </p:sp>
      <p:graphicFrame>
        <p:nvGraphicFramePr>
          <p:cNvPr id="7" name="表格 6"/>
          <p:cNvGraphicFramePr>
            <a:graphicFrameLocks noGrp="1"/>
          </p:cNvGraphicFramePr>
          <p:nvPr>
            <p:extLst>
              <p:ext uri="{D42A27DB-BD31-4B8C-83A1-F6EECF244321}">
                <p14:modId xmlns:p14="http://schemas.microsoft.com/office/powerpoint/2010/main" val="561288962"/>
              </p:ext>
            </p:extLst>
          </p:nvPr>
        </p:nvGraphicFramePr>
        <p:xfrm>
          <a:off x="1843075" y="2852936"/>
          <a:ext cx="8136903" cy="2965836"/>
        </p:xfrm>
        <a:graphic>
          <a:graphicData uri="http://schemas.openxmlformats.org/drawingml/2006/table">
            <a:tbl>
              <a:tblPr firstRow="1" bandRow="1">
                <a:tableStyleId>{5C22544A-7EE6-4342-B048-85BDC9FD1C3A}</a:tableStyleId>
              </a:tblPr>
              <a:tblGrid>
                <a:gridCol w="4468949"/>
                <a:gridCol w="1944216"/>
                <a:gridCol w="1723738"/>
              </a:tblGrid>
              <a:tr h="438110">
                <a:tc>
                  <a:txBody>
                    <a:bodyPr/>
                    <a:lstStyle/>
                    <a:p>
                      <a:endParaRPr lang="zh-CN" altLang="en-US" sz="1200" dirty="0">
                        <a:latin typeface="+mn-lt"/>
                      </a:endParaRPr>
                    </a:p>
                  </a:txBody>
                  <a:tcPr/>
                </a:tc>
                <a:tc>
                  <a:txBody>
                    <a:bodyPr/>
                    <a:lstStyle/>
                    <a:p>
                      <a:r>
                        <a:rPr lang="en-US" altLang="zh-CN" sz="1200" dirty="0" smtClean="0">
                          <a:latin typeface="+mn-lt"/>
                        </a:rPr>
                        <a:t>Shift values for the 2</a:t>
                      </a:r>
                      <a:r>
                        <a:rPr lang="en-US" altLang="zh-CN" sz="1200" baseline="30000" dirty="0" smtClean="0">
                          <a:latin typeface="+mn-lt"/>
                        </a:rPr>
                        <a:t>nd</a:t>
                      </a:r>
                      <a:r>
                        <a:rPr lang="en-US" altLang="zh-CN" sz="1200" dirty="0" smtClean="0">
                          <a:latin typeface="+mn-lt"/>
                        </a:rPr>
                        <a:t> 20MHz subchannel</a:t>
                      </a:r>
                      <a:endParaRPr lang="zh-CN" altLang="en-US" sz="1200" dirty="0">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smtClean="0">
                          <a:latin typeface="+mn-lt"/>
                        </a:rPr>
                        <a:t>Shift values for the 4</a:t>
                      </a:r>
                      <a:r>
                        <a:rPr lang="en-US" altLang="zh-CN" sz="1200" baseline="30000" dirty="0" smtClean="0">
                          <a:latin typeface="+mn-lt"/>
                        </a:rPr>
                        <a:t>th</a:t>
                      </a:r>
                      <a:r>
                        <a:rPr lang="en-US" altLang="zh-CN" sz="1200" baseline="0" dirty="0" smtClean="0">
                          <a:latin typeface="+mn-lt"/>
                        </a:rPr>
                        <a:t> </a:t>
                      </a:r>
                      <a:r>
                        <a:rPr lang="en-US" altLang="zh-CN" sz="1200" dirty="0" smtClean="0">
                          <a:latin typeface="+mn-lt"/>
                        </a:rPr>
                        <a:t> 20MHz subchannel</a:t>
                      </a:r>
                      <a:endParaRPr lang="zh-CN" altLang="en-US" sz="1200" dirty="0" smtClean="0">
                        <a:latin typeface="+mn-lt"/>
                      </a:endParaRPr>
                    </a:p>
                  </a:txBody>
                  <a:tcPr/>
                </a:tc>
              </a:tr>
              <a:tr h="262866">
                <a:tc>
                  <a:txBody>
                    <a:bodyPr/>
                    <a:lstStyle/>
                    <a:p>
                      <a:r>
                        <a:rPr lang="en-US" altLang="zh-CN" sz="1200" dirty="0" smtClean="0">
                          <a:latin typeface="+mn-lt"/>
                        </a:rPr>
                        <a:t>80MHz PPDU</a:t>
                      </a:r>
                      <a:endParaRPr lang="zh-CN" altLang="en-US" sz="1200" dirty="0">
                        <a:latin typeface="+mn-lt"/>
                      </a:endParaRPr>
                    </a:p>
                  </a:txBody>
                  <a:tcPr/>
                </a:tc>
                <a:tc>
                  <a:txBody>
                    <a:bodyPr/>
                    <a:lstStyle/>
                    <a:p>
                      <a:pPr algn="ctr"/>
                      <a:r>
                        <a:rPr lang="en-US" altLang="zh-CN" sz="1200" dirty="0" smtClean="0">
                          <a:latin typeface="+mn-lt"/>
                        </a:rPr>
                        <a:t>-132</a:t>
                      </a:r>
                      <a:endParaRPr lang="zh-CN" altLang="en-US" sz="1200" dirty="0">
                        <a:latin typeface="+mn-lt"/>
                      </a:endParaRPr>
                    </a:p>
                  </a:txBody>
                  <a:tcPr/>
                </a:tc>
                <a:tc>
                  <a:txBody>
                    <a:bodyPr/>
                    <a:lstStyle/>
                    <a:p>
                      <a:pPr algn="ctr"/>
                      <a:r>
                        <a:rPr lang="en-US" altLang="zh-CN" sz="1200" dirty="0" smtClean="0">
                          <a:latin typeface="+mn-lt"/>
                        </a:rPr>
                        <a:t>380</a:t>
                      </a:r>
                      <a:endParaRPr lang="zh-CN" altLang="en-US" sz="1200" dirty="0">
                        <a:latin typeface="+mn-lt"/>
                      </a:endParaRPr>
                    </a:p>
                  </a:txBody>
                  <a:tcPr/>
                </a:tc>
              </a:tr>
              <a:tr h="372386">
                <a:tc>
                  <a:txBody>
                    <a:bodyPr/>
                    <a:lstStyle/>
                    <a:p>
                      <a:r>
                        <a:rPr lang="en-US" altLang="zh-CN" sz="1200" dirty="0" smtClean="0">
                          <a:latin typeface="+mn-lt"/>
                        </a:rPr>
                        <a:t>Lower 80MHz frequency subblock in a 160MHz PPDU</a:t>
                      </a:r>
                      <a:endParaRPr lang="zh-CN" altLang="en-US" sz="1200" dirty="0">
                        <a:latin typeface="+mn-lt"/>
                      </a:endParaRPr>
                    </a:p>
                  </a:txBody>
                  <a:tcPr/>
                </a:tc>
                <a:tc>
                  <a:txBody>
                    <a:bodyPr/>
                    <a:lstStyle/>
                    <a:p>
                      <a:pPr algn="ctr"/>
                      <a:r>
                        <a:rPr lang="en-US" altLang="zh-CN" sz="1200" dirty="0" smtClean="0">
                          <a:latin typeface="+mn-lt"/>
                        </a:rPr>
                        <a:t>-644</a:t>
                      </a:r>
                      <a:endParaRPr lang="zh-CN" altLang="en-US" sz="1200" dirty="0">
                        <a:latin typeface="+mn-lt"/>
                      </a:endParaRPr>
                    </a:p>
                  </a:txBody>
                  <a:tcPr/>
                </a:tc>
                <a:tc>
                  <a:txBody>
                    <a:bodyPr/>
                    <a:lstStyle/>
                    <a:p>
                      <a:pPr algn="ctr"/>
                      <a:r>
                        <a:rPr lang="en-US" altLang="zh-CN" sz="1200" dirty="0" smtClean="0">
                          <a:latin typeface="+mn-lt"/>
                        </a:rPr>
                        <a:t>-132</a:t>
                      </a:r>
                      <a:endParaRPr lang="zh-CN" altLang="en-US" sz="1200" dirty="0">
                        <a:latin typeface="+mn-lt"/>
                      </a:endParaRPr>
                    </a:p>
                  </a:txBody>
                  <a:tcPr/>
                </a:tc>
              </a:tr>
              <a:tr h="372386">
                <a:tc>
                  <a:txBody>
                    <a:bodyPr/>
                    <a:lstStyle/>
                    <a:p>
                      <a:r>
                        <a:rPr lang="en-US" altLang="zh-CN" sz="1200" dirty="0" smtClean="0">
                          <a:latin typeface="+mn-lt"/>
                        </a:rPr>
                        <a:t>Upper 80MHz frequency subblock in a 160MHz PPDU</a:t>
                      </a:r>
                      <a:endParaRPr lang="zh-CN" altLang="en-US" sz="1200" dirty="0">
                        <a:latin typeface="+mn-lt"/>
                      </a:endParaRPr>
                    </a:p>
                  </a:txBody>
                  <a:tcPr/>
                </a:tc>
                <a:tc>
                  <a:txBody>
                    <a:bodyPr/>
                    <a:lstStyle/>
                    <a:p>
                      <a:pPr algn="ctr"/>
                      <a:r>
                        <a:rPr lang="en-US" altLang="zh-CN" sz="1200" dirty="0" smtClean="0">
                          <a:latin typeface="+mn-lt"/>
                        </a:rPr>
                        <a:t>380</a:t>
                      </a:r>
                      <a:endParaRPr lang="zh-CN" altLang="en-US" sz="1200" dirty="0">
                        <a:latin typeface="+mn-lt"/>
                      </a:endParaRPr>
                    </a:p>
                  </a:txBody>
                  <a:tcPr/>
                </a:tc>
                <a:tc>
                  <a:txBody>
                    <a:bodyPr/>
                    <a:lstStyle/>
                    <a:p>
                      <a:pPr algn="ctr"/>
                      <a:r>
                        <a:rPr lang="en-US" altLang="zh-CN" sz="1200" dirty="0" smtClean="0">
                          <a:latin typeface="+mn-lt"/>
                        </a:rPr>
                        <a:t>892</a:t>
                      </a:r>
                      <a:endParaRPr lang="zh-CN" altLang="en-US" sz="1200" dirty="0">
                        <a:latin typeface="+mn-lt"/>
                      </a:endParaRPr>
                    </a:p>
                  </a:txBody>
                  <a:tcPr/>
                </a:tc>
              </a:tr>
              <a:tr h="372386">
                <a:tc>
                  <a:txBody>
                    <a:bodyPr/>
                    <a:lstStyle/>
                    <a:p>
                      <a:r>
                        <a:rPr lang="en-US" altLang="zh-CN" sz="1200" dirty="0" smtClean="0">
                          <a:latin typeface="+mn-lt"/>
                        </a:rPr>
                        <a:t>The lowest 80MHz frequency subblock in a 320MHz PPDU</a:t>
                      </a:r>
                      <a:endParaRPr lang="zh-CN" altLang="en-US" sz="1200" dirty="0">
                        <a:latin typeface="+mn-lt"/>
                      </a:endParaRPr>
                    </a:p>
                  </a:txBody>
                  <a:tcPr/>
                </a:tc>
                <a:tc>
                  <a:txBody>
                    <a:bodyPr/>
                    <a:lstStyle/>
                    <a:p>
                      <a:pPr algn="ctr"/>
                      <a:r>
                        <a:rPr lang="en-US" altLang="zh-CN" sz="1200" dirty="0" smtClean="0">
                          <a:latin typeface="+mn-lt"/>
                        </a:rPr>
                        <a:t>-1668</a:t>
                      </a:r>
                      <a:endParaRPr lang="zh-CN" altLang="en-US" sz="1200" dirty="0">
                        <a:latin typeface="+mn-lt"/>
                      </a:endParaRPr>
                    </a:p>
                  </a:txBody>
                  <a:tcPr/>
                </a:tc>
                <a:tc>
                  <a:txBody>
                    <a:bodyPr/>
                    <a:lstStyle/>
                    <a:p>
                      <a:pPr algn="ctr"/>
                      <a:r>
                        <a:rPr lang="en-US" altLang="zh-CN" sz="1200" dirty="0" smtClean="0">
                          <a:latin typeface="+mn-lt"/>
                        </a:rPr>
                        <a:t>-1156</a:t>
                      </a:r>
                      <a:endParaRPr lang="zh-CN" altLang="en-US" sz="1200" dirty="0">
                        <a:latin typeface="+mn-lt"/>
                      </a:endParaRPr>
                    </a:p>
                  </a:txBody>
                  <a:tcPr/>
                </a:tc>
              </a:tr>
              <a:tr h="37238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smtClean="0">
                          <a:latin typeface="+mn-lt"/>
                        </a:rPr>
                        <a:t>The second lowest</a:t>
                      </a:r>
                      <a:r>
                        <a:rPr lang="en-US" altLang="zh-CN" sz="1200" baseline="0" dirty="0" smtClean="0">
                          <a:latin typeface="+mn-lt"/>
                        </a:rPr>
                        <a:t> 80MHz </a:t>
                      </a:r>
                      <a:r>
                        <a:rPr lang="en-US" altLang="zh-CN" sz="1200" dirty="0" smtClean="0">
                          <a:latin typeface="+mn-lt"/>
                        </a:rPr>
                        <a:t>frequency subblock in a 320MHz PPDU</a:t>
                      </a:r>
                      <a:endParaRPr lang="zh-CN" altLang="en-US" sz="1200" dirty="0" smtClean="0">
                        <a:latin typeface="+mn-lt"/>
                      </a:endParaRPr>
                    </a:p>
                  </a:txBody>
                  <a:tcPr/>
                </a:tc>
                <a:tc>
                  <a:txBody>
                    <a:bodyPr/>
                    <a:lstStyle/>
                    <a:p>
                      <a:pPr algn="ctr"/>
                      <a:r>
                        <a:rPr lang="en-US" altLang="zh-CN" sz="1200" dirty="0" smtClean="0">
                          <a:latin typeface="+mn-lt"/>
                        </a:rPr>
                        <a:t>-644</a:t>
                      </a:r>
                      <a:endParaRPr lang="zh-CN" altLang="en-US" sz="1200" dirty="0">
                        <a:latin typeface="+mn-lt"/>
                      </a:endParaRPr>
                    </a:p>
                  </a:txBody>
                  <a:tcPr/>
                </a:tc>
                <a:tc>
                  <a:txBody>
                    <a:bodyPr/>
                    <a:lstStyle/>
                    <a:p>
                      <a:pPr algn="ctr"/>
                      <a:r>
                        <a:rPr lang="en-US" altLang="zh-CN" sz="1200" dirty="0" smtClean="0">
                          <a:latin typeface="+mn-lt"/>
                        </a:rPr>
                        <a:t>-132</a:t>
                      </a:r>
                      <a:endParaRPr lang="zh-CN" altLang="en-US" sz="1200" dirty="0">
                        <a:latin typeface="+mn-lt"/>
                      </a:endParaRPr>
                    </a:p>
                  </a:txBody>
                  <a:tcPr/>
                </a:tc>
              </a:tr>
              <a:tr h="372386">
                <a:tc>
                  <a:txBody>
                    <a:bodyPr/>
                    <a:lstStyle/>
                    <a:p>
                      <a:r>
                        <a:rPr lang="en-US" altLang="zh-CN" sz="1200" dirty="0" smtClean="0">
                          <a:latin typeface="+mn-lt"/>
                        </a:rPr>
                        <a:t>The second highest 80MHz frequency subblock in a 320MHz PPDU</a:t>
                      </a:r>
                      <a:endParaRPr lang="zh-CN" altLang="en-US" sz="1200" dirty="0">
                        <a:latin typeface="+mn-lt"/>
                      </a:endParaRPr>
                    </a:p>
                  </a:txBody>
                  <a:tcPr/>
                </a:tc>
                <a:tc>
                  <a:txBody>
                    <a:bodyPr/>
                    <a:lstStyle/>
                    <a:p>
                      <a:pPr algn="ctr"/>
                      <a:r>
                        <a:rPr lang="en-US" altLang="zh-CN" sz="1200" dirty="0" smtClean="0">
                          <a:latin typeface="+mn-lt"/>
                        </a:rPr>
                        <a:t>380</a:t>
                      </a:r>
                      <a:endParaRPr lang="zh-CN" altLang="en-US" sz="1200" dirty="0">
                        <a:latin typeface="+mn-lt"/>
                      </a:endParaRPr>
                    </a:p>
                  </a:txBody>
                  <a:tcPr/>
                </a:tc>
                <a:tc>
                  <a:txBody>
                    <a:bodyPr/>
                    <a:lstStyle/>
                    <a:p>
                      <a:pPr algn="ctr"/>
                      <a:r>
                        <a:rPr lang="en-US" altLang="zh-CN" sz="1200" dirty="0" smtClean="0">
                          <a:latin typeface="+mn-lt"/>
                        </a:rPr>
                        <a:t>892</a:t>
                      </a:r>
                      <a:endParaRPr lang="zh-CN" altLang="en-US" sz="1200" dirty="0">
                        <a:latin typeface="+mn-lt"/>
                      </a:endParaRPr>
                    </a:p>
                  </a:txBody>
                  <a:tcPr/>
                </a:tc>
              </a:tr>
              <a:tr h="37238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smtClean="0">
                          <a:latin typeface="+mn-lt"/>
                        </a:rPr>
                        <a:t>The highest 80MHz frequency subblock in a 320MHz PPDU</a:t>
                      </a:r>
                      <a:endParaRPr lang="zh-CN" altLang="en-US" sz="1200" dirty="0" smtClean="0">
                        <a:latin typeface="+mn-lt"/>
                      </a:endParaRPr>
                    </a:p>
                  </a:txBody>
                  <a:tcPr/>
                </a:tc>
                <a:tc>
                  <a:txBody>
                    <a:bodyPr/>
                    <a:lstStyle/>
                    <a:p>
                      <a:pPr algn="ctr"/>
                      <a:r>
                        <a:rPr lang="en-US" altLang="zh-CN" sz="1200" dirty="0" smtClean="0">
                          <a:latin typeface="+mn-lt"/>
                        </a:rPr>
                        <a:t>1404</a:t>
                      </a:r>
                      <a:endParaRPr lang="zh-CN" altLang="en-US" sz="1200" dirty="0">
                        <a:latin typeface="+mn-lt"/>
                      </a:endParaRPr>
                    </a:p>
                  </a:txBody>
                  <a:tcPr/>
                </a:tc>
                <a:tc>
                  <a:txBody>
                    <a:bodyPr/>
                    <a:lstStyle/>
                    <a:p>
                      <a:pPr algn="ctr"/>
                      <a:r>
                        <a:rPr lang="en-US" altLang="zh-CN" sz="1200" dirty="0" smtClean="0">
                          <a:latin typeface="+mn-lt"/>
                        </a:rPr>
                        <a:t>1916</a:t>
                      </a:r>
                      <a:endParaRPr lang="zh-CN" altLang="en-US" sz="1200" dirty="0">
                        <a:latin typeface="+mn-lt"/>
                      </a:endParaRPr>
                    </a:p>
                  </a:txBody>
                  <a:tcPr/>
                </a:tc>
              </a:tr>
            </a:tbl>
          </a:graphicData>
        </a:graphic>
      </p:graphicFrame>
      <p:sp>
        <p:nvSpPr>
          <p:cNvPr id="9" name="Date Placeholder 3"/>
          <p:cNvSpPr txBox="1">
            <a:spLocks/>
          </p:cNvSpPr>
          <p:nvPr/>
        </p:nvSpPr>
        <p:spPr>
          <a:xfrm>
            <a:off x="839416" y="260648"/>
            <a:ext cx="2499764"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sz="1800" b="1" dirty="0" smtClean="0">
                <a:solidFill>
                  <a:schemeClr val="tx1"/>
                </a:solidFill>
              </a:rPr>
              <a:t>Sep. 2024</a:t>
            </a:r>
            <a:endParaRPr lang="en-GB" altLang="zh-CN" sz="1800" b="1" dirty="0">
              <a:solidFill>
                <a:schemeClr val="tx1"/>
              </a:solidFill>
            </a:endParaRPr>
          </a:p>
        </p:txBody>
      </p:sp>
    </p:spTree>
    <p:extLst>
      <p:ext uri="{BB962C8B-B14F-4D97-AF65-F5344CB8AC3E}">
        <p14:creationId xmlns:p14="http://schemas.microsoft.com/office/powerpoint/2010/main" val="1565370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Summary</a:t>
            </a:r>
            <a:endParaRPr lang="zh-CN" altLang="en-US" dirty="0"/>
          </a:p>
        </p:txBody>
      </p:sp>
      <p:sp>
        <p:nvSpPr>
          <p:cNvPr id="3" name="内容占位符 2"/>
          <p:cNvSpPr>
            <a:spLocks noGrp="1"/>
          </p:cNvSpPr>
          <p:nvPr>
            <p:ph idx="1"/>
          </p:nvPr>
        </p:nvSpPr>
        <p:spPr>
          <a:xfrm>
            <a:off x="1055871" y="2016789"/>
            <a:ext cx="10078143" cy="1375791"/>
          </a:xfrm>
        </p:spPr>
        <p:txBody>
          <a:bodyPr/>
          <a:lstStyle/>
          <a:p>
            <a:r>
              <a:rPr lang="en-US" altLang="zh-CN" sz="1800" b="0" dirty="0" smtClean="0"/>
              <a:t>	In this proposal, for </a:t>
            </a:r>
            <a:r>
              <a:rPr lang="en-US" altLang="zh-CN" sz="1800" b="0" dirty="0" smtClean="0">
                <a:solidFill>
                  <a:schemeClr val="tx1"/>
                </a:solidFill>
              </a:rPr>
              <a:t>DRU </a:t>
            </a:r>
            <a:r>
              <a:rPr lang="en-US" altLang="zh-CN" sz="1800" b="0" dirty="0">
                <a:solidFill>
                  <a:schemeClr val="tx1"/>
                </a:solidFill>
              </a:rPr>
              <a:t>transmission over 20MHz </a:t>
            </a:r>
            <a:r>
              <a:rPr lang="en-US" altLang="zh-CN" sz="1800" b="0" dirty="0" smtClean="0">
                <a:solidFill>
                  <a:schemeClr val="tx1"/>
                </a:solidFill>
              </a:rPr>
              <a:t>subchannel of a/an 80MHz/160MHz/320MHz PPDU, </a:t>
            </a:r>
            <a:r>
              <a:rPr lang="en-US" altLang="zh-CN" sz="1800" b="0" dirty="0" smtClean="0"/>
              <a:t>20MHz only STAs are taken into consideration</a:t>
            </a:r>
            <a:r>
              <a:rPr lang="en-US" altLang="zh-CN" sz="1800" b="0" dirty="0"/>
              <a:t>. </a:t>
            </a:r>
            <a:r>
              <a:rPr lang="en-US" altLang="zh-CN" sz="1800" b="0" dirty="0" smtClean="0"/>
              <a:t>It is found that there exist DC and guard tones unalignment issue for 20MHz only STAs. The DRU tone plan shift values are redesigned which makes less DRUs overlap with the DC and guard tones of 20MHz only STAs.</a:t>
            </a:r>
            <a:endParaRPr lang="zh-CN" altLang="en-US" sz="1800" b="0"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页脚占位符 4"/>
          <p:cNvSpPr>
            <a:spLocks noGrp="1"/>
          </p:cNvSpPr>
          <p:nvPr>
            <p:ph type="ftr" idx="14"/>
          </p:nvPr>
        </p:nvSpPr>
        <p:spPr/>
        <p:txBody>
          <a:bodyPr/>
          <a:lstStyle/>
          <a:p>
            <a:r>
              <a:rPr lang="en-GB" smtClean="0"/>
              <a:t>Bo Gong (Huawei)</a:t>
            </a:r>
            <a:endParaRPr lang="en-GB" dirty="0"/>
          </a:p>
        </p:txBody>
      </p:sp>
      <p:sp>
        <p:nvSpPr>
          <p:cNvPr id="8" name="Date Placeholder 3"/>
          <p:cNvSpPr txBox="1">
            <a:spLocks/>
          </p:cNvSpPr>
          <p:nvPr/>
        </p:nvSpPr>
        <p:spPr>
          <a:xfrm>
            <a:off x="891451" y="279864"/>
            <a:ext cx="2499764"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sz="1800" b="1" dirty="0" smtClean="0">
                <a:solidFill>
                  <a:schemeClr val="tx1"/>
                </a:solidFill>
              </a:rPr>
              <a:t>Sep. 2024</a:t>
            </a:r>
            <a:endParaRPr lang="en-GB" altLang="zh-CN" sz="1800" b="1" dirty="0">
              <a:solidFill>
                <a:schemeClr val="tx1"/>
              </a:solidFill>
            </a:endParaRPr>
          </a:p>
        </p:txBody>
      </p:sp>
    </p:spTree>
    <p:extLst>
      <p:ext uri="{BB962C8B-B14F-4D97-AF65-F5344CB8AC3E}">
        <p14:creationId xmlns:p14="http://schemas.microsoft.com/office/powerpoint/2010/main" val="21574314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Reference</a:t>
            </a:r>
            <a:endParaRPr lang="zh-CN" altLang="en-US" dirty="0"/>
          </a:p>
        </p:txBody>
      </p:sp>
      <p:sp>
        <p:nvSpPr>
          <p:cNvPr id="3" name="内容占位符 2"/>
          <p:cNvSpPr>
            <a:spLocks noGrp="1"/>
          </p:cNvSpPr>
          <p:nvPr>
            <p:ph idx="1"/>
          </p:nvPr>
        </p:nvSpPr>
        <p:spPr>
          <a:xfrm>
            <a:off x="914401" y="1981201"/>
            <a:ext cx="10361084" cy="1879847"/>
          </a:xfrm>
        </p:spPr>
        <p:txBody>
          <a:bodyPr/>
          <a:lstStyle/>
          <a:p>
            <a:r>
              <a:rPr lang="en-US" altLang="zh-CN" sz="2000" b="0" dirty="0"/>
              <a:t>[1] </a:t>
            </a:r>
            <a:r>
              <a:rPr lang="en-US" altLang="zh-CN" sz="2000" b="0" dirty="0" smtClean="0"/>
              <a:t>11-24-1189-01-00bn-dru-transmission-on-frequency-subblocks-of-wide-bandwidth-ppdu</a:t>
            </a:r>
          </a:p>
          <a:p>
            <a:r>
              <a:rPr lang="en-US" altLang="zh-CN" sz="2000" b="0" dirty="0"/>
              <a:t>[2] 11-24-0468-02-00bn-dru-tone-plan-for-11bn </a:t>
            </a:r>
          </a:p>
          <a:p>
            <a:r>
              <a:rPr lang="en-US" altLang="zh-CN" sz="2000" b="0" dirty="0"/>
              <a:t>[3] 11-24-1096-00-00bn-mirror-symmetric-20-mhz-dru-tone-plan-within-242-rru-boundary</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页脚占位符 4"/>
          <p:cNvSpPr>
            <a:spLocks noGrp="1"/>
          </p:cNvSpPr>
          <p:nvPr>
            <p:ph type="ftr" idx="14"/>
          </p:nvPr>
        </p:nvSpPr>
        <p:spPr/>
        <p:txBody>
          <a:bodyPr/>
          <a:lstStyle/>
          <a:p>
            <a:r>
              <a:rPr lang="en-GB" smtClean="0"/>
              <a:t>Bo Gong (Huawei)</a:t>
            </a:r>
            <a:endParaRPr lang="en-GB" dirty="0"/>
          </a:p>
        </p:txBody>
      </p:sp>
      <p:sp>
        <p:nvSpPr>
          <p:cNvPr id="8" name="Date Placeholder 3"/>
          <p:cNvSpPr txBox="1">
            <a:spLocks/>
          </p:cNvSpPr>
          <p:nvPr/>
        </p:nvSpPr>
        <p:spPr>
          <a:xfrm>
            <a:off x="839416" y="297658"/>
            <a:ext cx="2499764"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sz="1800" b="1" dirty="0" smtClean="0">
                <a:solidFill>
                  <a:schemeClr val="tx1"/>
                </a:solidFill>
              </a:rPr>
              <a:t>Sep. 2024</a:t>
            </a:r>
            <a:endParaRPr lang="en-GB" altLang="zh-CN" sz="1800" b="1" dirty="0">
              <a:solidFill>
                <a:schemeClr val="tx1"/>
              </a:solidFill>
            </a:endParaRPr>
          </a:p>
        </p:txBody>
      </p:sp>
    </p:spTree>
    <p:extLst>
      <p:ext uri="{BB962C8B-B14F-4D97-AF65-F5344CB8AC3E}">
        <p14:creationId xmlns:p14="http://schemas.microsoft.com/office/powerpoint/2010/main" val="20064568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1A</a:t>
            </a:r>
            <a:endParaRPr lang="zh-CN" altLang="en-US" dirty="0"/>
          </a:p>
        </p:txBody>
      </p:sp>
      <p:sp>
        <p:nvSpPr>
          <p:cNvPr id="3" name="内容占位符 2"/>
          <p:cNvSpPr>
            <a:spLocks noGrp="1"/>
          </p:cNvSpPr>
          <p:nvPr>
            <p:ph idx="1"/>
          </p:nvPr>
        </p:nvSpPr>
        <p:spPr/>
        <p:txBody>
          <a:bodyPr/>
          <a:lstStyle/>
          <a:p>
            <a:pPr>
              <a:buFont typeface="Arial" panose="020B0604020202020204" pitchFamily="34" charset="0"/>
              <a:buChar char="•"/>
            </a:pPr>
            <a:r>
              <a:rPr lang="en-US" altLang="zh-CN" dirty="0"/>
              <a:t>Do you agree to add the following text to the </a:t>
            </a:r>
            <a:r>
              <a:rPr lang="en-US" altLang="zh-CN" dirty="0" err="1"/>
              <a:t>TGbn</a:t>
            </a:r>
            <a:r>
              <a:rPr lang="en-US" altLang="zh-CN" dirty="0"/>
              <a:t> SFD</a:t>
            </a:r>
            <a:r>
              <a:rPr lang="en-US" altLang="zh-CN" dirty="0" smtClean="0"/>
              <a:t>?</a:t>
            </a:r>
          </a:p>
          <a:p>
            <a:pPr marL="0" indent="0"/>
            <a:r>
              <a:rPr lang="en-US" altLang="zh-CN" sz="1800" b="0" dirty="0" smtClean="0">
                <a:solidFill>
                  <a:schemeClr val="tx1"/>
                </a:solidFill>
              </a:rPr>
              <a:t>	For the DRU tone plan for a </a:t>
            </a:r>
            <a:r>
              <a:rPr lang="en-US" altLang="zh-CN" sz="1800" b="0" dirty="0">
                <a:solidFill>
                  <a:schemeClr val="tx1"/>
                </a:solidFill>
              </a:rPr>
              <a:t>20MHz </a:t>
            </a:r>
            <a:r>
              <a:rPr lang="en-US" altLang="zh-CN" sz="1800" b="0" dirty="0" smtClean="0">
                <a:solidFill>
                  <a:schemeClr val="tx1"/>
                </a:solidFill>
              </a:rPr>
              <a:t>subchannel of an 80MHz/160MHz/320MHz PPDU, the 	DRUs 	including the DC tones of a 20MHz only STA shall be disallowed for a 20MHz only STA. </a:t>
            </a:r>
          </a:p>
          <a:p>
            <a:pPr marL="400050" lvl="1" indent="0"/>
            <a:r>
              <a:rPr lang="en-US" altLang="zh-CN" sz="1400" dirty="0" smtClean="0">
                <a:solidFill>
                  <a:schemeClr val="tx1"/>
                </a:solidFill>
              </a:rPr>
              <a:t>— The DRU indexes are TBD.</a:t>
            </a:r>
            <a:r>
              <a:rPr lang="en-US" altLang="zh-CN" sz="1400" b="0" dirty="0" smtClean="0">
                <a:solidFill>
                  <a:schemeClr val="tx1"/>
                </a:solidFill>
              </a:rPr>
              <a:t>	</a:t>
            </a:r>
            <a:endParaRPr lang="en-US" altLang="zh-CN" sz="1400" b="0" dirty="0"/>
          </a:p>
          <a:p>
            <a:r>
              <a:rPr lang="en-US" altLang="zh-CN" dirty="0" smtClean="0"/>
              <a:t>	</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页脚占位符 4"/>
          <p:cNvSpPr>
            <a:spLocks noGrp="1"/>
          </p:cNvSpPr>
          <p:nvPr>
            <p:ph type="ftr" idx="14"/>
          </p:nvPr>
        </p:nvSpPr>
        <p:spPr/>
        <p:txBody>
          <a:bodyPr/>
          <a:lstStyle/>
          <a:p>
            <a:r>
              <a:rPr lang="en-GB" smtClean="0"/>
              <a:t>Bo Gong (Huawei)</a:t>
            </a:r>
            <a:endParaRPr lang="en-GB" dirty="0"/>
          </a:p>
        </p:txBody>
      </p:sp>
      <p:sp>
        <p:nvSpPr>
          <p:cNvPr id="7" name="Date Placeholder 3"/>
          <p:cNvSpPr txBox="1">
            <a:spLocks/>
          </p:cNvSpPr>
          <p:nvPr/>
        </p:nvSpPr>
        <p:spPr>
          <a:xfrm>
            <a:off x="839416" y="280414"/>
            <a:ext cx="2499764"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sz="1800" b="1" dirty="0" smtClean="0">
                <a:solidFill>
                  <a:srgbClr val="000000"/>
                </a:solidFill>
                <a:cs typeface="Arial Unicode MS" charset="0"/>
              </a:rPr>
              <a:t>Sep. </a:t>
            </a:r>
            <a:r>
              <a:rPr lang="en-US" altLang="zh-CN" sz="1800" b="1" dirty="0">
                <a:solidFill>
                  <a:srgbClr val="000000"/>
                </a:solidFill>
                <a:cs typeface="Arial Unicode MS" charset="0"/>
              </a:rPr>
              <a:t>2024</a:t>
            </a:r>
            <a:endParaRPr lang="en-GB" altLang="zh-CN" sz="1800" b="1" dirty="0">
              <a:solidFill>
                <a:srgbClr val="000000"/>
              </a:solidFill>
              <a:cs typeface="Arial Unicode MS" charset="0"/>
            </a:endParaRPr>
          </a:p>
        </p:txBody>
      </p:sp>
    </p:spTree>
    <p:extLst>
      <p:ext uri="{BB962C8B-B14F-4D97-AF65-F5344CB8AC3E}">
        <p14:creationId xmlns:p14="http://schemas.microsoft.com/office/powerpoint/2010/main" val="205590498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1B</a:t>
            </a:r>
            <a:endParaRPr lang="zh-CN" altLang="en-US" dirty="0"/>
          </a:p>
        </p:txBody>
      </p:sp>
      <p:sp>
        <p:nvSpPr>
          <p:cNvPr id="3" name="内容占位符 2"/>
          <p:cNvSpPr>
            <a:spLocks noGrp="1"/>
          </p:cNvSpPr>
          <p:nvPr>
            <p:ph idx="1"/>
          </p:nvPr>
        </p:nvSpPr>
        <p:spPr/>
        <p:txBody>
          <a:bodyPr/>
          <a:lstStyle/>
          <a:p>
            <a:pPr>
              <a:buFont typeface="Arial" panose="020B0604020202020204" pitchFamily="34" charset="0"/>
              <a:buChar char="•"/>
            </a:pPr>
            <a:r>
              <a:rPr lang="en-US" altLang="zh-CN" dirty="0"/>
              <a:t>Do you agree to add the following text to the </a:t>
            </a:r>
            <a:r>
              <a:rPr lang="en-US" altLang="zh-CN" dirty="0" err="1"/>
              <a:t>TGbn</a:t>
            </a:r>
            <a:r>
              <a:rPr lang="en-US" altLang="zh-CN" dirty="0"/>
              <a:t> SFD?</a:t>
            </a:r>
          </a:p>
          <a:p>
            <a:pPr marL="0" indent="0"/>
            <a:r>
              <a:rPr lang="en-US" altLang="zh-CN" sz="1800" b="0" dirty="0">
                <a:solidFill>
                  <a:schemeClr val="tx1"/>
                </a:solidFill>
              </a:rPr>
              <a:t>	For </a:t>
            </a:r>
            <a:r>
              <a:rPr lang="en-US" altLang="zh-CN" sz="1800" b="0" dirty="0" smtClean="0">
                <a:solidFill>
                  <a:schemeClr val="tx1"/>
                </a:solidFill>
              </a:rPr>
              <a:t>the DRU </a:t>
            </a:r>
            <a:r>
              <a:rPr lang="en-US" altLang="zh-CN" sz="1800" b="0" dirty="0">
                <a:solidFill>
                  <a:schemeClr val="tx1"/>
                </a:solidFill>
              </a:rPr>
              <a:t>tone </a:t>
            </a:r>
            <a:r>
              <a:rPr lang="en-US" altLang="zh-CN" sz="1800" b="0" dirty="0" smtClean="0">
                <a:solidFill>
                  <a:schemeClr val="tx1"/>
                </a:solidFill>
              </a:rPr>
              <a:t>plan </a:t>
            </a:r>
            <a:r>
              <a:rPr lang="en-US" altLang="zh-CN" sz="1800" b="0" dirty="0">
                <a:solidFill>
                  <a:schemeClr val="tx1"/>
                </a:solidFill>
              </a:rPr>
              <a:t>for </a:t>
            </a:r>
            <a:r>
              <a:rPr lang="en-US" altLang="zh-CN" sz="1800" b="0" dirty="0" smtClean="0">
                <a:solidFill>
                  <a:schemeClr val="tx1"/>
                </a:solidFill>
              </a:rPr>
              <a:t>a </a:t>
            </a:r>
            <a:r>
              <a:rPr lang="en-US" altLang="zh-CN" sz="1800" b="0" dirty="0">
                <a:solidFill>
                  <a:schemeClr val="tx1"/>
                </a:solidFill>
              </a:rPr>
              <a:t>20MHz </a:t>
            </a:r>
            <a:r>
              <a:rPr lang="en-US" altLang="zh-CN" sz="1800" b="0" dirty="0" smtClean="0">
                <a:solidFill>
                  <a:schemeClr val="tx1"/>
                </a:solidFill>
              </a:rPr>
              <a:t>subchannel of </a:t>
            </a:r>
            <a:r>
              <a:rPr lang="en-US" altLang="zh-CN" sz="1800" b="0" dirty="0">
                <a:solidFill>
                  <a:schemeClr val="tx1"/>
                </a:solidFill>
              </a:rPr>
              <a:t>an </a:t>
            </a:r>
            <a:r>
              <a:rPr lang="en-US" altLang="zh-CN" sz="1800" b="0" dirty="0" smtClean="0">
                <a:solidFill>
                  <a:schemeClr val="tx1"/>
                </a:solidFill>
              </a:rPr>
              <a:t>80MHz/160MHz/320MHz </a:t>
            </a:r>
            <a:r>
              <a:rPr lang="en-US" altLang="zh-CN" sz="1800" b="0" dirty="0">
                <a:solidFill>
                  <a:schemeClr val="tx1"/>
                </a:solidFill>
              </a:rPr>
              <a:t>PPDU, the tone within </a:t>
            </a:r>
            <a:r>
              <a:rPr lang="en-US" altLang="zh-CN" sz="1800" b="0" dirty="0" smtClean="0">
                <a:solidFill>
                  <a:schemeClr val="tx1"/>
                </a:solidFill>
              </a:rPr>
              <a:t>	a DRU </a:t>
            </a:r>
            <a:r>
              <a:rPr lang="en-US" altLang="zh-CN" sz="1800" b="0" dirty="0">
                <a:solidFill>
                  <a:schemeClr val="tx1"/>
                </a:solidFill>
              </a:rPr>
              <a:t>that is overlapping with the DC tones of a</a:t>
            </a:r>
            <a:r>
              <a:rPr lang="en-US" altLang="zh-CN" sz="1800" b="0" dirty="0" smtClean="0">
                <a:solidFill>
                  <a:schemeClr val="tx1"/>
                </a:solidFill>
              </a:rPr>
              <a:t> </a:t>
            </a:r>
            <a:r>
              <a:rPr lang="en-US" altLang="zh-CN" sz="1800" b="0" dirty="0">
                <a:solidFill>
                  <a:schemeClr val="tx1"/>
                </a:solidFill>
              </a:rPr>
              <a:t>20MHz only non-AP </a:t>
            </a:r>
            <a:r>
              <a:rPr lang="en-US" altLang="zh-CN" sz="1800" b="0" dirty="0" smtClean="0">
                <a:solidFill>
                  <a:schemeClr val="tx1"/>
                </a:solidFill>
              </a:rPr>
              <a:t>STA </a:t>
            </a:r>
            <a:r>
              <a:rPr lang="en-US" altLang="zh-CN" sz="1800" b="0" dirty="0">
                <a:solidFill>
                  <a:schemeClr val="tx1"/>
                </a:solidFill>
              </a:rPr>
              <a:t>shall be </a:t>
            </a:r>
            <a:r>
              <a:rPr lang="en-US" altLang="zh-CN" sz="1800" b="0" dirty="0" smtClean="0">
                <a:solidFill>
                  <a:schemeClr val="tx1"/>
                </a:solidFill>
              </a:rPr>
              <a:t>nulled </a:t>
            </a:r>
            <a:r>
              <a:rPr lang="en-US" altLang="zh-CN" sz="1800" b="0" dirty="0">
                <a:solidFill>
                  <a:schemeClr val="tx1"/>
                </a:solidFill>
              </a:rPr>
              <a:t>for a 20MHz </a:t>
            </a:r>
            <a:r>
              <a:rPr lang="en-US" altLang="zh-CN" sz="1800" b="0" dirty="0" smtClean="0">
                <a:solidFill>
                  <a:schemeClr val="tx1"/>
                </a:solidFill>
              </a:rPr>
              <a:t>	only </a:t>
            </a:r>
            <a:r>
              <a:rPr lang="en-US" altLang="zh-CN" sz="1800" b="0" dirty="0">
                <a:solidFill>
                  <a:schemeClr val="tx1"/>
                </a:solidFill>
              </a:rPr>
              <a:t>non-AP </a:t>
            </a:r>
            <a:r>
              <a:rPr lang="en-US" altLang="zh-CN" sz="1800" b="0" dirty="0" smtClean="0">
                <a:solidFill>
                  <a:schemeClr val="tx1"/>
                </a:solidFill>
              </a:rPr>
              <a:t>STA. </a:t>
            </a:r>
            <a:endParaRPr lang="en-US" altLang="zh-CN" sz="1800" b="0" dirty="0">
              <a:solidFill>
                <a:schemeClr val="tx1"/>
              </a:solidFill>
            </a:endParaRPr>
          </a:p>
          <a:p>
            <a:pPr marL="400050" lvl="1" indent="0"/>
            <a:r>
              <a:rPr lang="en-US" altLang="zh-CN" sz="1400" dirty="0">
                <a:solidFill>
                  <a:schemeClr val="tx1"/>
                </a:solidFill>
              </a:rPr>
              <a:t>— The DRU indexes are TBD.</a:t>
            </a:r>
            <a:r>
              <a:rPr lang="en-US" altLang="zh-CN" sz="1400" b="0" dirty="0">
                <a:solidFill>
                  <a:schemeClr val="tx1"/>
                </a:solidFill>
              </a:rPr>
              <a:t>	</a:t>
            </a:r>
          </a:p>
          <a:p>
            <a:pPr marL="400050" lvl="1" indent="0"/>
            <a:r>
              <a:rPr lang="en-US" altLang="zh-CN" sz="1400" dirty="0">
                <a:solidFill>
                  <a:schemeClr val="tx1"/>
                </a:solidFill>
              </a:rPr>
              <a:t>NOTE: </a:t>
            </a:r>
            <a:r>
              <a:rPr lang="en-US" altLang="zh-CN" sz="1400" dirty="0" smtClean="0">
                <a:solidFill>
                  <a:schemeClr val="tx1"/>
                </a:solidFill>
              </a:rPr>
              <a:t>This </a:t>
            </a:r>
            <a:r>
              <a:rPr lang="en-US" altLang="zh-CN" sz="1400" dirty="0">
                <a:solidFill>
                  <a:schemeClr val="tx1"/>
                </a:solidFill>
              </a:rPr>
              <a:t>still allows a 20MHz only non-AP STA to use a DRU that has a tone that is overlapping with the </a:t>
            </a:r>
            <a:r>
              <a:rPr lang="en-US" altLang="zh-CN" sz="1400" dirty="0" smtClean="0">
                <a:solidFill>
                  <a:schemeClr val="tx1"/>
                </a:solidFill>
              </a:rPr>
              <a:t>DC </a:t>
            </a:r>
            <a:r>
              <a:rPr lang="en-US" altLang="zh-CN" sz="1400" dirty="0">
                <a:solidFill>
                  <a:schemeClr val="tx1"/>
                </a:solidFill>
              </a:rPr>
              <a:t>of a 20MHz only non-AP </a:t>
            </a:r>
            <a:r>
              <a:rPr lang="en-US" altLang="zh-CN" sz="1400" dirty="0" smtClean="0">
                <a:solidFill>
                  <a:schemeClr val="tx1"/>
                </a:solidFill>
              </a:rPr>
              <a:t>STA.</a:t>
            </a:r>
            <a:endParaRPr lang="en-US" altLang="zh-CN" sz="1400" b="0" dirty="0"/>
          </a:p>
          <a:p>
            <a:r>
              <a:rPr lang="en-US" altLang="zh-CN" dirty="0"/>
              <a:t>	</a:t>
            </a:r>
            <a:endParaRPr lang="zh-CN" altLang="en-US"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页脚占位符 4"/>
          <p:cNvSpPr>
            <a:spLocks noGrp="1"/>
          </p:cNvSpPr>
          <p:nvPr>
            <p:ph type="ftr" idx="14"/>
          </p:nvPr>
        </p:nvSpPr>
        <p:spPr/>
        <p:txBody>
          <a:bodyPr/>
          <a:lstStyle/>
          <a:p>
            <a:r>
              <a:rPr lang="en-GB"/>
              <a:t>Bo Gong (Huawei)</a:t>
            </a:r>
            <a:endParaRPr lang="en-GB" dirty="0"/>
          </a:p>
        </p:txBody>
      </p:sp>
      <p:sp>
        <p:nvSpPr>
          <p:cNvPr id="7" name="Date Placeholder 3"/>
          <p:cNvSpPr txBox="1">
            <a:spLocks/>
          </p:cNvSpPr>
          <p:nvPr/>
        </p:nvSpPr>
        <p:spPr>
          <a:xfrm>
            <a:off x="839416" y="280414"/>
            <a:ext cx="2499764"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sz="1800" b="1" dirty="0">
                <a:solidFill>
                  <a:srgbClr val="000000"/>
                </a:solidFill>
                <a:cs typeface="Arial Unicode MS" charset="0"/>
              </a:rPr>
              <a:t>Sep. 2024</a:t>
            </a:r>
            <a:endParaRPr lang="en-GB" altLang="zh-CN" sz="1800" b="1" dirty="0">
              <a:solidFill>
                <a:srgbClr val="000000"/>
              </a:solidFill>
              <a:cs typeface="Arial Unicode MS" charset="0"/>
            </a:endParaRPr>
          </a:p>
        </p:txBody>
      </p:sp>
    </p:spTree>
    <p:extLst>
      <p:ext uri="{BB962C8B-B14F-4D97-AF65-F5344CB8AC3E}">
        <p14:creationId xmlns:p14="http://schemas.microsoft.com/office/powerpoint/2010/main" val="389483783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2</a:t>
            </a:r>
            <a:endParaRPr lang="zh-CN" altLang="en-US" dirty="0"/>
          </a:p>
        </p:txBody>
      </p:sp>
      <p:sp>
        <p:nvSpPr>
          <p:cNvPr id="3" name="内容占位符 2"/>
          <p:cNvSpPr>
            <a:spLocks noGrp="1"/>
          </p:cNvSpPr>
          <p:nvPr>
            <p:ph idx="1"/>
          </p:nvPr>
        </p:nvSpPr>
        <p:spPr>
          <a:xfrm>
            <a:off x="965200" y="1547512"/>
            <a:ext cx="10361084" cy="1368152"/>
          </a:xfrm>
        </p:spPr>
        <p:txBody>
          <a:bodyPr/>
          <a:lstStyle/>
          <a:p>
            <a:pPr>
              <a:buFont typeface="Arial" panose="020B0604020202020204" pitchFamily="34" charset="0"/>
              <a:buChar char="•"/>
            </a:pPr>
            <a:r>
              <a:rPr lang="en-US" altLang="zh-CN" dirty="0"/>
              <a:t>Do you agree to add the following text to the </a:t>
            </a:r>
            <a:r>
              <a:rPr lang="en-US" altLang="zh-CN" dirty="0" err="1"/>
              <a:t>TGbn</a:t>
            </a:r>
            <a:r>
              <a:rPr lang="en-US" altLang="zh-CN" dirty="0"/>
              <a:t> SFD</a:t>
            </a:r>
            <a:r>
              <a:rPr lang="en-US" altLang="zh-CN" dirty="0" smtClean="0"/>
              <a:t>?</a:t>
            </a:r>
          </a:p>
          <a:p>
            <a:pPr marL="0" indent="0"/>
            <a:r>
              <a:rPr lang="en-US" altLang="zh-CN" sz="1800" b="0" dirty="0" smtClean="0">
                <a:solidFill>
                  <a:schemeClr val="tx1"/>
                </a:solidFill>
              </a:rPr>
              <a:t>	</a:t>
            </a:r>
            <a:r>
              <a:rPr lang="en-US" altLang="zh-CN" sz="1400" b="0" dirty="0" smtClean="0">
                <a:solidFill>
                  <a:schemeClr val="tx1"/>
                </a:solidFill>
              </a:rPr>
              <a:t>The </a:t>
            </a:r>
            <a:r>
              <a:rPr lang="en-US" altLang="zh-CN" sz="1400" b="0" dirty="0">
                <a:solidFill>
                  <a:schemeClr val="tx1"/>
                </a:solidFill>
              </a:rPr>
              <a:t>DRU tone plans for </a:t>
            </a:r>
            <a:r>
              <a:rPr lang="en-US" altLang="zh-CN" sz="1400" b="0" dirty="0" smtClean="0">
                <a:solidFill>
                  <a:schemeClr val="tx1"/>
                </a:solidFill>
              </a:rPr>
              <a:t>the </a:t>
            </a:r>
            <a:r>
              <a:rPr lang="en-US" altLang="zh-CN" sz="1400" b="0" dirty="0">
                <a:solidFill>
                  <a:schemeClr val="tx1"/>
                </a:solidFill>
              </a:rPr>
              <a:t>2</a:t>
            </a:r>
            <a:r>
              <a:rPr lang="en-US" altLang="zh-CN" sz="1400" b="0" baseline="30000" dirty="0">
                <a:solidFill>
                  <a:schemeClr val="tx1"/>
                </a:solidFill>
              </a:rPr>
              <a:t>nd</a:t>
            </a:r>
            <a:r>
              <a:rPr lang="en-US" altLang="zh-CN" sz="1400" b="0" dirty="0">
                <a:solidFill>
                  <a:schemeClr val="tx1"/>
                </a:solidFill>
              </a:rPr>
              <a:t> </a:t>
            </a:r>
            <a:r>
              <a:rPr lang="en-US" altLang="zh-CN" sz="1400" b="0" dirty="0" smtClean="0">
                <a:solidFill>
                  <a:schemeClr val="tx1"/>
                </a:solidFill>
              </a:rPr>
              <a:t>and </a:t>
            </a:r>
            <a:r>
              <a:rPr lang="en-US" altLang="zh-CN" sz="1400" b="0" dirty="0">
                <a:solidFill>
                  <a:schemeClr val="tx1"/>
                </a:solidFill>
              </a:rPr>
              <a:t>4</a:t>
            </a:r>
            <a:r>
              <a:rPr lang="en-US" altLang="zh-CN" sz="1400" b="0" baseline="30000" dirty="0">
                <a:solidFill>
                  <a:schemeClr val="tx1"/>
                </a:solidFill>
              </a:rPr>
              <a:t>th</a:t>
            </a:r>
            <a:r>
              <a:rPr lang="en-US" altLang="zh-CN" sz="1400" b="0" dirty="0">
                <a:solidFill>
                  <a:schemeClr val="tx1"/>
                </a:solidFill>
              </a:rPr>
              <a:t> </a:t>
            </a:r>
            <a:r>
              <a:rPr lang="en-US" altLang="zh-CN" sz="1400" b="0" dirty="0" smtClean="0">
                <a:solidFill>
                  <a:schemeClr val="tx1"/>
                </a:solidFill>
              </a:rPr>
              <a:t>20MHz subchannels in a 80MHz PPDU and </a:t>
            </a:r>
            <a:r>
              <a:rPr lang="en-US" altLang="zh-CN" sz="1400" b="0" dirty="0">
                <a:solidFill>
                  <a:schemeClr val="tx1"/>
                </a:solidFill>
              </a:rPr>
              <a:t>the lower/upper </a:t>
            </a:r>
            <a:r>
              <a:rPr lang="en-US" altLang="zh-CN" sz="1400" b="0" dirty="0" smtClean="0">
                <a:solidFill>
                  <a:schemeClr val="tx1"/>
                </a:solidFill>
              </a:rPr>
              <a:t>80MHz frequency subblock </a:t>
            </a:r>
            <a:r>
              <a:rPr lang="en-US" altLang="zh-CN" sz="1400" b="0" dirty="0">
                <a:solidFill>
                  <a:schemeClr val="tx1"/>
                </a:solidFill>
              </a:rPr>
              <a:t>of </a:t>
            </a:r>
            <a:r>
              <a:rPr lang="en-US" altLang="zh-CN" sz="1400" b="0" dirty="0" smtClean="0">
                <a:solidFill>
                  <a:schemeClr val="tx1"/>
                </a:solidFill>
              </a:rPr>
              <a:t>a 	160MHz PPDU and the </a:t>
            </a:r>
            <a:r>
              <a:rPr lang="en-US" altLang="zh-CN" sz="1400" b="0" dirty="0">
                <a:solidFill>
                  <a:schemeClr val="tx1"/>
                </a:solidFill>
              </a:rPr>
              <a:t>lowest/second lowest/second highest/highest </a:t>
            </a:r>
            <a:r>
              <a:rPr lang="en-US" altLang="zh-CN" sz="1400" b="0" dirty="0" smtClean="0">
                <a:solidFill>
                  <a:schemeClr val="tx1"/>
                </a:solidFill>
              </a:rPr>
              <a:t>80MHz frequency subblock of a 320MHz PPDU are </a:t>
            </a:r>
            <a:r>
              <a:rPr lang="en-US" altLang="zh-CN" sz="1400" b="0" dirty="0">
                <a:solidFill>
                  <a:schemeClr val="tx1"/>
                </a:solidFill>
              </a:rPr>
              <a:t>obtained by </a:t>
            </a:r>
            <a:r>
              <a:rPr lang="en-US" altLang="zh-CN" sz="1400" b="0" dirty="0" smtClean="0">
                <a:solidFill>
                  <a:schemeClr val="tx1"/>
                </a:solidFill>
              </a:rPr>
              <a:t>	the </a:t>
            </a:r>
            <a:r>
              <a:rPr lang="en-US" altLang="zh-CN" sz="1400" b="0" dirty="0">
                <a:solidFill>
                  <a:schemeClr val="tx1"/>
                </a:solidFill>
              </a:rPr>
              <a:t>DRU </a:t>
            </a:r>
            <a:r>
              <a:rPr lang="en-US" altLang="zh-CN" sz="1400" b="0" dirty="0" smtClean="0">
                <a:solidFill>
                  <a:schemeClr val="tx1"/>
                </a:solidFill>
              </a:rPr>
              <a:t>tone </a:t>
            </a:r>
            <a:r>
              <a:rPr lang="en-US" altLang="zh-CN" sz="1400" b="0" dirty="0">
                <a:solidFill>
                  <a:schemeClr val="tx1"/>
                </a:solidFill>
              </a:rPr>
              <a:t>plan for </a:t>
            </a:r>
            <a:r>
              <a:rPr lang="en-US" altLang="zh-CN" sz="1400" b="0" dirty="0" smtClean="0">
                <a:solidFill>
                  <a:schemeClr val="tx1"/>
                </a:solidFill>
              </a:rPr>
              <a:t>a 20MHz PPDU </a:t>
            </a:r>
            <a:r>
              <a:rPr lang="en-US" altLang="zh-CN" sz="1400" b="0" dirty="0">
                <a:solidFill>
                  <a:schemeClr val="tx1"/>
                </a:solidFill>
              </a:rPr>
              <a:t>plus the shift values</a:t>
            </a:r>
            <a:r>
              <a:rPr lang="en-US" altLang="zh-CN" sz="1400" b="0" dirty="0" smtClean="0">
                <a:solidFill>
                  <a:schemeClr val="tx1"/>
                </a:solidFill>
              </a:rPr>
              <a:t>. The shift values are shown in the following table.</a:t>
            </a:r>
            <a:endParaRPr lang="zh-CN" altLang="en-US" sz="1400" b="0" dirty="0">
              <a:solidFill>
                <a:schemeClr val="tx1"/>
              </a:solidFill>
            </a:endParaRPr>
          </a:p>
          <a:p>
            <a:pPr marL="0" indent="0"/>
            <a:r>
              <a:rPr lang="en-US" altLang="zh-CN" dirty="0" smtClean="0"/>
              <a:t>	</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页脚占位符 4"/>
          <p:cNvSpPr>
            <a:spLocks noGrp="1"/>
          </p:cNvSpPr>
          <p:nvPr>
            <p:ph type="ftr" idx="14"/>
          </p:nvPr>
        </p:nvSpPr>
        <p:spPr/>
        <p:txBody>
          <a:bodyPr/>
          <a:lstStyle/>
          <a:p>
            <a:r>
              <a:rPr lang="en-GB" smtClean="0"/>
              <a:t>Bo Gong (Huawei)</a:t>
            </a:r>
            <a:endParaRPr lang="en-GB" dirty="0"/>
          </a:p>
        </p:txBody>
      </p:sp>
      <p:sp>
        <p:nvSpPr>
          <p:cNvPr id="7" name="Date Placeholder 3"/>
          <p:cNvSpPr txBox="1">
            <a:spLocks/>
          </p:cNvSpPr>
          <p:nvPr/>
        </p:nvSpPr>
        <p:spPr>
          <a:xfrm>
            <a:off x="839416" y="280414"/>
            <a:ext cx="2499764"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sz="1800" b="1" dirty="0" smtClean="0">
                <a:solidFill>
                  <a:srgbClr val="000000"/>
                </a:solidFill>
                <a:cs typeface="Arial Unicode MS" charset="0"/>
              </a:rPr>
              <a:t>Sep. </a:t>
            </a:r>
            <a:r>
              <a:rPr lang="en-US" altLang="zh-CN" sz="1800" b="1" dirty="0">
                <a:solidFill>
                  <a:srgbClr val="000000"/>
                </a:solidFill>
                <a:cs typeface="Arial Unicode MS" charset="0"/>
              </a:rPr>
              <a:t>2024</a:t>
            </a:r>
            <a:endParaRPr lang="en-GB" altLang="zh-CN" sz="1800" b="1" dirty="0">
              <a:solidFill>
                <a:srgbClr val="000000"/>
              </a:solidFill>
              <a:cs typeface="Arial Unicode MS" charset="0"/>
            </a:endParaRPr>
          </a:p>
        </p:txBody>
      </p:sp>
      <p:graphicFrame>
        <p:nvGraphicFramePr>
          <p:cNvPr id="9" name="表格 8"/>
          <p:cNvGraphicFramePr>
            <a:graphicFrameLocks noGrp="1"/>
          </p:cNvGraphicFramePr>
          <p:nvPr>
            <p:extLst>
              <p:ext uri="{D42A27DB-BD31-4B8C-83A1-F6EECF244321}">
                <p14:modId xmlns:p14="http://schemas.microsoft.com/office/powerpoint/2010/main" val="622076689"/>
              </p:ext>
            </p:extLst>
          </p:nvPr>
        </p:nvGraphicFramePr>
        <p:xfrm>
          <a:off x="1847528" y="2915664"/>
          <a:ext cx="8136903" cy="2965836"/>
        </p:xfrm>
        <a:graphic>
          <a:graphicData uri="http://schemas.openxmlformats.org/drawingml/2006/table">
            <a:tbl>
              <a:tblPr firstRow="1" bandRow="1"/>
              <a:tblGrid>
                <a:gridCol w="4468949"/>
                <a:gridCol w="1944216"/>
                <a:gridCol w="1723738"/>
              </a:tblGrid>
              <a:tr h="438110">
                <a:tc>
                  <a:txBody>
                    <a:bodyPr/>
                    <a:lstStyle>
                      <a:lvl1pPr marL="0" algn="l" defTabSz="914400" rtl="0" eaLnBrk="1" latinLnBrk="0" hangingPunct="1">
                        <a:defRPr sz="1800" b="1" kern="1200">
                          <a:solidFill>
                            <a:schemeClr val="lt1"/>
                          </a:solidFill>
                          <a:latin typeface="Times New Roman"/>
                          <a:ea typeface="宋体"/>
                        </a:defRPr>
                      </a:lvl1pPr>
                      <a:lvl2pPr marL="457200" algn="l" defTabSz="914400" rtl="0" eaLnBrk="1" latinLnBrk="0" hangingPunct="1">
                        <a:defRPr sz="1800" b="1" kern="1200">
                          <a:solidFill>
                            <a:schemeClr val="lt1"/>
                          </a:solidFill>
                          <a:latin typeface="Times New Roman"/>
                          <a:ea typeface="宋体"/>
                        </a:defRPr>
                      </a:lvl2pPr>
                      <a:lvl3pPr marL="914400" algn="l" defTabSz="914400" rtl="0" eaLnBrk="1" latinLnBrk="0" hangingPunct="1">
                        <a:defRPr sz="1800" b="1" kern="1200">
                          <a:solidFill>
                            <a:schemeClr val="lt1"/>
                          </a:solidFill>
                          <a:latin typeface="Times New Roman"/>
                          <a:ea typeface="宋体"/>
                        </a:defRPr>
                      </a:lvl3pPr>
                      <a:lvl4pPr marL="1371600" algn="l" defTabSz="914400" rtl="0" eaLnBrk="1" latinLnBrk="0" hangingPunct="1">
                        <a:defRPr sz="1800" b="1" kern="1200">
                          <a:solidFill>
                            <a:schemeClr val="lt1"/>
                          </a:solidFill>
                          <a:latin typeface="Times New Roman"/>
                          <a:ea typeface="宋体"/>
                        </a:defRPr>
                      </a:lvl4pPr>
                      <a:lvl5pPr marL="1828800" algn="l" defTabSz="914400" rtl="0" eaLnBrk="1" latinLnBrk="0" hangingPunct="1">
                        <a:defRPr sz="1800" b="1" kern="1200">
                          <a:solidFill>
                            <a:schemeClr val="lt1"/>
                          </a:solidFill>
                          <a:latin typeface="Times New Roman"/>
                          <a:ea typeface="宋体"/>
                        </a:defRPr>
                      </a:lvl5pPr>
                      <a:lvl6pPr marL="2286000" algn="l" defTabSz="914400" rtl="0" eaLnBrk="1" latinLnBrk="0" hangingPunct="1">
                        <a:defRPr sz="1800" b="1" kern="1200">
                          <a:solidFill>
                            <a:schemeClr val="lt1"/>
                          </a:solidFill>
                          <a:latin typeface="Times New Roman"/>
                          <a:ea typeface="宋体"/>
                        </a:defRPr>
                      </a:lvl6pPr>
                      <a:lvl7pPr marL="2743200" algn="l" defTabSz="914400" rtl="0" eaLnBrk="1" latinLnBrk="0" hangingPunct="1">
                        <a:defRPr sz="1800" b="1" kern="1200">
                          <a:solidFill>
                            <a:schemeClr val="lt1"/>
                          </a:solidFill>
                          <a:latin typeface="Times New Roman"/>
                          <a:ea typeface="宋体"/>
                        </a:defRPr>
                      </a:lvl7pPr>
                      <a:lvl8pPr marL="3200400" algn="l" defTabSz="914400" rtl="0" eaLnBrk="1" latinLnBrk="0" hangingPunct="1">
                        <a:defRPr sz="1800" b="1" kern="1200">
                          <a:solidFill>
                            <a:schemeClr val="lt1"/>
                          </a:solidFill>
                          <a:latin typeface="Times New Roman"/>
                          <a:ea typeface="宋体"/>
                        </a:defRPr>
                      </a:lvl8pPr>
                      <a:lvl9pPr marL="3657600" algn="l" defTabSz="914400" rtl="0" eaLnBrk="1" latinLnBrk="0" hangingPunct="1">
                        <a:defRPr sz="1800" b="1" kern="1200">
                          <a:solidFill>
                            <a:schemeClr val="lt1"/>
                          </a:solidFill>
                          <a:latin typeface="Times New Roman"/>
                          <a:ea typeface="宋体"/>
                        </a:defRPr>
                      </a:lvl9pPr>
                    </a:lstStyle>
                    <a:p>
                      <a:endParaRPr lang="zh-CN"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00CC99"/>
                    </a:solidFill>
                  </a:tcPr>
                </a:tc>
                <a:tc>
                  <a:txBody>
                    <a:bodyPr/>
                    <a:lstStyle>
                      <a:lvl1pPr marL="0" algn="l" defTabSz="914400" rtl="0" eaLnBrk="1" latinLnBrk="0" hangingPunct="1">
                        <a:defRPr sz="1800" b="1" kern="1200">
                          <a:solidFill>
                            <a:schemeClr val="lt1"/>
                          </a:solidFill>
                          <a:latin typeface="Times New Roman"/>
                          <a:ea typeface="宋体"/>
                        </a:defRPr>
                      </a:lvl1pPr>
                      <a:lvl2pPr marL="457200" algn="l" defTabSz="914400" rtl="0" eaLnBrk="1" latinLnBrk="0" hangingPunct="1">
                        <a:defRPr sz="1800" b="1" kern="1200">
                          <a:solidFill>
                            <a:schemeClr val="lt1"/>
                          </a:solidFill>
                          <a:latin typeface="Times New Roman"/>
                          <a:ea typeface="宋体"/>
                        </a:defRPr>
                      </a:lvl2pPr>
                      <a:lvl3pPr marL="914400" algn="l" defTabSz="914400" rtl="0" eaLnBrk="1" latinLnBrk="0" hangingPunct="1">
                        <a:defRPr sz="1800" b="1" kern="1200">
                          <a:solidFill>
                            <a:schemeClr val="lt1"/>
                          </a:solidFill>
                          <a:latin typeface="Times New Roman"/>
                          <a:ea typeface="宋体"/>
                        </a:defRPr>
                      </a:lvl3pPr>
                      <a:lvl4pPr marL="1371600" algn="l" defTabSz="914400" rtl="0" eaLnBrk="1" latinLnBrk="0" hangingPunct="1">
                        <a:defRPr sz="1800" b="1" kern="1200">
                          <a:solidFill>
                            <a:schemeClr val="lt1"/>
                          </a:solidFill>
                          <a:latin typeface="Times New Roman"/>
                          <a:ea typeface="宋体"/>
                        </a:defRPr>
                      </a:lvl4pPr>
                      <a:lvl5pPr marL="1828800" algn="l" defTabSz="914400" rtl="0" eaLnBrk="1" latinLnBrk="0" hangingPunct="1">
                        <a:defRPr sz="1800" b="1" kern="1200">
                          <a:solidFill>
                            <a:schemeClr val="lt1"/>
                          </a:solidFill>
                          <a:latin typeface="Times New Roman"/>
                          <a:ea typeface="宋体"/>
                        </a:defRPr>
                      </a:lvl5pPr>
                      <a:lvl6pPr marL="2286000" algn="l" defTabSz="914400" rtl="0" eaLnBrk="1" latinLnBrk="0" hangingPunct="1">
                        <a:defRPr sz="1800" b="1" kern="1200">
                          <a:solidFill>
                            <a:schemeClr val="lt1"/>
                          </a:solidFill>
                          <a:latin typeface="Times New Roman"/>
                          <a:ea typeface="宋体"/>
                        </a:defRPr>
                      </a:lvl6pPr>
                      <a:lvl7pPr marL="2743200" algn="l" defTabSz="914400" rtl="0" eaLnBrk="1" latinLnBrk="0" hangingPunct="1">
                        <a:defRPr sz="1800" b="1" kern="1200">
                          <a:solidFill>
                            <a:schemeClr val="lt1"/>
                          </a:solidFill>
                          <a:latin typeface="Times New Roman"/>
                          <a:ea typeface="宋体"/>
                        </a:defRPr>
                      </a:lvl7pPr>
                      <a:lvl8pPr marL="3200400" algn="l" defTabSz="914400" rtl="0" eaLnBrk="1" latinLnBrk="0" hangingPunct="1">
                        <a:defRPr sz="1800" b="1" kern="1200">
                          <a:solidFill>
                            <a:schemeClr val="lt1"/>
                          </a:solidFill>
                          <a:latin typeface="Times New Roman"/>
                          <a:ea typeface="宋体"/>
                        </a:defRPr>
                      </a:lvl8pPr>
                      <a:lvl9pPr marL="3657600" algn="l" defTabSz="914400" rtl="0" eaLnBrk="1" latinLnBrk="0" hangingPunct="1">
                        <a:defRPr sz="1800" b="1" kern="1200">
                          <a:solidFill>
                            <a:schemeClr val="lt1"/>
                          </a:solidFill>
                          <a:latin typeface="Times New Roman"/>
                          <a:ea typeface="宋体"/>
                        </a:defRPr>
                      </a:lvl9pPr>
                    </a:lstStyle>
                    <a:p>
                      <a:r>
                        <a:rPr lang="en-US" altLang="zh-CN" sz="1200" dirty="0" smtClean="0">
                          <a:latin typeface="+mn-lt"/>
                        </a:rPr>
                        <a:t>Shift values for the 2</a:t>
                      </a:r>
                      <a:r>
                        <a:rPr lang="en-US" altLang="zh-CN" sz="1200" baseline="30000" dirty="0" smtClean="0">
                          <a:latin typeface="+mn-lt"/>
                        </a:rPr>
                        <a:t>nd</a:t>
                      </a:r>
                      <a:r>
                        <a:rPr lang="en-US" altLang="zh-CN" sz="1200" dirty="0" smtClean="0">
                          <a:latin typeface="+mn-lt"/>
                        </a:rPr>
                        <a:t> 20MHz subchannel</a:t>
                      </a:r>
                      <a:endParaRPr lang="zh-CN"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00CC99"/>
                    </a:solidFill>
                  </a:tcPr>
                </a:tc>
                <a:tc>
                  <a:txBody>
                    <a:bodyPr/>
                    <a:lstStyle>
                      <a:lvl1pPr marL="0" algn="l" defTabSz="914400" rtl="0" eaLnBrk="1" latinLnBrk="0" hangingPunct="1">
                        <a:defRPr sz="1800" b="1" kern="1200">
                          <a:solidFill>
                            <a:schemeClr val="lt1"/>
                          </a:solidFill>
                          <a:latin typeface="Times New Roman"/>
                          <a:ea typeface="宋体"/>
                        </a:defRPr>
                      </a:lvl1pPr>
                      <a:lvl2pPr marL="457200" algn="l" defTabSz="914400" rtl="0" eaLnBrk="1" latinLnBrk="0" hangingPunct="1">
                        <a:defRPr sz="1800" b="1" kern="1200">
                          <a:solidFill>
                            <a:schemeClr val="lt1"/>
                          </a:solidFill>
                          <a:latin typeface="Times New Roman"/>
                          <a:ea typeface="宋体"/>
                        </a:defRPr>
                      </a:lvl2pPr>
                      <a:lvl3pPr marL="914400" algn="l" defTabSz="914400" rtl="0" eaLnBrk="1" latinLnBrk="0" hangingPunct="1">
                        <a:defRPr sz="1800" b="1" kern="1200">
                          <a:solidFill>
                            <a:schemeClr val="lt1"/>
                          </a:solidFill>
                          <a:latin typeface="Times New Roman"/>
                          <a:ea typeface="宋体"/>
                        </a:defRPr>
                      </a:lvl3pPr>
                      <a:lvl4pPr marL="1371600" algn="l" defTabSz="914400" rtl="0" eaLnBrk="1" latinLnBrk="0" hangingPunct="1">
                        <a:defRPr sz="1800" b="1" kern="1200">
                          <a:solidFill>
                            <a:schemeClr val="lt1"/>
                          </a:solidFill>
                          <a:latin typeface="Times New Roman"/>
                          <a:ea typeface="宋体"/>
                        </a:defRPr>
                      </a:lvl4pPr>
                      <a:lvl5pPr marL="1828800" algn="l" defTabSz="914400" rtl="0" eaLnBrk="1" latinLnBrk="0" hangingPunct="1">
                        <a:defRPr sz="1800" b="1" kern="1200">
                          <a:solidFill>
                            <a:schemeClr val="lt1"/>
                          </a:solidFill>
                          <a:latin typeface="Times New Roman"/>
                          <a:ea typeface="宋体"/>
                        </a:defRPr>
                      </a:lvl5pPr>
                      <a:lvl6pPr marL="2286000" algn="l" defTabSz="914400" rtl="0" eaLnBrk="1" latinLnBrk="0" hangingPunct="1">
                        <a:defRPr sz="1800" b="1" kern="1200">
                          <a:solidFill>
                            <a:schemeClr val="lt1"/>
                          </a:solidFill>
                          <a:latin typeface="Times New Roman"/>
                          <a:ea typeface="宋体"/>
                        </a:defRPr>
                      </a:lvl6pPr>
                      <a:lvl7pPr marL="2743200" algn="l" defTabSz="914400" rtl="0" eaLnBrk="1" latinLnBrk="0" hangingPunct="1">
                        <a:defRPr sz="1800" b="1" kern="1200">
                          <a:solidFill>
                            <a:schemeClr val="lt1"/>
                          </a:solidFill>
                          <a:latin typeface="Times New Roman"/>
                          <a:ea typeface="宋体"/>
                        </a:defRPr>
                      </a:lvl7pPr>
                      <a:lvl8pPr marL="3200400" algn="l" defTabSz="914400" rtl="0" eaLnBrk="1" latinLnBrk="0" hangingPunct="1">
                        <a:defRPr sz="1800" b="1" kern="1200">
                          <a:solidFill>
                            <a:schemeClr val="lt1"/>
                          </a:solidFill>
                          <a:latin typeface="Times New Roman"/>
                          <a:ea typeface="宋体"/>
                        </a:defRPr>
                      </a:lvl8pPr>
                      <a:lvl9pPr marL="3657600" algn="l" defTabSz="914400" rtl="0" eaLnBrk="1" latinLnBrk="0" hangingPunct="1">
                        <a:defRPr sz="1800" b="1" kern="1200">
                          <a:solidFill>
                            <a:schemeClr val="lt1"/>
                          </a:solidFill>
                          <a:latin typeface="Times New Roman"/>
                          <a:ea typeface="宋体"/>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smtClean="0">
                          <a:latin typeface="+mn-lt"/>
                        </a:rPr>
                        <a:t>Shift values for the 4</a:t>
                      </a:r>
                      <a:r>
                        <a:rPr lang="en-US" altLang="zh-CN" sz="1200" baseline="30000" dirty="0" smtClean="0">
                          <a:latin typeface="+mn-lt"/>
                        </a:rPr>
                        <a:t>th</a:t>
                      </a:r>
                      <a:r>
                        <a:rPr lang="en-US" altLang="zh-CN" sz="1200" baseline="0" dirty="0" smtClean="0">
                          <a:latin typeface="+mn-lt"/>
                        </a:rPr>
                        <a:t> </a:t>
                      </a:r>
                      <a:r>
                        <a:rPr lang="en-US" altLang="zh-CN" sz="1200" dirty="0" smtClean="0">
                          <a:latin typeface="+mn-lt"/>
                        </a:rPr>
                        <a:t> 20MHz subchannel</a:t>
                      </a:r>
                      <a:endParaRPr lang="zh-CN" altLang="en-US" sz="1200" dirty="0" smtClean="0">
                        <a:latin typeface="+mn-lt"/>
                      </a:endParaRPr>
                    </a:p>
                  </a:txBody>
                  <a:tcP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00CC99"/>
                    </a:solidFill>
                  </a:tcPr>
                </a:tc>
              </a:tr>
              <a:tr h="262866">
                <a:tc>
                  <a:txBody>
                    <a:bodyPr/>
                    <a:lstStyle>
                      <a:lvl1pPr marL="0" algn="l" defTabSz="914400" rtl="0" eaLnBrk="1" latinLnBrk="0" hangingPunct="1">
                        <a:defRPr sz="1800" kern="1200">
                          <a:solidFill>
                            <a:schemeClr val="dk1"/>
                          </a:solidFill>
                          <a:latin typeface="Times New Roman"/>
                          <a:ea typeface="宋体"/>
                        </a:defRPr>
                      </a:lvl1pPr>
                      <a:lvl2pPr marL="457200" algn="l" defTabSz="914400" rtl="0" eaLnBrk="1" latinLnBrk="0" hangingPunct="1">
                        <a:defRPr sz="1800" kern="1200">
                          <a:solidFill>
                            <a:schemeClr val="dk1"/>
                          </a:solidFill>
                          <a:latin typeface="Times New Roman"/>
                          <a:ea typeface="宋体"/>
                        </a:defRPr>
                      </a:lvl2pPr>
                      <a:lvl3pPr marL="914400" algn="l" defTabSz="914400" rtl="0" eaLnBrk="1" latinLnBrk="0" hangingPunct="1">
                        <a:defRPr sz="1800" kern="1200">
                          <a:solidFill>
                            <a:schemeClr val="dk1"/>
                          </a:solidFill>
                          <a:latin typeface="Times New Roman"/>
                          <a:ea typeface="宋体"/>
                        </a:defRPr>
                      </a:lvl3pPr>
                      <a:lvl4pPr marL="1371600" algn="l" defTabSz="914400" rtl="0" eaLnBrk="1" latinLnBrk="0" hangingPunct="1">
                        <a:defRPr sz="1800" kern="1200">
                          <a:solidFill>
                            <a:schemeClr val="dk1"/>
                          </a:solidFill>
                          <a:latin typeface="Times New Roman"/>
                          <a:ea typeface="宋体"/>
                        </a:defRPr>
                      </a:lvl4pPr>
                      <a:lvl5pPr marL="1828800" algn="l" defTabSz="914400" rtl="0" eaLnBrk="1" latinLnBrk="0" hangingPunct="1">
                        <a:defRPr sz="1800" kern="1200">
                          <a:solidFill>
                            <a:schemeClr val="dk1"/>
                          </a:solidFill>
                          <a:latin typeface="Times New Roman"/>
                          <a:ea typeface="宋体"/>
                        </a:defRPr>
                      </a:lvl5pPr>
                      <a:lvl6pPr marL="2286000" algn="l" defTabSz="914400" rtl="0" eaLnBrk="1" latinLnBrk="0" hangingPunct="1">
                        <a:defRPr sz="1800" kern="1200">
                          <a:solidFill>
                            <a:schemeClr val="dk1"/>
                          </a:solidFill>
                          <a:latin typeface="Times New Roman"/>
                          <a:ea typeface="宋体"/>
                        </a:defRPr>
                      </a:lvl6pPr>
                      <a:lvl7pPr marL="2743200" algn="l" defTabSz="914400" rtl="0" eaLnBrk="1" latinLnBrk="0" hangingPunct="1">
                        <a:defRPr sz="1800" kern="1200">
                          <a:solidFill>
                            <a:schemeClr val="dk1"/>
                          </a:solidFill>
                          <a:latin typeface="Times New Roman"/>
                          <a:ea typeface="宋体"/>
                        </a:defRPr>
                      </a:lvl7pPr>
                      <a:lvl8pPr marL="3200400" algn="l" defTabSz="914400" rtl="0" eaLnBrk="1" latinLnBrk="0" hangingPunct="1">
                        <a:defRPr sz="1800" kern="1200">
                          <a:solidFill>
                            <a:schemeClr val="dk1"/>
                          </a:solidFill>
                          <a:latin typeface="Times New Roman"/>
                          <a:ea typeface="宋体"/>
                        </a:defRPr>
                      </a:lvl8pPr>
                      <a:lvl9pPr marL="3657600" algn="l" defTabSz="914400" rtl="0" eaLnBrk="1" latinLnBrk="0" hangingPunct="1">
                        <a:defRPr sz="1800" kern="1200">
                          <a:solidFill>
                            <a:schemeClr val="dk1"/>
                          </a:solidFill>
                          <a:latin typeface="Times New Roman"/>
                          <a:ea typeface="宋体"/>
                        </a:defRPr>
                      </a:lvl9pPr>
                    </a:lstStyle>
                    <a:p>
                      <a:r>
                        <a:rPr lang="en-US" altLang="zh-CN" sz="1200" dirty="0" smtClean="0">
                          <a:latin typeface="+mn-lt"/>
                        </a:rPr>
                        <a:t>80MHz PPDU</a:t>
                      </a:r>
                      <a:endParaRPr lang="zh-CN" altLang="en-US" sz="1200" dirty="0">
                        <a:latin typeface="+mn-lt"/>
                      </a:endParaRPr>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00CC99">
                        <a:tint val="40000"/>
                      </a:srgbClr>
                    </a:solidFill>
                  </a:tcPr>
                </a:tc>
                <a:tc>
                  <a:txBody>
                    <a:bodyPr/>
                    <a:lstStyle>
                      <a:lvl1pPr marL="0" algn="l" defTabSz="914400" rtl="0" eaLnBrk="1" latinLnBrk="0" hangingPunct="1">
                        <a:defRPr sz="1800" kern="1200">
                          <a:solidFill>
                            <a:schemeClr val="dk1"/>
                          </a:solidFill>
                          <a:latin typeface="Times New Roman"/>
                          <a:ea typeface="宋体"/>
                        </a:defRPr>
                      </a:lvl1pPr>
                      <a:lvl2pPr marL="457200" algn="l" defTabSz="914400" rtl="0" eaLnBrk="1" latinLnBrk="0" hangingPunct="1">
                        <a:defRPr sz="1800" kern="1200">
                          <a:solidFill>
                            <a:schemeClr val="dk1"/>
                          </a:solidFill>
                          <a:latin typeface="Times New Roman"/>
                          <a:ea typeface="宋体"/>
                        </a:defRPr>
                      </a:lvl2pPr>
                      <a:lvl3pPr marL="914400" algn="l" defTabSz="914400" rtl="0" eaLnBrk="1" latinLnBrk="0" hangingPunct="1">
                        <a:defRPr sz="1800" kern="1200">
                          <a:solidFill>
                            <a:schemeClr val="dk1"/>
                          </a:solidFill>
                          <a:latin typeface="Times New Roman"/>
                          <a:ea typeface="宋体"/>
                        </a:defRPr>
                      </a:lvl3pPr>
                      <a:lvl4pPr marL="1371600" algn="l" defTabSz="914400" rtl="0" eaLnBrk="1" latinLnBrk="0" hangingPunct="1">
                        <a:defRPr sz="1800" kern="1200">
                          <a:solidFill>
                            <a:schemeClr val="dk1"/>
                          </a:solidFill>
                          <a:latin typeface="Times New Roman"/>
                          <a:ea typeface="宋体"/>
                        </a:defRPr>
                      </a:lvl4pPr>
                      <a:lvl5pPr marL="1828800" algn="l" defTabSz="914400" rtl="0" eaLnBrk="1" latinLnBrk="0" hangingPunct="1">
                        <a:defRPr sz="1800" kern="1200">
                          <a:solidFill>
                            <a:schemeClr val="dk1"/>
                          </a:solidFill>
                          <a:latin typeface="Times New Roman"/>
                          <a:ea typeface="宋体"/>
                        </a:defRPr>
                      </a:lvl5pPr>
                      <a:lvl6pPr marL="2286000" algn="l" defTabSz="914400" rtl="0" eaLnBrk="1" latinLnBrk="0" hangingPunct="1">
                        <a:defRPr sz="1800" kern="1200">
                          <a:solidFill>
                            <a:schemeClr val="dk1"/>
                          </a:solidFill>
                          <a:latin typeface="Times New Roman"/>
                          <a:ea typeface="宋体"/>
                        </a:defRPr>
                      </a:lvl6pPr>
                      <a:lvl7pPr marL="2743200" algn="l" defTabSz="914400" rtl="0" eaLnBrk="1" latinLnBrk="0" hangingPunct="1">
                        <a:defRPr sz="1800" kern="1200">
                          <a:solidFill>
                            <a:schemeClr val="dk1"/>
                          </a:solidFill>
                          <a:latin typeface="Times New Roman"/>
                          <a:ea typeface="宋体"/>
                        </a:defRPr>
                      </a:lvl7pPr>
                      <a:lvl8pPr marL="3200400" algn="l" defTabSz="914400" rtl="0" eaLnBrk="1" latinLnBrk="0" hangingPunct="1">
                        <a:defRPr sz="1800" kern="1200">
                          <a:solidFill>
                            <a:schemeClr val="dk1"/>
                          </a:solidFill>
                          <a:latin typeface="Times New Roman"/>
                          <a:ea typeface="宋体"/>
                        </a:defRPr>
                      </a:lvl8pPr>
                      <a:lvl9pPr marL="3657600" algn="l" defTabSz="914400" rtl="0" eaLnBrk="1" latinLnBrk="0" hangingPunct="1">
                        <a:defRPr sz="1800" kern="1200">
                          <a:solidFill>
                            <a:schemeClr val="dk1"/>
                          </a:solidFill>
                          <a:latin typeface="Times New Roman"/>
                          <a:ea typeface="宋体"/>
                        </a:defRPr>
                      </a:lvl9pPr>
                    </a:lstStyle>
                    <a:p>
                      <a:pPr algn="ctr"/>
                      <a:r>
                        <a:rPr lang="en-US" altLang="zh-CN" sz="1200" dirty="0" smtClean="0">
                          <a:latin typeface="+mn-lt"/>
                        </a:rPr>
                        <a:t>-132</a:t>
                      </a:r>
                      <a:endParaRPr lang="zh-CN" altLang="en-US" sz="1200" dirty="0">
                        <a:latin typeface="+mn-lt"/>
                      </a:endParaRPr>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00CC99">
                        <a:tint val="40000"/>
                      </a:srgbClr>
                    </a:solidFill>
                  </a:tcPr>
                </a:tc>
                <a:tc>
                  <a:txBody>
                    <a:bodyPr/>
                    <a:lstStyle>
                      <a:lvl1pPr marL="0" algn="l" defTabSz="914400" rtl="0" eaLnBrk="1" latinLnBrk="0" hangingPunct="1">
                        <a:defRPr sz="1800" kern="1200">
                          <a:solidFill>
                            <a:schemeClr val="dk1"/>
                          </a:solidFill>
                          <a:latin typeface="Times New Roman"/>
                          <a:ea typeface="宋体"/>
                        </a:defRPr>
                      </a:lvl1pPr>
                      <a:lvl2pPr marL="457200" algn="l" defTabSz="914400" rtl="0" eaLnBrk="1" latinLnBrk="0" hangingPunct="1">
                        <a:defRPr sz="1800" kern="1200">
                          <a:solidFill>
                            <a:schemeClr val="dk1"/>
                          </a:solidFill>
                          <a:latin typeface="Times New Roman"/>
                          <a:ea typeface="宋体"/>
                        </a:defRPr>
                      </a:lvl2pPr>
                      <a:lvl3pPr marL="914400" algn="l" defTabSz="914400" rtl="0" eaLnBrk="1" latinLnBrk="0" hangingPunct="1">
                        <a:defRPr sz="1800" kern="1200">
                          <a:solidFill>
                            <a:schemeClr val="dk1"/>
                          </a:solidFill>
                          <a:latin typeface="Times New Roman"/>
                          <a:ea typeface="宋体"/>
                        </a:defRPr>
                      </a:lvl3pPr>
                      <a:lvl4pPr marL="1371600" algn="l" defTabSz="914400" rtl="0" eaLnBrk="1" latinLnBrk="0" hangingPunct="1">
                        <a:defRPr sz="1800" kern="1200">
                          <a:solidFill>
                            <a:schemeClr val="dk1"/>
                          </a:solidFill>
                          <a:latin typeface="Times New Roman"/>
                          <a:ea typeface="宋体"/>
                        </a:defRPr>
                      </a:lvl4pPr>
                      <a:lvl5pPr marL="1828800" algn="l" defTabSz="914400" rtl="0" eaLnBrk="1" latinLnBrk="0" hangingPunct="1">
                        <a:defRPr sz="1800" kern="1200">
                          <a:solidFill>
                            <a:schemeClr val="dk1"/>
                          </a:solidFill>
                          <a:latin typeface="Times New Roman"/>
                          <a:ea typeface="宋体"/>
                        </a:defRPr>
                      </a:lvl5pPr>
                      <a:lvl6pPr marL="2286000" algn="l" defTabSz="914400" rtl="0" eaLnBrk="1" latinLnBrk="0" hangingPunct="1">
                        <a:defRPr sz="1800" kern="1200">
                          <a:solidFill>
                            <a:schemeClr val="dk1"/>
                          </a:solidFill>
                          <a:latin typeface="Times New Roman"/>
                          <a:ea typeface="宋体"/>
                        </a:defRPr>
                      </a:lvl6pPr>
                      <a:lvl7pPr marL="2743200" algn="l" defTabSz="914400" rtl="0" eaLnBrk="1" latinLnBrk="0" hangingPunct="1">
                        <a:defRPr sz="1800" kern="1200">
                          <a:solidFill>
                            <a:schemeClr val="dk1"/>
                          </a:solidFill>
                          <a:latin typeface="Times New Roman"/>
                          <a:ea typeface="宋体"/>
                        </a:defRPr>
                      </a:lvl7pPr>
                      <a:lvl8pPr marL="3200400" algn="l" defTabSz="914400" rtl="0" eaLnBrk="1" latinLnBrk="0" hangingPunct="1">
                        <a:defRPr sz="1800" kern="1200">
                          <a:solidFill>
                            <a:schemeClr val="dk1"/>
                          </a:solidFill>
                          <a:latin typeface="Times New Roman"/>
                          <a:ea typeface="宋体"/>
                        </a:defRPr>
                      </a:lvl8pPr>
                      <a:lvl9pPr marL="3657600" algn="l" defTabSz="914400" rtl="0" eaLnBrk="1" latinLnBrk="0" hangingPunct="1">
                        <a:defRPr sz="1800" kern="1200">
                          <a:solidFill>
                            <a:schemeClr val="dk1"/>
                          </a:solidFill>
                          <a:latin typeface="Times New Roman"/>
                          <a:ea typeface="宋体"/>
                        </a:defRPr>
                      </a:lvl9pPr>
                    </a:lstStyle>
                    <a:p>
                      <a:pPr algn="ctr"/>
                      <a:r>
                        <a:rPr lang="en-US" altLang="zh-CN" sz="1200" dirty="0" smtClean="0">
                          <a:latin typeface="+mn-lt"/>
                        </a:rPr>
                        <a:t>380</a:t>
                      </a:r>
                      <a:endParaRPr lang="zh-CN" altLang="en-US" sz="1200" dirty="0">
                        <a:latin typeface="+mn-lt"/>
                      </a:endParaRPr>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00CC99">
                        <a:tint val="40000"/>
                      </a:srgbClr>
                    </a:solidFill>
                  </a:tcPr>
                </a:tc>
              </a:tr>
              <a:tr h="372386">
                <a:tc>
                  <a:txBody>
                    <a:bodyPr/>
                    <a:lstStyle>
                      <a:lvl1pPr marL="0" algn="l" defTabSz="914400" rtl="0" eaLnBrk="1" latinLnBrk="0" hangingPunct="1">
                        <a:defRPr sz="1800" kern="1200">
                          <a:solidFill>
                            <a:schemeClr val="dk1"/>
                          </a:solidFill>
                          <a:latin typeface="Times New Roman"/>
                          <a:ea typeface="宋体"/>
                        </a:defRPr>
                      </a:lvl1pPr>
                      <a:lvl2pPr marL="457200" algn="l" defTabSz="914400" rtl="0" eaLnBrk="1" latinLnBrk="0" hangingPunct="1">
                        <a:defRPr sz="1800" kern="1200">
                          <a:solidFill>
                            <a:schemeClr val="dk1"/>
                          </a:solidFill>
                          <a:latin typeface="Times New Roman"/>
                          <a:ea typeface="宋体"/>
                        </a:defRPr>
                      </a:lvl2pPr>
                      <a:lvl3pPr marL="914400" algn="l" defTabSz="914400" rtl="0" eaLnBrk="1" latinLnBrk="0" hangingPunct="1">
                        <a:defRPr sz="1800" kern="1200">
                          <a:solidFill>
                            <a:schemeClr val="dk1"/>
                          </a:solidFill>
                          <a:latin typeface="Times New Roman"/>
                          <a:ea typeface="宋体"/>
                        </a:defRPr>
                      </a:lvl3pPr>
                      <a:lvl4pPr marL="1371600" algn="l" defTabSz="914400" rtl="0" eaLnBrk="1" latinLnBrk="0" hangingPunct="1">
                        <a:defRPr sz="1800" kern="1200">
                          <a:solidFill>
                            <a:schemeClr val="dk1"/>
                          </a:solidFill>
                          <a:latin typeface="Times New Roman"/>
                          <a:ea typeface="宋体"/>
                        </a:defRPr>
                      </a:lvl4pPr>
                      <a:lvl5pPr marL="1828800" algn="l" defTabSz="914400" rtl="0" eaLnBrk="1" latinLnBrk="0" hangingPunct="1">
                        <a:defRPr sz="1800" kern="1200">
                          <a:solidFill>
                            <a:schemeClr val="dk1"/>
                          </a:solidFill>
                          <a:latin typeface="Times New Roman"/>
                          <a:ea typeface="宋体"/>
                        </a:defRPr>
                      </a:lvl5pPr>
                      <a:lvl6pPr marL="2286000" algn="l" defTabSz="914400" rtl="0" eaLnBrk="1" latinLnBrk="0" hangingPunct="1">
                        <a:defRPr sz="1800" kern="1200">
                          <a:solidFill>
                            <a:schemeClr val="dk1"/>
                          </a:solidFill>
                          <a:latin typeface="Times New Roman"/>
                          <a:ea typeface="宋体"/>
                        </a:defRPr>
                      </a:lvl6pPr>
                      <a:lvl7pPr marL="2743200" algn="l" defTabSz="914400" rtl="0" eaLnBrk="1" latinLnBrk="0" hangingPunct="1">
                        <a:defRPr sz="1800" kern="1200">
                          <a:solidFill>
                            <a:schemeClr val="dk1"/>
                          </a:solidFill>
                          <a:latin typeface="Times New Roman"/>
                          <a:ea typeface="宋体"/>
                        </a:defRPr>
                      </a:lvl7pPr>
                      <a:lvl8pPr marL="3200400" algn="l" defTabSz="914400" rtl="0" eaLnBrk="1" latinLnBrk="0" hangingPunct="1">
                        <a:defRPr sz="1800" kern="1200">
                          <a:solidFill>
                            <a:schemeClr val="dk1"/>
                          </a:solidFill>
                          <a:latin typeface="Times New Roman"/>
                          <a:ea typeface="宋体"/>
                        </a:defRPr>
                      </a:lvl8pPr>
                      <a:lvl9pPr marL="3657600" algn="l" defTabSz="914400" rtl="0" eaLnBrk="1" latinLnBrk="0" hangingPunct="1">
                        <a:defRPr sz="1800" kern="1200">
                          <a:solidFill>
                            <a:schemeClr val="dk1"/>
                          </a:solidFill>
                          <a:latin typeface="Times New Roman"/>
                          <a:ea typeface="宋体"/>
                        </a:defRPr>
                      </a:lvl9pPr>
                    </a:lstStyle>
                    <a:p>
                      <a:r>
                        <a:rPr lang="en-US" altLang="zh-CN" sz="1200" dirty="0" smtClean="0">
                          <a:latin typeface="+mn-lt"/>
                        </a:rPr>
                        <a:t>Lower 80MHz frequency subblock in a 160MHz PPDU</a:t>
                      </a:r>
                      <a:endParaRPr lang="zh-CN"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CC99">
                        <a:tint val="20000"/>
                      </a:srgbClr>
                    </a:solidFill>
                  </a:tcPr>
                </a:tc>
                <a:tc>
                  <a:txBody>
                    <a:bodyPr/>
                    <a:lstStyle>
                      <a:lvl1pPr marL="0" algn="l" defTabSz="914400" rtl="0" eaLnBrk="1" latinLnBrk="0" hangingPunct="1">
                        <a:defRPr sz="1800" kern="1200">
                          <a:solidFill>
                            <a:schemeClr val="dk1"/>
                          </a:solidFill>
                          <a:latin typeface="Times New Roman"/>
                          <a:ea typeface="宋体"/>
                        </a:defRPr>
                      </a:lvl1pPr>
                      <a:lvl2pPr marL="457200" algn="l" defTabSz="914400" rtl="0" eaLnBrk="1" latinLnBrk="0" hangingPunct="1">
                        <a:defRPr sz="1800" kern="1200">
                          <a:solidFill>
                            <a:schemeClr val="dk1"/>
                          </a:solidFill>
                          <a:latin typeface="Times New Roman"/>
                          <a:ea typeface="宋体"/>
                        </a:defRPr>
                      </a:lvl2pPr>
                      <a:lvl3pPr marL="914400" algn="l" defTabSz="914400" rtl="0" eaLnBrk="1" latinLnBrk="0" hangingPunct="1">
                        <a:defRPr sz="1800" kern="1200">
                          <a:solidFill>
                            <a:schemeClr val="dk1"/>
                          </a:solidFill>
                          <a:latin typeface="Times New Roman"/>
                          <a:ea typeface="宋体"/>
                        </a:defRPr>
                      </a:lvl3pPr>
                      <a:lvl4pPr marL="1371600" algn="l" defTabSz="914400" rtl="0" eaLnBrk="1" latinLnBrk="0" hangingPunct="1">
                        <a:defRPr sz="1800" kern="1200">
                          <a:solidFill>
                            <a:schemeClr val="dk1"/>
                          </a:solidFill>
                          <a:latin typeface="Times New Roman"/>
                          <a:ea typeface="宋体"/>
                        </a:defRPr>
                      </a:lvl4pPr>
                      <a:lvl5pPr marL="1828800" algn="l" defTabSz="914400" rtl="0" eaLnBrk="1" latinLnBrk="0" hangingPunct="1">
                        <a:defRPr sz="1800" kern="1200">
                          <a:solidFill>
                            <a:schemeClr val="dk1"/>
                          </a:solidFill>
                          <a:latin typeface="Times New Roman"/>
                          <a:ea typeface="宋体"/>
                        </a:defRPr>
                      </a:lvl5pPr>
                      <a:lvl6pPr marL="2286000" algn="l" defTabSz="914400" rtl="0" eaLnBrk="1" latinLnBrk="0" hangingPunct="1">
                        <a:defRPr sz="1800" kern="1200">
                          <a:solidFill>
                            <a:schemeClr val="dk1"/>
                          </a:solidFill>
                          <a:latin typeface="Times New Roman"/>
                          <a:ea typeface="宋体"/>
                        </a:defRPr>
                      </a:lvl6pPr>
                      <a:lvl7pPr marL="2743200" algn="l" defTabSz="914400" rtl="0" eaLnBrk="1" latinLnBrk="0" hangingPunct="1">
                        <a:defRPr sz="1800" kern="1200">
                          <a:solidFill>
                            <a:schemeClr val="dk1"/>
                          </a:solidFill>
                          <a:latin typeface="Times New Roman"/>
                          <a:ea typeface="宋体"/>
                        </a:defRPr>
                      </a:lvl7pPr>
                      <a:lvl8pPr marL="3200400" algn="l" defTabSz="914400" rtl="0" eaLnBrk="1" latinLnBrk="0" hangingPunct="1">
                        <a:defRPr sz="1800" kern="1200">
                          <a:solidFill>
                            <a:schemeClr val="dk1"/>
                          </a:solidFill>
                          <a:latin typeface="Times New Roman"/>
                          <a:ea typeface="宋体"/>
                        </a:defRPr>
                      </a:lvl8pPr>
                      <a:lvl9pPr marL="3657600" algn="l" defTabSz="914400" rtl="0" eaLnBrk="1" latinLnBrk="0" hangingPunct="1">
                        <a:defRPr sz="1800" kern="1200">
                          <a:solidFill>
                            <a:schemeClr val="dk1"/>
                          </a:solidFill>
                          <a:latin typeface="Times New Roman"/>
                          <a:ea typeface="宋体"/>
                        </a:defRPr>
                      </a:lvl9pPr>
                    </a:lstStyle>
                    <a:p>
                      <a:pPr algn="ctr"/>
                      <a:r>
                        <a:rPr lang="en-US" altLang="zh-CN" sz="1200" dirty="0" smtClean="0">
                          <a:latin typeface="+mn-lt"/>
                        </a:rPr>
                        <a:t>-644</a:t>
                      </a:r>
                      <a:endParaRPr lang="zh-CN"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CC99">
                        <a:tint val="20000"/>
                      </a:srgbClr>
                    </a:solidFill>
                  </a:tcPr>
                </a:tc>
                <a:tc>
                  <a:txBody>
                    <a:bodyPr/>
                    <a:lstStyle>
                      <a:lvl1pPr marL="0" algn="l" defTabSz="914400" rtl="0" eaLnBrk="1" latinLnBrk="0" hangingPunct="1">
                        <a:defRPr sz="1800" kern="1200">
                          <a:solidFill>
                            <a:schemeClr val="dk1"/>
                          </a:solidFill>
                          <a:latin typeface="Times New Roman"/>
                          <a:ea typeface="宋体"/>
                        </a:defRPr>
                      </a:lvl1pPr>
                      <a:lvl2pPr marL="457200" algn="l" defTabSz="914400" rtl="0" eaLnBrk="1" latinLnBrk="0" hangingPunct="1">
                        <a:defRPr sz="1800" kern="1200">
                          <a:solidFill>
                            <a:schemeClr val="dk1"/>
                          </a:solidFill>
                          <a:latin typeface="Times New Roman"/>
                          <a:ea typeface="宋体"/>
                        </a:defRPr>
                      </a:lvl2pPr>
                      <a:lvl3pPr marL="914400" algn="l" defTabSz="914400" rtl="0" eaLnBrk="1" latinLnBrk="0" hangingPunct="1">
                        <a:defRPr sz="1800" kern="1200">
                          <a:solidFill>
                            <a:schemeClr val="dk1"/>
                          </a:solidFill>
                          <a:latin typeface="Times New Roman"/>
                          <a:ea typeface="宋体"/>
                        </a:defRPr>
                      </a:lvl3pPr>
                      <a:lvl4pPr marL="1371600" algn="l" defTabSz="914400" rtl="0" eaLnBrk="1" latinLnBrk="0" hangingPunct="1">
                        <a:defRPr sz="1800" kern="1200">
                          <a:solidFill>
                            <a:schemeClr val="dk1"/>
                          </a:solidFill>
                          <a:latin typeface="Times New Roman"/>
                          <a:ea typeface="宋体"/>
                        </a:defRPr>
                      </a:lvl4pPr>
                      <a:lvl5pPr marL="1828800" algn="l" defTabSz="914400" rtl="0" eaLnBrk="1" latinLnBrk="0" hangingPunct="1">
                        <a:defRPr sz="1800" kern="1200">
                          <a:solidFill>
                            <a:schemeClr val="dk1"/>
                          </a:solidFill>
                          <a:latin typeface="Times New Roman"/>
                          <a:ea typeface="宋体"/>
                        </a:defRPr>
                      </a:lvl5pPr>
                      <a:lvl6pPr marL="2286000" algn="l" defTabSz="914400" rtl="0" eaLnBrk="1" latinLnBrk="0" hangingPunct="1">
                        <a:defRPr sz="1800" kern="1200">
                          <a:solidFill>
                            <a:schemeClr val="dk1"/>
                          </a:solidFill>
                          <a:latin typeface="Times New Roman"/>
                          <a:ea typeface="宋体"/>
                        </a:defRPr>
                      </a:lvl6pPr>
                      <a:lvl7pPr marL="2743200" algn="l" defTabSz="914400" rtl="0" eaLnBrk="1" latinLnBrk="0" hangingPunct="1">
                        <a:defRPr sz="1800" kern="1200">
                          <a:solidFill>
                            <a:schemeClr val="dk1"/>
                          </a:solidFill>
                          <a:latin typeface="Times New Roman"/>
                          <a:ea typeface="宋体"/>
                        </a:defRPr>
                      </a:lvl7pPr>
                      <a:lvl8pPr marL="3200400" algn="l" defTabSz="914400" rtl="0" eaLnBrk="1" latinLnBrk="0" hangingPunct="1">
                        <a:defRPr sz="1800" kern="1200">
                          <a:solidFill>
                            <a:schemeClr val="dk1"/>
                          </a:solidFill>
                          <a:latin typeface="Times New Roman"/>
                          <a:ea typeface="宋体"/>
                        </a:defRPr>
                      </a:lvl8pPr>
                      <a:lvl9pPr marL="3657600" algn="l" defTabSz="914400" rtl="0" eaLnBrk="1" latinLnBrk="0" hangingPunct="1">
                        <a:defRPr sz="1800" kern="1200">
                          <a:solidFill>
                            <a:schemeClr val="dk1"/>
                          </a:solidFill>
                          <a:latin typeface="Times New Roman"/>
                          <a:ea typeface="宋体"/>
                        </a:defRPr>
                      </a:lvl9pPr>
                    </a:lstStyle>
                    <a:p>
                      <a:pPr algn="ctr"/>
                      <a:r>
                        <a:rPr lang="en-US" altLang="zh-CN" sz="1200" dirty="0" smtClean="0">
                          <a:latin typeface="+mn-lt"/>
                        </a:rPr>
                        <a:t>-132</a:t>
                      </a:r>
                      <a:endParaRPr lang="zh-CN"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CC99">
                        <a:tint val="20000"/>
                      </a:srgbClr>
                    </a:solidFill>
                  </a:tcPr>
                </a:tc>
              </a:tr>
              <a:tr h="372386">
                <a:tc>
                  <a:txBody>
                    <a:bodyPr/>
                    <a:lstStyle>
                      <a:lvl1pPr marL="0" algn="l" defTabSz="914400" rtl="0" eaLnBrk="1" latinLnBrk="0" hangingPunct="1">
                        <a:defRPr sz="1800" kern="1200">
                          <a:solidFill>
                            <a:schemeClr val="dk1"/>
                          </a:solidFill>
                          <a:latin typeface="Times New Roman"/>
                          <a:ea typeface="宋体"/>
                        </a:defRPr>
                      </a:lvl1pPr>
                      <a:lvl2pPr marL="457200" algn="l" defTabSz="914400" rtl="0" eaLnBrk="1" latinLnBrk="0" hangingPunct="1">
                        <a:defRPr sz="1800" kern="1200">
                          <a:solidFill>
                            <a:schemeClr val="dk1"/>
                          </a:solidFill>
                          <a:latin typeface="Times New Roman"/>
                          <a:ea typeface="宋体"/>
                        </a:defRPr>
                      </a:lvl2pPr>
                      <a:lvl3pPr marL="914400" algn="l" defTabSz="914400" rtl="0" eaLnBrk="1" latinLnBrk="0" hangingPunct="1">
                        <a:defRPr sz="1800" kern="1200">
                          <a:solidFill>
                            <a:schemeClr val="dk1"/>
                          </a:solidFill>
                          <a:latin typeface="Times New Roman"/>
                          <a:ea typeface="宋体"/>
                        </a:defRPr>
                      </a:lvl3pPr>
                      <a:lvl4pPr marL="1371600" algn="l" defTabSz="914400" rtl="0" eaLnBrk="1" latinLnBrk="0" hangingPunct="1">
                        <a:defRPr sz="1800" kern="1200">
                          <a:solidFill>
                            <a:schemeClr val="dk1"/>
                          </a:solidFill>
                          <a:latin typeface="Times New Roman"/>
                          <a:ea typeface="宋体"/>
                        </a:defRPr>
                      </a:lvl4pPr>
                      <a:lvl5pPr marL="1828800" algn="l" defTabSz="914400" rtl="0" eaLnBrk="1" latinLnBrk="0" hangingPunct="1">
                        <a:defRPr sz="1800" kern="1200">
                          <a:solidFill>
                            <a:schemeClr val="dk1"/>
                          </a:solidFill>
                          <a:latin typeface="Times New Roman"/>
                          <a:ea typeface="宋体"/>
                        </a:defRPr>
                      </a:lvl5pPr>
                      <a:lvl6pPr marL="2286000" algn="l" defTabSz="914400" rtl="0" eaLnBrk="1" latinLnBrk="0" hangingPunct="1">
                        <a:defRPr sz="1800" kern="1200">
                          <a:solidFill>
                            <a:schemeClr val="dk1"/>
                          </a:solidFill>
                          <a:latin typeface="Times New Roman"/>
                          <a:ea typeface="宋体"/>
                        </a:defRPr>
                      </a:lvl6pPr>
                      <a:lvl7pPr marL="2743200" algn="l" defTabSz="914400" rtl="0" eaLnBrk="1" latinLnBrk="0" hangingPunct="1">
                        <a:defRPr sz="1800" kern="1200">
                          <a:solidFill>
                            <a:schemeClr val="dk1"/>
                          </a:solidFill>
                          <a:latin typeface="Times New Roman"/>
                          <a:ea typeface="宋体"/>
                        </a:defRPr>
                      </a:lvl7pPr>
                      <a:lvl8pPr marL="3200400" algn="l" defTabSz="914400" rtl="0" eaLnBrk="1" latinLnBrk="0" hangingPunct="1">
                        <a:defRPr sz="1800" kern="1200">
                          <a:solidFill>
                            <a:schemeClr val="dk1"/>
                          </a:solidFill>
                          <a:latin typeface="Times New Roman"/>
                          <a:ea typeface="宋体"/>
                        </a:defRPr>
                      </a:lvl8pPr>
                      <a:lvl9pPr marL="3657600" algn="l" defTabSz="914400" rtl="0" eaLnBrk="1" latinLnBrk="0" hangingPunct="1">
                        <a:defRPr sz="1800" kern="1200">
                          <a:solidFill>
                            <a:schemeClr val="dk1"/>
                          </a:solidFill>
                          <a:latin typeface="Times New Roman"/>
                          <a:ea typeface="宋体"/>
                        </a:defRPr>
                      </a:lvl9pPr>
                    </a:lstStyle>
                    <a:p>
                      <a:r>
                        <a:rPr lang="en-US" altLang="zh-CN" sz="1200" dirty="0" smtClean="0">
                          <a:latin typeface="+mn-lt"/>
                        </a:rPr>
                        <a:t>Upper 80MHz frequency subblock in a 160MHz PPDU</a:t>
                      </a:r>
                      <a:endParaRPr lang="zh-CN"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CC99">
                        <a:tint val="40000"/>
                      </a:srgbClr>
                    </a:solidFill>
                  </a:tcPr>
                </a:tc>
                <a:tc>
                  <a:txBody>
                    <a:bodyPr/>
                    <a:lstStyle>
                      <a:lvl1pPr marL="0" algn="l" defTabSz="914400" rtl="0" eaLnBrk="1" latinLnBrk="0" hangingPunct="1">
                        <a:defRPr sz="1800" kern="1200">
                          <a:solidFill>
                            <a:schemeClr val="dk1"/>
                          </a:solidFill>
                          <a:latin typeface="Times New Roman"/>
                          <a:ea typeface="宋体"/>
                        </a:defRPr>
                      </a:lvl1pPr>
                      <a:lvl2pPr marL="457200" algn="l" defTabSz="914400" rtl="0" eaLnBrk="1" latinLnBrk="0" hangingPunct="1">
                        <a:defRPr sz="1800" kern="1200">
                          <a:solidFill>
                            <a:schemeClr val="dk1"/>
                          </a:solidFill>
                          <a:latin typeface="Times New Roman"/>
                          <a:ea typeface="宋体"/>
                        </a:defRPr>
                      </a:lvl2pPr>
                      <a:lvl3pPr marL="914400" algn="l" defTabSz="914400" rtl="0" eaLnBrk="1" latinLnBrk="0" hangingPunct="1">
                        <a:defRPr sz="1800" kern="1200">
                          <a:solidFill>
                            <a:schemeClr val="dk1"/>
                          </a:solidFill>
                          <a:latin typeface="Times New Roman"/>
                          <a:ea typeface="宋体"/>
                        </a:defRPr>
                      </a:lvl3pPr>
                      <a:lvl4pPr marL="1371600" algn="l" defTabSz="914400" rtl="0" eaLnBrk="1" latinLnBrk="0" hangingPunct="1">
                        <a:defRPr sz="1800" kern="1200">
                          <a:solidFill>
                            <a:schemeClr val="dk1"/>
                          </a:solidFill>
                          <a:latin typeface="Times New Roman"/>
                          <a:ea typeface="宋体"/>
                        </a:defRPr>
                      </a:lvl4pPr>
                      <a:lvl5pPr marL="1828800" algn="l" defTabSz="914400" rtl="0" eaLnBrk="1" latinLnBrk="0" hangingPunct="1">
                        <a:defRPr sz="1800" kern="1200">
                          <a:solidFill>
                            <a:schemeClr val="dk1"/>
                          </a:solidFill>
                          <a:latin typeface="Times New Roman"/>
                          <a:ea typeface="宋体"/>
                        </a:defRPr>
                      </a:lvl5pPr>
                      <a:lvl6pPr marL="2286000" algn="l" defTabSz="914400" rtl="0" eaLnBrk="1" latinLnBrk="0" hangingPunct="1">
                        <a:defRPr sz="1800" kern="1200">
                          <a:solidFill>
                            <a:schemeClr val="dk1"/>
                          </a:solidFill>
                          <a:latin typeface="Times New Roman"/>
                          <a:ea typeface="宋体"/>
                        </a:defRPr>
                      </a:lvl6pPr>
                      <a:lvl7pPr marL="2743200" algn="l" defTabSz="914400" rtl="0" eaLnBrk="1" latinLnBrk="0" hangingPunct="1">
                        <a:defRPr sz="1800" kern="1200">
                          <a:solidFill>
                            <a:schemeClr val="dk1"/>
                          </a:solidFill>
                          <a:latin typeface="Times New Roman"/>
                          <a:ea typeface="宋体"/>
                        </a:defRPr>
                      </a:lvl7pPr>
                      <a:lvl8pPr marL="3200400" algn="l" defTabSz="914400" rtl="0" eaLnBrk="1" latinLnBrk="0" hangingPunct="1">
                        <a:defRPr sz="1800" kern="1200">
                          <a:solidFill>
                            <a:schemeClr val="dk1"/>
                          </a:solidFill>
                          <a:latin typeface="Times New Roman"/>
                          <a:ea typeface="宋体"/>
                        </a:defRPr>
                      </a:lvl8pPr>
                      <a:lvl9pPr marL="3657600" algn="l" defTabSz="914400" rtl="0" eaLnBrk="1" latinLnBrk="0" hangingPunct="1">
                        <a:defRPr sz="1800" kern="1200">
                          <a:solidFill>
                            <a:schemeClr val="dk1"/>
                          </a:solidFill>
                          <a:latin typeface="Times New Roman"/>
                          <a:ea typeface="宋体"/>
                        </a:defRPr>
                      </a:lvl9pPr>
                    </a:lstStyle>
                    <a:p>
                      <a:pPr algn="ctr"/>
                      <a:r>
                        <a:rPr lang="en-US" altLang="zh-CN" sz="1200" dirty="0" smtClean="0">
                          <a:latin typeface="+mn-lt"/>
                        </a:rPr>
                        <a:t>380</a:t>
                      </a:r>
                      <a:endParaRPr lang="zh-CN"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CC99">
                        <a:tint val="40000"/>
                      </a:srgbClr>
                    </a:solidFill>
                  </a:tcPr>
                </a:tc>
                <a:tc>
                  <a:txBody>
                    <a:bodyPr/>
                    <a:lstStyle>
                      <a:lvl1pPr marL="0" algn="l" defTabSz="914400" rtl="0" eaLnBrk="1" latinLnBrk="0" hangingPunct="1">
                        <a:defRPr sz="1800" kern="1200">
                          <a:solidFill>
                            <a:schemeClr val="dk1"/>
                          </a:solidFill>
                          <a:latin typeface="Times New Roman"/>
                          <a:ea typeface="宋体"/>
                        </a:defRPr>
                      </a:lvl1pPr>
                      <a:lvl2pPr marL="457200" algn="l" defTabSz="914400" rtl="0" eaLnBrk="1" latinLnBrk="0" hangingPunct="1">
                        <a:defRPr sz="1800" kern="1200">
                          <a:solidFill>
                            <a:schemeClr val="dk1"/>
                          </a:solidFill>
                          <a:latin typeface="Times New Roman"/>
                          <a:ea typeface="宋体"/>
                        </a:defRPr>
                      </a:lvl2pPr>
                      <a:lvl3pPr marL="914400" algn="l" defTabSz="914400" rtl="0" eaLnBrk="1" latinLnBrk="0" hangingPunct="1">
                        <a:defRPr sz="1800" kern="1200">
                          <a:solidFill>
                            <a:schemeClr val="dk1"/>
                          </a:solidFill>
                          <a:latin typeface="Times New Roman"/>
                          <a:ea typeface="宋体"/>
                        </a:defRPr>
                      </a:lvl3pPr>
                      <a:lvl4pPr marL="1371600" algn="l" defTabSz="914400" rtl="0" eaLnBrk="1" latinLnBrk="0" hangingPunct="1">
                        <a:defRPr sz="1800" kern="1200">
                          <a:solidFill>
                            <a:schemeClr val="dk1"/>
                          </a:solidFill>
                          <a:latin typeface="Times New Roman"/>
                          <a:ea typeface="宋体"/>
                        </a:defRPr>
                      </a:lvl4pPr>
                      <a:lvl5pPr marL="1828800" algn="l" defTabSz="914400" rtl="0" eaLnBrk="1" latinLnBrk="0" hangingPunct="1">
                        <a:defRPr sz="1800" kern="1200">
                          <a:solidFill>
                            <a:schemeClr val="dk1"/>
                          </a:solidFill>
                          <a:latin typeface="Times New Roman"/>
                          <a:ea typeface="宋体"/>
                        </a:defRPr>
                      </a:lvl5pPr>
                      <a:lvl6pPr marL="2286000" algn="l" defTabSz="914400" rtl="0" eaLnBrk="1" latinLnBrk="0" hangingPunct="1">
                        <a:defRPr sz="1800" kern="1200">
                          <a:solidFill>
                            <a:schemeClr val="dk1"/>
                          </a:solidFill>
                          <a:latin typeface="Times New Roman"/>
                          <a:ea typeface="宋体"/>
                        </a:defRPr>
                      </a:lvl6pPr>
                      <a:lvl7pPr marL="2743200" algn="l" defTabSz="914400" rtl="0" eaLnBrk="1" latinLnBrk="0" hangingPunct="1">
                        <a:defRPr sz="1800" kern="1200">
                          <a:solidFill>
                            <a:schemeClr val="dk1"/>
                          </a:solidFill>
                          <a:latin typeface="Times New Roman"/>
                          <a:ea typeface="宋体"/>
                        </a:defRPr>
                      </a:lvl7pPr>
                      <a:lvl8pPr marL="3200400" algn="l" defTabSz="914400" rtl="0" eaLnBrk="1" latinLnBrk="0" hangingPunct="1">
                        <a:defRPr sz="1800" kern="1200">
                          <a:solidFill>
                            <a:schemeClr val="dk1"/>
                          </a:solidFill>
                          <a:latin typeface="Times New Roman"/>
                          <a:ea typeface="宋体"/>
                        </a:defRPr>
                      </a:lvl8pPr>
                      <a:lvl9pPr marL="3657600" algn="l" defTabSz="914400" rtl="0" eaLnBrk="1" latinLnBrk="0" hangingPunct="1">
                        <a:defRPr sz="1800" kern="1200">
                          <a:solidFill>
                            <a:schemeClr val="dk1"/>
                          </a:solidFill>
                          <a:latin typeface="Times New Roman"/>
                          <a:ea typeface="宋体"/>
                        </a:defRPr>
                      </a:lvl9pPr>
                    </a:lstStyle>
                    <a:p>
                      <a:pPr algn="ctr"/>
                      <a:r>
                        <a:rPr lang="en-US" altLang="zh-CN" sz="1200" dirty="0" smtClean="0">
                          <a:latin typeface="+mn-lt"/>
                        </a:rPr>
                        <a:t>892</a:t>
                      </a:r>
                      <a:endParaRPr lang="zh-CN"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CC99">
                        <a:tint val="40000"/>
                      </a:srgbClr>
                    </a:solidFill>
                  </a:tcPr>
                </a:tc>
              </a:tr>
              <a:tr h="372386">
                <a:tc>
                  <a:txBody>
                    <a:bodyPr/>
                    <a:lstStyle>
                      <a:lvl1pPr marL="0" algn="l" defTabSz="914400" rtl="0" eaLnBrk="1" latinLnBrk="0" hangingPunct="1">
                        <a:defRPr sz="1800" kern="1200">
                          <a:solidFill>
                            <a:schemeClr val="dk1"/>
                          </a:solidFill>
                          <a:latin typeface="Times New Roman"/>
                          <a:ea typeface="宋体"/>
                        </a:defRPr>
                      </a:lvl1pPr>
                      <a:lvl2pPr marL="457200" algn="l" defTabSz="914400" rtl="0" eaLnBrk="1" latinLnBrk="0" hangingPunct="1">
                        <a:defRPr sz="1800" kern="1200">
                          <a:solidFill>
                            <a:schemeClr val="dk1"/>
                          </a:solidFill>
                          <a:latin typeface="Times New Roman"/>
                          <a:ea typeface="宋体"/>
                        </a:defRPr>
                      </a:lvl2pPr>
                      <a:lvl3pPr marL="914400" algn="l" defTabSz="914400" rtl="0" eaLnBrk="1" latinLnBrk="0" hangingPunct="1">
                        <a:defRPr sz="1800" kern="1200">
                          <a:solidFill>
                            <a:schemeClr val="dk1"/>
                          </a:solidFill>
                          <a:latin typeface="Times New Roman"/>
                          <a:ea typeface="宋体"/>
                        </a:defRPr>
                      </a:lvl3pPr>
                      <a:lvl4pPr marL="1371600" algn="l" defTabSz="914400" rtl="0" eaLnBrk="1" latinLnBrk="0" hangingPunct="1">
                        <a:defRPr sz="1800" kern="1200">
                          <a:solidFill>
                            <a:schemeClr val="dk1"/>
                          </a:solidFill>
                          <a:latin typeface="Times New Roman"/>
                          <a:ea typeface="宋体"/>
                        </a:defRPr>
                      </a:lvl4pPr>
                      <a:lvl5pPr marL="1828800" algn="l" defTabSz="914400" rtl="0" eaLnBrk="1" latinLnBrk="0" hangingPunct="1">
                        <a:defRPr sz="1800" kern="1200">
                          <a:solidFill>
                            <a:schemeClr val="dk1"/>
                          </a:solidFill>
                          <a:latin typeface="Times New Roman"/>
                          <a:ea typeface="宋体"/>
                        </a:defRPr>
                      </a:lvl5pPr>
                      <a:lvl6pPr marL="2286000" algn="l" defTabSz="914400" rtl="0" eaLnBrk="1" latinLnBrk="0" hangingPunct="1">
                        <a:defRPr sz="1800" kern="1200">
                          <a:solidFill>
                            <a:schemeClr val="dk1"/>
                          </a:solidFill>
                          <a:latin typeface="Times New Roman"/>
                          <a:ea typeface="宋体"/>
                        </a:defRPr>
                      </a:lvl6pPr>
                      <a:lvl7pPr marL="2743200" algn="l" defTabSz="914400" rtl="0" eaLnBrk="1" latinLnBrk="0" hangingPunct="1">
                        <a:defRPr sz="1800" kern="1200">
                          <a:solidFill>
                            <a:schemeClr val="dk1"/>
                          </a:solidFill>
                          <a:latin typeface="Times New Roman"/>
                          <a:ea typeface="宋体"/>
                        </a:defRPr>
                      </a:lvl7pPr>
                      <a:lvl8pPr marL="3200400" algn="l" defTabSz="914400" rtl="0" eaLnBrk="1" latinLnBrk="0" hangingPunct="1">
                        <a:defRPr sz="1800" kern="1200">
                          <a:solidFill>
                            <a:schemeClr val="dk1"/>
                          </a:solidFill>
                          <a:latin typeface="Times New Roman"/>
                          <a:ea typeface="宋体"/>
                        </a:defRPr>
                      </a:lvl8pPr>
                      <a:lvl9pPr marL="3657600" algn="l" defTabSz="914400" rtl="0" eaLnBrk="1" latinLnBrk="0" hangingPunct="1">
                        <a:defRPr sz="1800" kern="1200">
                          <a:solidFill>
                            <a:schemeClr val="dk1"/>
                          </a:solidFill>
                          <a:latin typeface="Times New Roman"/>
                          <a:ea typeface="宋体"/>
                        </a:defRPr>
                      </a:lvl9pPr>
                    </a:lstStyle>
                    <a:p>
                      <a:r>
                        <a:rPr lang="en-US" altLang="zh-CN" sz="1200" dirty="0" smtClean="0">
                          <a:latin typeface="+mn-lt"/>
                        </a:rPr>
                        <a:t>The lowest 80MHz frequency subblock in a 320MHz PPDU</a:t>
                      </a:r>
                      <a:endParaRPr lang="zh-CN"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CC99">
                        <a:tint val="20000"/>
                      </a:srgbClr>
                    </a:solidFill>
                  </a:tcPr>
                </a:tc>
                <a:tc>
                  <a:txBody>
                    <a:bodyPr/>
                    <a:lstStyle>
                      <a:lvl1pPr marL="0" algn="l" defTabSz="914400" rtl="0" eaLnBrk="1" latinLnBrk="0" hangingPunct="1">
                        <a:defRPr sz="1800" kern="1200">
                          <a:solidFill>
                            <a:schemeClr val="dk1"/>
                          </a:solidFill>
                          <a:latin typeface="Times New Roman"/>
                          <a:ea typeface="宋体"/>
                        </a:defRPr>
                      </a:lvl1pPr>
                      <a:lvl2pPr marL="457200" algn="l" defTabSz="914400" rtl="0" eaLnBrk="1" latinLnBrk="0" hangingPunct="1">
                        <a:defRPr sz="1800" kern="1200">
                          <a:solidFill>
                            <a:schemeClr val="dk1"/>
                          </a:solidFill>
                          <a:latin typeface="Times New Roman"/>
                          <a:ea typeface="宋体"/>
                        </a:defRPr>
                      </a:lvl2pPr>
                      <a:lvl3pPr marL="914400" algn="l" defTabSz="914400" rtl="0" eaLnBrk="1" latinLnBrk="0" hangingPunct="1">
                        <a:defRPr sz="1800" kern="1200">
                          <a:solidFill>
                            <a:schemeClr val="dk1"/>
                          </a:solidFill>
                          <a:latin typeface="Times New Roman"/>
                          <a:ea typeface="宋体"/>
                        </a:defRPr>
                      </a:lvl3pPr>
                      <a:lvl4pPr marL="1371600" algn="l" defTabSz="914400" rtl="0" eaLnBrk="1" latinLnBrk="0" hangingPunct="1">
                        <a:defRPr sz="1800" kern="1200">
                          <a:solidFill>
                            <a:schemeClr val="dk1"/>
                          </a:solidFill>
                          <a:latin typeface="Times New Roman"/>
                          <a:ea typeface="宋体"/>
                        </a:defRPr>
                      </a:lvl4pPr>
                      <a:lvl5pPr marL="1828800" algn="l" defTabSz="914400" rtl="0" eaLnBrk="1" latinLnBrk="0" hangingPunct="1">
                        <a:defRPr sz="1800" kern="1200">
                          <a:solidFill>
                            <a:schemeClr val="dk1"/>
                          </a:solidFill>
                          <a:latin typeface="Times New Roman"/>
                          <a:ea typeface="宋体"/>
                        </a:defRPr>
                      </a:lvl5pPr>
                      <a:lvl6pPr marL="2286000" algn="l" defTabSz="914400" rtl="0" eaLnBrk="1" latinLnBrk="0" hangingPunct="1">
                        <a:defRPr sz="1800" kern="1200">
                          <a:solidFill>
                            <a:schemeClr val="dk1"/>
                          </a:solidFill>
                          <a:latin typeface="Times New Roman"/>
                          <a:ea typeface="宋体"/>
                        </a:defRPr>
                      </a:lvl6pPr>
                      <a:lvl7pPr marL="2743200" algn="l" defTabSz="914400" rtl="0" eaLnBrk="1" latinLnBrk="0" hangingPunct="1">
                        <a:defRPr sz="1800" kern="1200">
                          <a:solidFill>
                            <a:schemeClr val="dk1"/>
                          </a:solidFill>
                          <a:latin typeface="Times New Roman"/>
                          <a:ea typeface="宋体"/>
                        </a:defRPr>
                      </a:lvl7pPr>
                      <a:lvl8pPr marL="3200400" algn="l" defTabSz="914400" rtl="0" eaLnBrk="1" latinLnBrk="0" hangingPunct="1">
                        <a:defRPr sz="1800" kern="1200">
                          <a:solidFill>
                            <a:schemeClr val="dk1"/>
                          </a:solidFill>
                          <a:latin typeface="Times New Roman"/>
                          <a:ea typeface="宋体"/>
                        </a:defRPr>
                      </a:lvl8pPr>
                      <a:lvl9pPr marL="3657600" algn="l" defTabSz="914400" rtl="0" eaLnBrk="1" latinLnBrk="0" hangingPunct="1">
                        <a:defRPr sz="1800" kern="1200">
                          <a:solidFill>
                            <a:schemeClr val="dk1"/>
                          </a:solidFill>
                          <a:latin typeface="Times New Roman"/>
                          <a:ea typeface="宋体"/>
                        </a:defRPr>
                      </a:lvl9pPr>
                    </a:lstStyle>
                    <a:p>
                      <a:pPr algn="ctr"/>
                      <a:r>
                        <a:rPr lang="en-US" altLang="zh-CN" sz="1200" dirty="0" smtClean="0">
                          <a:latin typeface="+mn-lt"/>
                        </a:rPr>
                        <a:t>-1668</a:t>
                      </a:r>
                      <a:endParaRPr lang="zh-CN"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CC99">
                        <a:tint val="20000"/>
                      </a:srgbClr>
                    </a:solidFill>
                  </a:tcPr>
                </a:tc>
                <a:tc>
                  <a:txBody>
                    <a:bodyPr/>
                    <a:lstStyle>
                      <a:lvl1pPr marL="0" algn="l" defTabSz="914400" rtl="0" eaLnBrk="1" latinLnBrk="0" hangingPunct="1">
                        <a:defRPr sz="1800" kern="1200">
                          <a:solidFill>
                            <a:schemeClr val="dk1"/>
                          </a:solidFill>
                          <a:latin typeface="Times New Roman"/>
                          <a:ea typeface="宋体"/>
                        </a:defRPr>
                      </a:lvl1pPr>
                      <a:lvl2pPr marL="457200" algn="l" defTabSz="914400" rtl="0" eaLnBrk="1" latinLnBrk="0" hangingPunct="1">
                        <a:defRPr sz="1800" kern="1200">
                          <a:solidFill>
                            <a:schemeClr val="dk1"/>
                          </a:solidFill>
                          <a:latin typeface="Times New Roman"/>
                          <a:ea typeface="宋体"/>
                        </a:defRPr>
                      </a:lvl2pPr>
                      <a:lvl3pPr marL="914400" algn="l" defTabSz="914400" rtl="0" eaLnBrk="1" latinLnBrk="0" hangingPunct="1">
                        <a:defRPr sz="1800" kern="1200">
                          <a:solidFill>
                            <a:schemeClr val="dk1"/>
                          </a:solidFill>
                          <a:latin typeface="Times New Roman"/>
                          <a:ea typeface="宋体"/>
                        </a:defRPr>
                      </a:lvl3pPr>
                      <a:lvl4pPr marL="1371600" algn="l" defTabSz="914400" rtl="0" eaLnBrk="1" latinLnBrk="0" hangingPunct="1">
                        <a:defRPr sz="1800" kern="1200">
                          <a:solidFill>
                            <a:schemeClr val="dk1"/>
                          </a:solidFill>
                          <a:latin typeface="Times New Roman"/>
                          <a:ea typeface="宋体"/>
                        </a:defRPr>
                      </a:lvl4pPr>
                      <a:lvl5pPr marL="1828800" algn="l" defTabSz="914400" rtl="0" eaLnBrk="1" latinLnBrk="0" hangingPunct="1">
                        <a:defRPr sz="1800" kern="1200">
                          <a:solidFill>
                            <a:schemeClr val="dk1"/>
                          </a:solidFill>
                          <a:latin typeface="Times New Roman"/>
                          <a:ea typeface="宋体"/>
                        </a:defRPr>
                      </a:lvl5pPr>
                      <a:lvl6pPr marL="2286000" algn="l" defTabSz="914400" rtl="0" eaLnBrk="1" latinLnBrk="0" hangingPunct="1">
                        <a:defRPr sz="1800" kern="1200">
                          <a:solidFill>
                            <a:schemeClr val="dk1"/>
                          </a:solidFill>
                          <a:latin typeface="Times New Roman"/>
                          <a:ea typeface="宋体"/>
                        </a:defRPr>
                      </a:lvl6pPr>
                      <a:lvl7pPr marL="2743200" algn="l" defTabSz="914400" rtl="0" eaLnBrk="1" latinLnBrk="0" hangingPunct="1">
                        <a:defRPr sz="1800" kern="1200">
                          <a:solidFill>
                            <a:schemeClr val="dk1"/>
                          </a:solidFill>
                          <a:latin typeface="Times New Roman"/>
                          <a:ea typeface="宋体"/>
                        </a:defRPr>
                      </a:lvl7pPr>
                      <a:lvl8pPr marL="3200400" algn="l" defTabSz="914400" rtl="0" eaLnBrk="1" latinLnBrk="0" hangingPunct="1">
                        <a:defRPr sz="1800" kern="1200">
                          <a:solidFill>
                            <a:schemeClr val="dk1"/>
                          </a:solidFill>
                          <a:latin typeface="Times New Roman"/>
                          <a:ea typeface="宋体"/>
                        </a:defRPr>
                      </a:lvl8pPr>
                      <a:lvl9pPr marL="3657600" algn="l" defTabSz="914400" rtl="0" eaLnBrk="1" latinLnBrk="0" hangingPunct="1">
                        <a:defRPr sz="1800" kern="1200">
                          <a:solidFill>
                            <a:schemeClr val="dk1"/>
                          </a:solidFill>
                          <a:latin typeface="Times New Roman"/>
                          <a:ea typeface="宋体"/>
                        </a:defRPr>
                      </a:lvl9pPr>
                    </a:lstStyle>
                    <a:p>
                      <a:pPr algn="ctr"/>
                      <a:r>
                        <a:rPr lang="en-US" altLang="zh-CN" sz="1200" dirty="0" smtClean="0">
                          <a:latin typeface="+mn-lt"/>
                        </a:rPr>
                        <a:t>-1156</a:t>
                      </a:r>
                      <a:endParaRPr lang="zh-CN"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CC99">
                        <a:tint val="20000"/>
                      </a:srgbClr>
                    </a:solidFill>
                  </a:tcPr>
                </a:tc>
              </a:tr>
              <a:tr h="372386">
                <a:tc>
                  <a:txBody>
                    <a:bodyPr/>
                    <a:lstStyle>
                      <a:lvl1pPr marL="0" algn="l" defTabSz="914400" rtl="0" eaLnBrk="1" latinLnBrk="0" hangingPunct="1">
                        <a:defRPr sz="1800" kern="1200">
                          <a:solidFill>
                            <a:schemeClr val="dk1"/>
                          </a:solidFill>
                          <a:latin typeface="Times New Roman"/>
                          <a:ea typeface="宋体"/>
                        </a:defRPr>
                      </a:lvl1pPr>
                      <a:lvl2pPr marL="457200" algn="l" defTabSz="914400" rtl="0" eaLnBrk="1" latinLnBrk="0" hangingPunct="1">
                        <a:defRPr sz="1800" kern="1200">
                          <a:solidFill>
                            <a:schemeClr val="dk1"/>
                          </a:solidFill>
                          <a:latin typeface="Times New Roman"/>
                          <a:ea typeface="宋体"/>
                        </a:defRPr>
                      </a:lvl2pPr>
                      <a:lvl3pPr marL="914400" algn="l" defTabSz="914400" rtl="0" eaLnBrk="1" latinLnBrk="0" hangingPunct="1">
                        <a:defRPr sz="1800" kern="1200">
                          <a:solidFill>
                            <a:schemeClr val="dk1"/>
                          </a:solidFill>
                          <a:latin typeface="Times New Roman"/>
                          <a:ea typeface="宋体"/>
                        </a:defRPr>
                      </a:lvl3pPr>
                      <a:lvl4pPr marL="1371600" algn="l" defTabSz="914400" rtl="0" eaLnBrk="1" latinLnBrk="0" hangingPunct="1">
                        <a:defRPr sz="1800" kern="1200">
                          <a:solidFill>
                            <a:schemeClr val="dk1"/>
                          </a:solidFill>
                          <a:latin typeface="Times New Roman"/>
                          <a:ea typeface="宋体"/>
                        </a:defRPr>
                      </a:lvl4pPr>
                      <a:lvl5pPr marL="1828800" algn="l" defTabSz="914400" rtl="0" eaLnBrk="1" latinLnBrk="0" hangingPunct="1">
                        <a:defRPr sz="1800" kern="1200">
                          <a:solidFill>
                            <a:schemeClr val="dk1"/>
                          </a:solidFill>
                          <a:latin typeface="Times New Roman"/>
                          <a:ea typeface="宋体"/>
                        </a:defRPr>
                      </a:lvl5pPr>
                      <a:lvl6pPr marL="2286000" algn="l" defTabSz="914400" rtl="0" eaLnBrk="1" latinLnBrk="0" hangingPunct="1">
                        <a:defRPr sz="1800" kern="1200">
                          <a:solidFill>
                            <a:schemeClr val="dk1"/>
                          </a:solidFill>
                          <a:latin typeface="Times New Roman"/>
                          <a:ea typeface="宋体"/>
                        </a:defRPr>
                      </a:lvl6pPr>
                      <a:lvl7pPr marL="2743200" algn="l" defTabSz="914400" rtl="0" eaLnBrk="1" latinLnBrk="0" hangingPunct="1">
                        <a:defRPr sz="1800" kern="1200">
                          <a:solidFill>
                            <a:schemeClr val="dk1"/>
                          </a:solidFill>
                          <a:latin typeface="Times New Roman"/>
                          <a:ea typeface="宋体"/>
                        </a:defRPr>
                      </a:lvl7pPr>
                      <a:lvl8pPr marL="3200400" algn="l" defTabSz="914400" rtl="0" eaLnBrk="1" latinLnBrk="0" hangingPunct="1">
                        <a:defRPr sz="1800" kern="1200">
                          <a:solidFill>
                            <a:schemeClr val="dk1"/>
                          </a:solidFill>
                          <a:latin typeface="Times New Roman"/>
                          <a:ea typeface="宋体"/>
                        </a:defRPr>
                      </a:lvl8pPr>
                      <a:lvl9pPr marL="3657600" algn="l" defTabSz="914400" rtl="0" eaLnBrk="1" latinLnBrk="0" hangingPunct="1">
                        <a:defRPr sz="1800" kern="1200">
                          <a:solidFill>
                            <a:schemeClr val="dk1"/>
                          </a:solidFill>
                          <a:latin typeface="Times New Roman"/>
                          <a:ea typeface="宋体"/>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smtClean="0">
                          <a:latin typeface="+mn-lt"/>
                        </a:rPr>
                        <a:t>The second lowest</a:t>
                      </a:r>
                      <a:r>
                        <a:rPr lang="en-US" altLang="zh-CN" sz="1200" baseline="0" dirty="0" smtClean="0">
                          <a:latin typeface="+mn-lt"/>
                        </a:rPr>
                        <a:t> 80MHz </a:t>
                      </a:r>
                      <a:r>
                        <a:rPr lang="en-US" altLang="zh-CN" sz="1200" dirty="0" smtClean="0">
                          <a:latin typeface="+mn-lt"/>
                        </a:rPr>
                        <a:t>frequency subblock in a 320MHz PPDU</a:t>
                      </a:r>
                      <a:endParaRPr lang="zh-CN" altLang="en-US" sz="1200" dirty="0" smtClean="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CC99">
                        <a:tint val="40000"/>
                      </a:srgbClr>
                    </a:solidFill>
                  </a:tcPr>
                </a:tc>
                <a:tc>
                  <a:txBody>
                    <a:bodyPr/>
                    <a:lstStyle>
                      <a:lvl1pPr marL="0" algn="l" defTabSz="914400" rtl="0" eaLnBrk="1" latinLnBrk="0" hangingPunct="1">
                        <a:defRPr sz="1800" kern="1200">
                          <a:solidFill>
                            <a:schemeClr val="dk1"/>
                          </a:solidFill>
                          <a:latin typeface="Times New Roman"/>
                          <a:ea typeface="宋体"/>
                        </a:defRPr>
                      </a:lvl1pPr>
                      <a:lvl2pPr marL="457200" algn="l" defTabSz="914400" rtl="0" eaLnBrk="1" latinLnBrk="0" hangingPunct="1">
                        <a:defRPr sz="1800" kern="1200">
                          <a:solidFill>
                            <a:schemeClr val="dk1"/>
                          </a:solidFill>
                          <a:latin typeface="Times New Roman"/>
                          <a:ea typeface="宋体"/>
                        </a:defRPr>
                      </a:lvl2pPr>
                      <a:lvl3pPr marL="914400" algn="l" defTabSz="914400" rtl="0" eaLnBrk="1" latinLnBrk="0" hangingPunct="1">
                        <a:defRPr sz="1800" kern="1200">
                          <a:solidFill>
                            <a:schemeClr val="dk1"/>
                          </a:solidFill>
                          <a:latin typeface="Times New Roman"/>
                          <a:ea typeface="宋体"/>
                        </a:defRPr>
                      </a:lvl3pPr>
                      <a:lvl4pPr marL="1371600" algn="l" defTabSz="914400" rtl="0" eaLnBrk="1" latinLnBrk="0" hangingPunct="1">
                        <a:defRPr sz="1800" kern="1200">
                          <a:solidFill>
                            <a:schemeClr val="dk1"/>
                          </a:solidFill>
                          <a:latin typeface="Times New Roman"/>
                          <a:ea typeface="宋体"/>
                        </a:defRPr>
                      </a:lvl4pPr>
                      <a:lvl5pPr marL="1828800" algn="l" defTabSz="914400" rtl="0" eaLnBrk="1" latinLnBrk="0" hangingPunct="1">
                        <a:defRPr sz="1800" kern="1200">
                          <a:solidFill>
                            <a:schemeClr val="dk1"/>
                          </a:solidFill>
                          <a:latin typeface="Times New Roman"/>
                          <a:ea typeface="宋体"/>
                        </a:defRPr>
                      </a:lvl5pPr>
                      <a:lvl6pPr marL="2286000" algn="l" defTabSz="914400" rtl="0" eaLnBrk="1" latinLnBrk="0" hangingPunct="1">
                        <a:defRPr sz="1800" kern="1200">
                          <a:solidFill>
                            <a:schemeClr val="dk1"/>
                          </a:solidFill>
                          <a:latin typeface="Times New Roman"/>
                          <a:ea typeface="宋体"/>
                        </a:defRPr>
                      </a:lvl6pPr>
                      <a:lvl7pPr marL="2743200" algn="l" defTabSz="914400" rtl="0" eaLnBrk="1" latinLnBrk="0" hangingPunct="1">
                        <a:defRPr sz="1800" kern="1200">
                          <a:solidFill>
                            <a:schemeClr val="dk1"/>
                          </a:solidFill>
                          <a:latin typeface="Times New Roman"/>
                          <a:ea typeface="宋体"/>
                        </a:defRPr>
                      </a:lvl7pPr>
                      <a:lvl8pPr marL="3200400" algn="l" defTabSz="914400" rtl="0" eaLnBrk="1" latinLnBrk="0" hangingPunct="1">
                        <a:defRPr sz="1800" kern="1200">
                          <a:solidFill>
                            <a:schemeClr val="dk1"/>
                          </a:solidFill>
                          <a:latin typeface="Times New Roman"/>
                          <a:ea typeface="宋体"/>
                        </a:defRPr>
                      </a:lvl8pPr>
                      <a:lvl9pPr marL="3657600" algn="l" defTabSz="914400" rtl="0" eaLnBrk="1" latinLnBrk="0" hangingPunct="1">
                        <a:defRPr sz="1800" kern="1200">
                          <a:solidFill>
                            <a:schemeClr val="dk1"/>
                          </a:solidFill>
                          <a:latin typeface="Times New Roman"/>
                          <a:ea typeface="宋体"/>
                        </a:defRPr>
                      </a:lvl9pPr>
                    </a:lstStyle>
                    <a:p>
                      <a:pPr algn="ctr"/>
                      <a:r>
                        <a:rPr lang="en-US" altLang="zh-CN" sz="1200" dirty="0" smtClean="0">
                          <a:latin typeface="+mn-lt"/>
                        </a:rPr>
                        <a:t>-644</a:t>
                      </a:r>
                      <a:endParaRPr lang="zh-CN"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CC99">
                        <a:tint val="40000"/>
                      </a:srgbClr>
                    </a:solidFill>
                  </a:tcPr>
                </a:tc>
                <a:tc>
                  <a:txBody>
                    <a:bodyPr/>
                    <a:lstStyle>
                      <a:lvl1pPr marL="0" algn="l" defTabSz="914400" rtl="0" eaLnBrk="1" latinLnBrk="0" hangingPunct="1">
                        <a:defRPr sz="1800" kern="1200">
                          <a:solidFill>
                            <a:schemeClr val="dk1"/>
                          </a:solidFill>
                          <a:latin typeface="Times New Roman"/>
                          <a:ea typeface="宋体"/>
                        </a:defRPr>
                      </a:lvl1pPr>
                      <a:lvl2pPr marL="457200" algn="l" defTabSz="914400" rtl="0" eaLnBrk="1" latinLnBrk="0" hangingPunct="1">
                        <a:defRPr sz="1800" kern="1200">
                          <a:solidFill>
                            <a:schemeClr val="dk1"/>
                          </a:solidFill>
                          <a:latin typeface="Times New Roman"/>
                          <a:ea typeface="宋体"/>
                        </a:defRPr>
                      </a:lvl2pPr>
                      <a:lvl3pPr marL="914400" algn="l" defTabSz="914400" rtl="0" eaLnBrk="1" latinLnBrk="0" hangingPunct="1">
                        <a:defRPr sz="1800" kern="1200">
                          <a:solidFill>
                            <a:schemeClr val="dk1"/>
                          </a:solidFill>
                          <a:latin typeface="Times New Roman"/>
                          <a:ea typeface="宋体"/>
                        </a:defRPr>
                      </a:lvl3pPr>
                      <a:lvl4pPr marL="1371600" algn="l" defTabSz="914400" rtl="0" eaLnBrk="1" latinLnBrk="0" hangingPunct="1">
                        <a:defRPr sz="1800" kern="1200">
                          <a:solidFill>
                            <a:schemeClr val="dk1"/>
                          </a:solidFill>
                          <a:latin typeface="Times New Roman"/>
                          <a:ea typeface="宋体"/>
                        </a:defRPr>
                      </a:lvl4pPr>
                      <a:lvl5pPr marL="1828800" algn="l" defTabSz="914400" rtl="0" eaLnBrk="1" latinLnBrk="0" hangingPunct="1">
                        <a:defRPr sz="1800" kern="1200">
                          <a:solidFill>
                            <a:schemeClr val="dk1"/>
                          </a:solidFill>
                          <a:latin typeface="Times New Roman"/>
                          <a:ea typeface="宋体"/>
                        </a:defRPr>
                      </a:lvl5pPr>
                      <a:lvl6pPr marL="2286000" algn="l" defTabSz="914400" rtl="0" eaLnBrk="1" latinLnBrk="0" hangingPunct="1">
                        <a:defRPr sz="1800" kern="1200">
                          <a:solidFill>
                            <a:schemeClr val="dk1"/>
                          </a:solidFill>
                          <a:latin typeface="Times New Roman"/>
                          <a:ea typeface="宋体"/>
                        </a:defRPr>
                      </a:lvl6pPr>
                      <a:lvl7pPr marL="2743200" algn="l" defTabSz="914400" rtl="0" eaLnBrk="1" latinLnBrk="0" hangingPunct="1">
                        <a:defRPr sz="1800" kern="1200">
                          <a:solidFill>
                            <a:schemeClr val="dk1"/>
                          </a:solidFill>
                          <a:latin typeface="Times New Roman"/>
                          <a:ea typeface="宋体"/>
                        </a:defRPr>
                      </a:lvl7pPr>
                      <a:lvl8pPr marL="3200400" algn="l" defTabSz="914400" rtl="0" eaLnBrk="1" latinLnBrk="0" hangingPunct="1">
                        <a:defRPr sz="1800" kern="1200">
                          <a:solidFill>
                            <a:schemeClr val="dk1"/>
                          </a:solidFill>
                          <a:latin typeface="Times New Roman"/>
                          <a:ea typeface="宋体"/>
                        </a:defRPr>
                      </a:lvl8pPr>
                      <a:lvl9pPr marL="3657600" algn="l" defTabSz="914400" rtl="0" eaLnBrk="1" latinLnBrk="0" hangingPunct="1">
                        <a:defRPr sz="1800" kern="1200">
                          <a:solidFill>
                            <a:schemeClr val="dk1"/>
                          </a:solidFill>
                          <a:latin typeface="Times New Roman"/>
                          <a:ea typeface="宋体"/>
                        </a:defRPr>
                      </a:lvl9pPr>
                    </a:lstStyle>
                    <a:p>
                      <a:pPr algn="ctr"/>
                      <a:r>
                        <a:rPr lang="en-US" altLang="zh-CN" sz="1200" dirty="0" smtClean="0">
                          <a:latin typeface="+mn-lt"/>
                        </a:rPr>
                        <a:t>-132</a:t>
                      </a:r>
                      <a:endParaRPr lang="zh-CN"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CC99">
                        <a:tint val="40000"/>
                      </a:srgbClr>
                    </a:solidFill>
                  </a:tcPr>
                </a:tc>
              </a:tr>
              <a:tr h="372386">
                <a:tc>
                  <a:txBody>
                    <a:bodyPr/>
                    <a:lstStyle>
                      <a:lvl1pPr marL="0" algn="l" defTabSz="914400" rtl="0" eaLnBrk="1" latinLnBrk="0" hangingPunct="1">
                        <a:defRPr sz="1800" kern="1200">
                          <a:solidFill>
                            <a:schemeClr val="dk1"/>
                          </a:solidFill>
                          <a:latin typeface="Times New Roman"/>
                          <a:ea typeface="宋体"/>
                        </a:defRPr>
                      </a:lvl1pPr>
                      <a:lvl2pPr marL="457200" algn="l" defTabSz="914400" rtl="0" eaLnBrk="1" latinLnBrk="0" hangingPunct="1">
                        <a:defRPr sz="1800" kern="1200">
                          <a:solidFill>
                            <a:schemeClr val="dk1"/>
                          </a:solidFill>
                          <a:latin typeface="Times New Roman"/>
                          <a:ea typeface="宋体"/>
                        </a:defRPr>
                      </a:lvl2pPr>
                      <a:lvl3pPr marL="914400" algn="l" defTabSz="914400" rtl="0" eaLnBrk="1" latinLnBrk="0" hangingPunct="1">
                        <a:defRPr sz="1800" kern="1200">
                          <a:solidFill>
                            <a:schemeClr val="dk1"/>
                          </a:solidFill>
                          <a:latin typeface="Times New Roman"/>
                          <a:ea typeface="宋体"/>
                        </a:defRPr>
                      </a:lvl3pPr>
                      <a:lvl4pPr marL="1371600" algn="l" defTabSz="914400" rtl="0" eaLnBrk="1" latinLnBrk="0" hangingPunct="1">
                        <a:defRPr sz="1800" kern="1200">
                          <a:solidFill>
                            <a:schemeClr val="dk1"/>
                          </a:solidFill>
                          <a:latin typeface="Times New Roman"/>
                          <a:ea typeface="宋体"/>
                        </a:defRPr>
                      </a:lvl4pPr>
                      <a:lvl5pPr marL="1828800" algn="l" defTabSz="914400" rtl="0" eaLnBrk="1" latinLnBrk="0" hangingPunct="1">
                        <a:defRPr sz="1800" kern="1200">
                          <a:solidFill>
                            <a:schemeClr val="dk1"/>
                          </a:solidFill>
                          <a:latin typeface="Times New Roman"/>
                          <a:ea typeface="宋体"/>
                        </a:defRPr>
                      </a:lvl5pPr>
                      <a:lvl6pPr marL="2286000" algn="l" defTabSz="914400" rtl="0" eaLnBrk="1" latinLnBrk="0" hangingPunct="1">
                        <a:defRPr sz="1800" kern="1200">
                          <a:solidFill>
                            <a:schemeClr val="dk1"/>
                          </a:solidFill>
                          <a:latin typeface="Times New Roman"/>
                          <a:ea typeface="宋体"/>
                        </a:defRPr>
                      </a:lvl6pPr>
                      <a:lvl7pPr marL="2743200" algn="l" defTabSz="914400" rtl="0" eaLnBrk="1" latinLnBrk="0" hangingPunct="1">
                        <a:defRPr sz="1800" kern="1200">
                          <a:solidFill>
                            <a:schemeClr val="dk1"/>
                          </a:solidFill>
                          <a:latin typeface="Times New Roman"/>
                          <a:ea typeface="宋体"/>
                        </a:defRPr>
                      </a:lvl7pPr>
                      <a:lvl8pPr marL="3200400" algn="l" defTabSz="914400" rtl="0" eaLnBrk="1" latinLnBrk="0" hangingPunct="1">
                        <a:defRPr sz="1800" kern="1200">
                          <a:solidFill>
                            <a:schemeClr val="dk1"/>
                          </a:solidFill>
                          <a:latin typeface="Times New Roman"/>
                          <a:ea typeface="宋体"/>
                        </a:defRPr>
                      </a:lvl8pPr>
                      <a:lvl9pPr marL="3657600" algn="l" defTabSz="914400" rtl="0" eaLnBrk="1" latinLnBrk="0" hangingPunct="1">
                        <a:defRPr sz="1800" kern="1200">
                          <a:solidFill>
                            <a:schemeClr val="dk1"/>
                          </a:solidFill>
                          <a:latin typeface="Times New Roman"/>
                          <a:ea typeface="宋体"/>
                        </a:defRPr>
                      </a:lvl9pPr>
                    </a:lstStyle>
                    <a:p>
                      <a:r>
                        <a:rPr lang="en-US" altLang="zh-CN" sz="1200" dirty="0" smtClean="0">
                          <a:latin typeface="+mn-lt"/>
                        </a:rPr>
                        <a:t>The second highest 80MHz frequency subblock in a 320MHz PPDU</a:t>
                      </a:r>
                      <a:endParaRPr lang="zh-CN"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CC99">
                        <a:tint val="20000"/>
                      </a:srgbClr>
                    </a:solidFill>
                  </a:tcPr>
                </a:tc>
                <a:tc>
                  <a:txBody>
                    <a:bodyPr/>
                    <a:lstStyle>
                      <a:lvl1pPr marL="0" algn="l" defTabSz="914400" rtl="0" eaLnBrk="1" latinLnBrk="0" hangingPunct="1">
                        <a:defRPr sz="1800" kern="1200">
                          <a:solidFill>
                            <a:schemeClr val="dk1"/>
                          </a:solidFill>
                          <a:latin typeface="Times New Roman"/>
                          <a:ea typeface="宋体"/>
                        </a:defRPr>
                      </a:lvl1pPr>
                      <a:lvl2pPr marL="457200" algn="l" defTabSz="914400" rtl="0" eaLnBrk="1" latinLnBrk="0" hangingPunct="1">
                        <a:defRPr sz="1800" kern="1200">
                          <a:solidFill>
                            <a:schemeClr val="dk1"/>
                          </a:solidFill>
                          <a:latin typeface="Times New Roman"/>
                          <a:ea typeface="宋体"/>
                        </a:defRPr>
                      </a:lvl2pPr>
                      <a:lvl3pPr marL="914400" algn="l" defTabSz="914400" rtl="0" eaLnBrk="1" latinLnBrk="0" hangingPunct="1">
                        <a:defRPr sz="1800" kern="1200">
                          <a:solidFill>
                            <a:schemeClr val="dk1"/>
                          </a:solidFill>
                          <a:latin typeface="Times New Roman"/>
                          <a:ea typeface="宋体"/>
                        </a:defRPr>
                      </a:lvl3pPr>
                      <a:lvl4pPr marL="1371600" algn="l" defTabSz="914400" rtl="0" eaLnBrk="1" latinLnBrk="0" hangingPunct="1">
                        <a:defRPr sz="1800" kern="1200">
                          <a:solidFill>
                            <a:schemeClr val="dk1"/>
                          </a:solidFill>
                          <a:latin typeface="Times New Roman"/>
                          <a:ea typeface="宋体"/>
                        </a:defRPr>
                      </a:lvl4pPr>
                      <a:lvl5pPr marL="1828800" algn="l" defTabSz="914400" rtl="0" eaLnBrk="1" latinLnBrk="0" hangingPunct="1">
                        <a:defRPr sz="1800" kern="1200">
                          <a:solidFill>
                            <a:schemeClr val="dk1"/>
                          </a:solidFill>
                          <a:latin typeface="Times New Roman"/>
                          <a:ea typeface="宋体"/>
                        </a:defRPr>
                      </a:lvl5pPr>
                      <a:lvl6pPr marL="2286000" algn="l" defTabSz="914400" rtl="0" eaLnBrk="1" latinLnBrk="0" hangingPunct="1">
                        <a:defRPr sz="1800" kern="1200">
                          <a:solidFill>
                            <a:schemeClr val="dk1"/>
                          </a:solidFill>
                          <a:latin typeface="Times New Roman"/>
                          <a:ea typeface="宋体"/>
                        </a:defRPr>
                      </a:lvl6pPr>
                      <a:lvl7pPr marL="2743200" algn="l" defTabSz="914400" rtl="0" eaLnBrk="1" latinLnBrk="0" hangingPunct="1">
                        <a:defRPr sz="1800" kern="1200">
                          <a:solidFill>
                            <a:schemeClr val="dk1"/>
                          </a:solidFill>
                          <a:latin typeface="Times New Roman"/>
                          <a:ea typeface="宋体"/>
                        </a:defRPr>
                      </a:lvl7pPr>
                      <a:lvl8pPr marL="3200400" algn="l" defTabSz="914400" rtl="0" eaLnBrk="1" latinLnBrk="0" hangingPunct="1">
                        <a:defRPr sz="1800" kern="1200">
                          <a:solidFill>
                            <a:schemeClr val="dk1"/>
                          </a:solidFill>
                          <a:latin typeface="Times New Roman"/>
                          <a:ea typeface="宋体"/>
                        </a:defRPr>
                      </a:lvl8pPr>
                      <a:lvl9pPr marL="3657600" algn="l" defTabSz="914400" rtl="0" eaLnBrk="1" latinLnBrk="0" hangingPunct="1">
                        <a:defRPr sz="1800" kern="1200">
                          <a:solidFill>
                            <a:schemeClr val="dk1"/>
                          </a:solidFill>
                          <a:latin typeface="Times New Roman"/>
                          <a:ea typeface="宋体"/>
                        </a:defRPr>
                      </a:lvl9pPr>
                    </a:lstStyle>
                    <a:p>
                      <a:pPr algn="ctr"/>
                      <a:r>
                        <a:rPr lang="en-US" altLang="zh-CN" sz="1200" dirty="0" smtClean="0">
                          <a:latin typeface="+mn-lt"/>
                        </a:rPr>
                        <a:t>380</a:t>
                      </a:r>
                      <a:endParaRPr lang="zh-CN"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CC99">
                        <a:tint val="20000"/>
                      </a:srgbClr>
                    </a:solidFill>
                  </a:tcPr>
                </a:tc>
                <a:tc>
                  <a:txBody>
                    <a:bodyPr/>
                    <a:lstStyle>
                      <a:lvl1pPr marL="0" algn="l" defTabSz="914400" rtl="0" eaLnBrk="1" latinLnBrk="0" hangingPunct="1">
                        <a:defRPr sz="1800" kern="1200">
                          <a:solidFill>
                            <a:schemeClr val="dk1"/>
                          </a:solidFill>
                          <a:latin typeface="Times New Roman"/>
                          <a:ea typeface="宋体"/>
                        </a:defRPr>
                      </a:lvl1pPr>
                      <a:lvl2pPr marL="457200" algn="l" defTabSz="914400" rtl="0" eaLnBrk="1" latinLnBrk="0" hangingPunct="1">
                        <a:defRPr sz="1800" kern="1200">
                          <a:solidFill>
                            <a:schemeClr val="dk1"/>
                          </a:solidFill>
                          <a:latin typeface="Times New Roman"/>
                          <a:ea typeface="宋体"/>
                        </a:defRPr>
                      </a:lvl2pPr>
                      <a:lvl3pPr marL="914400" algn="l" defTabSz="914400" rtl="0" eaLnBrk="1" latinLnBrk="0" hangingPunct="1">
                        <a:defRPr sz="1800" kern="1200">
                          <a:solidFill>
                            <a:schemeClr val="dk1"/>
                          </a:solidFill>
                          <a:latin typeface="Times New Roman"/>
                          <a:ea typeface="宋体"/>
                        </a:defRPr>
                      </a:lvl3pPr>
                      <a:lvl4pPr marL="1371600" algn="l" defTabSz="914400" rtl="0" eaLnBrk="1" latinLnBrk="0" hangingPunct="1">
                        <a:defRPr sz="1800" kern="1200">
                          <a:solidFill>
                            <a:schemeClr val="dk1"/>
                          </a:solidFill>
                          <a:latin typeface="Times New Roman"/>
                          <a:ea typeface="宋体"/>
                        </a:defRPr>
                      </a:lvl4pPr>
                      <a:lvl5pPr marL="1828800" algn="l" defTabSz="914400" rtl="0" eaLnBrk="1" latinLnBrk="0" hangingPunct="1">
                        <a:defRPr sz="1800" kern="1200">
                          <a:solidFill>
                            <a:schemeClr val="dk1"/>
                          </a:solidFill>
                          <a:latin typeface="Times New Roman"/>
                          <a:ea typeface="宋体"/>
                        </a:defRPr>
                      </a:lvl5pPr>
                      <a:lvl6pPr marL="2286000" algn="l" defTabSz="914400" rtl="0" eaLnBrk="1" latinLnBrk="0" hangingPunct="1">
                        <a:defRPr sz="1800" kern="1200">
                          <a:solidFill>
                            <a:schemeClr val="dk1"/>
                          </a:solidFill>
                          <a:latin typeface="Times New Roman"/>
                          <a:ea typeface="宋体"/>
                        </a:defRPr>
                      </a:lvl6pPr>
                      <a:lvl7pPr marL="2743200" algn="l" defTabSz="914400" rtl="0" eaLnBrk="1" latinLnBrk="0" hangingPunct="1">
                        <a:defRPr sz="1800" kern="1200">
                          <a:solidFill>
                            <a:schemeClr val="dk1"/>
                          </a:solidFill>
                          <a:latin typeface="Times New Roman"/>
                          <a:ea typeface="宋体"/>
                        </a:defRPr>
                      </a:lvl7pPr>
                      <a:lvl8pPr marL="3200400" algn="l" defTabSz="914400" rtl="0" eaLnBrk="1" latinLnBrk="0" hangingPunct="1">
                        <a:defRPr sz="1800" kern="1200">
                          <a:solidFill>
                            <a:schemeClr val="dk1"/>
                          </a:solidFill>
                          <a:latin typeface="Times New Roman"/>
                          <a:ea typeface="宋体"/>
                        </a:defRPr>
                      </a:lvl8pPr>
                      <a:lvl9pPr marL="3657600" algn="l" defTabSz="914400" rtl="0" eaLnBrk="1" latinLnBrk="0" hangingPunct="1">
                        <a:defRPr sz="1800" kern="1200">
                          <a:solidFill>
                            <a:schemeClr val="dk1"/>
                          </a:solidFill>
                          <a:latin typeface="Times New Roman"/>
                          <a:ea typeface="宋体"/>
                        </a:defRPr>
                      </a:lvl9pPr>
                    </a:lstStyle>
                    <a:p>
                      <a:pPr algn="ctr"/>
                      <a:r>
                        <a:rPr lang="en-US" altLang="zh-CN" sz="1200" dirty="0" smtClean="0">
                          <a:latin typeface="+mn-lt"/>
                        </a:rPr>
                        <a:t>892</a:t>
                      </a:r>
                      <a:endParaRPr lang="zh-CN"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CC99">
                        <a:tint val="20000"/>
                      </a:srgbClr>
                    </a:solidFill>
                  </a:tcPr>
                </a:tc>
              </a:tr>
              <a:tr h="372386">
                <a:tc>
                  <a:txBody>
                    <a:bodyPr/>
                    <a:lstStyle>
                      <a:lvl1pPr marL="0" algn="l" defTabSz="914400" rtl="0" eaLnBrk="1" latinLnBrk="0" hangingPunct="1">
                        <a:defRPr sz="1800" kern="1200">
                          <a:solidFill>
                            <a:schemeClr val="dk1"/>
                          </a:solidFill>
                          <a:latin typeface="Times New Roman"/>
                          <a:ea typeface="宋体"/>
                        </a:defRPr>
                      </a:lvl1pPr>
                      <a:lvl2pPr marL="457200" algn="l" defTabSz="914400" rtl="0" eaLnBrk="1" latinLnBrk="0" hangingPunct="1">
                        <a:defRPr sz="1800" kern="1200">
                          <a:solidFill>
                            <a:schemeClr val="dk1"/>
                          </a:solidFill>
                          <a:latin typeface="Times New Roman"/>
                          <a:ea typeface="宋体"/>
                        </a:defRPr>
                      </a:lvl2pPr>
                      <a:lvl3pPr marL="914400" algn="l" defTabSz="914400" rtl="0" eaLnBrk="1" latinLnBrk="0" hangingPunct="1">
                        <a:defRPr sz="1800" kern="1200">
                          <a:solidFill>
                            <a:schemeClr val="dk1"/>
                          </a:solidFill>
                          <a:latin typeface="Times New Roman"/>
                          <a:ea typeface="宋体"/>
                        </a:defRPr>
                      </a:lvl3pPr>
                      <a:lvl4pPr marL="1371600" algn="l" defTabSz="914400" rtl="0" eaLnBrk="1" latinLnBrk="0" hangingPunct="1">
                        <a:defRPr sz="1800" kern="1200">
                          <a:solidFill>
                            <a:schemeClr val="dk1"/>
                          </a:solidFill>
                          <a:latin typeface="Times New Roman"/>
                          <a:ea typeface="宋体"/>
                        </a:defRPr>
                      </a:lvl4pPr>
                      <a:lvl5pPr marL="1828800" algn="l" defTabSz="914400" rtl="0" eaLnBrk="1" latinLnBrk="0" hangingPunct="1">
                        <a:defRPr sz="1800" kern="1200">
                          <a:solidFill>
                            <a:schemeClr val="dk1"/>
                          </a:solidFill>
                          <a:latin typeface="Times New Roman"/>
                          <a:ea typeface="宋体"/>
                        </a:defRPr>
                      </a:lvl5pPr>
                      <a:lvl6pPr marL="2286000" algn="l" defTabSz="914400" rtl="0" eaLnBrk="1" latinLnBrk="0" hangingPunct="1">
                        <a:defRPr sz="1800" kern="1200">
                          <a:solidFill>
                            <a:schemeClr val="dk1"/>
                          </a:solidFill>
                          <a:latin typeface="Times New Roman"/>
                          <a:ea typeface="宋体"/>
                        </a:defRPr>
                      </a:lvl6pPr>
                      <a:lvl7pPr marL="2743200" algn="l" defTabSz="914400" rtl="0" eaLnBrk="1" latinLnBrk="0" hangingPunct="1">
                        <a:defRPr sz="1800" kern="1200">
                          <a:solidFill>
                            <a:schemeClr val="dk1"/>
                          </a:solidFill>
                          <a:latin typeface="Times New Roman"/>
                          <a:ea typeface="宋体"/>
                        </a:defRPr>
                      </a:lvl7pPr>
                      <a:lvl8pPr marL="3200400" algn="l" defTabSz="914400" rtl="0" eaLnBrk="1" latinLnBrk="0" hangingPunct="1">
                        <a:defRPr sz="1800" kern="1200">
                          <a:solidFill>
                            <a:schemeClr val="dk1"/>
                          </a:solidFill>
                          <a:latin typeface="Times New Roman"/>
                          <a:ea typeface="宋体"/>
                        </a:defRPr>
                      </a:lvl8pPr>
                      <a:lvl9pPr marL="3657600" algn="l" defTabSz="914400" rtl="0" eaLnBrk="1" latinLnBrk="0" hangingPunct="1">
                        <a:defRPr sz="1800" kern="1200">
                          <a:solidFill>
                            <a:schemeClr val="dk1"/>
                          </a:solidFill>
                          <a:latin typeface="Times New Roman"/>
                          <a:ea typeface="宋体"/>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smtClean="0">
                          <a:latin typeface="+mn-lt"/>
                        </a:rPr>
                        <a:t>The highest 80MHz frequency subblock in a 320MHz PPDU</a:t>
                      </a:r>
                      <a:endParaRPr lang="zh-CN" altLang="en-US" sz="1200" dirty="0" smtClean="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CC99">
                        <a:tint val="40000"/>
                      </a:srgbClr>
                    </a:solidFill>
                  </a:tcPr>
                </a:tc>
                <a:tc>
                  <a:txBody>
                    <a:bodyPr/>
                    <a:lstStyle>
                      <a:lvl1pPr marL="0" algn="l" defTabSz="914400" rtl="0" eaLnBrk="1" latinLnBrk="0" hangingPunct="1">
                        <a:defRPr sz="1800" kern="1200">
                          <a:solidFill>
                            <a:schemeClr val="dk1"/>
                          </a:solidFill>
                          <a:latin typeface="Times New Roman"/>
                          <a:ea typeface="宋体"/>
                        </a:defRPr>
                      </a:lvl1pPr>
                      <a:lvl2pPr marL="457200" algn="l" defTabSz="914400" rtl="0" eaLnBrk="1" latinLnBrk="0" hangingPunct="1">
                        <a:defRPr sz="1800" kern="1200">
                          <a:solidFill>
                            <a:schemeClr val="dk1"/>
                          </a:solidFill>
                          <a:latin typeface="Times New Roman"/>
                          <a:ea typeface="宋体"/>
                        </a:defRPr>
                      </a:lvl2pPr>
                      <a:lvl3pPr marL="914400" algn="l" defTabSz="914400" rtl="0" eaLnBrk="1" latinLnBrk="0" hangingPunct="1">
                        <a:defRPr sz="1800" kern="1200">
                          <a:solidFill>
                            <a:schemeClr val="dk1"/>
                          </a:solidFill>
                          <a:latin typeface="Times New Roman"/>
                          <a:ea typeface="宋体"/>
                        </a:defRPr>
                      </a:lvl3pPr>
                      <a:lvl4pPr marL="1371600" algn="l" defTabSz="914400" rtl="0" eaLnBrk="1" latinLnBrk="0" hangingPunct="1">
                        <a:defRPr sz="1800" kern="1200">
                          <a:solidFill>
                            <a:schemeClr val="dk1"/>
                          </a:solidFill>
                          <a:latin typeface="Times New Roman"/>
                          <a:ea typeface="宋体"/>
                        </a:defRPr>
                      </a:lvl4pPr>
                      <a:lvl5pPr marL="1828800" algn="l" defTabSz="914400" rtl="0" eaLnBrk="1" latinLnBrk="0" hangingPunct="1">
                        <a:defRPr sz="1800" kern="1200">
                          <a:solidFill>
                            <a:schemeClr val="dk1"/>
                          </a:solidFill>
                          <a:latin typeface="Times New Roman"/>
                          <a:ea typeface="宋体"/>
                        </a:defRPr>
                      </a:lvl5pPr>
                      <a:lvl6pPr marL="2286000" algn="l" defTabSz="914400" rtl="0" eaLnBrk="1" latinLnBrk="0" hangingPunct="1">
                        <a:defRPr sz="1800" kern="1200">
                          <a:solidFill>
                            <a:schemeClr val="dk1"/>
                          </a:solidFill>
                          <a:latin typeface="Times New Roman"/>
                          <a:ea typeface="宋体"/>
                        </a:defRPr>
                      </a:lvl6pPr>
                      <a:lvl7pPr marL="2743200" algn="l" defTabSz="914400" rtl="0" eaLnBrk="1" latinLnBrk="0" hangingPunct="1">
                        <a:defRPr sz="1800" kern="1200">
                          <a:solidFill>
                            <a:schemeClr val="dk1"/>
                          </a:solidFill>
                          <a:latin typeface="Times New Roman"/>
                          <a:ea typeface="宋体"/>
                        </a:defRPr>
                      </a:lvl7pPr>
                      <a:lvl8pPr marL="3200400" algn="l" defTabSz="914400" rtl="0" eaLnBrk="1" latinLnBrk="0" hangingPunct="1">
                        <a:defRPr sz="1800" kern="1200">
                          <a:solidFill>
                            <a:schemeClr val="dk1"/>
                          </a:solidFill>
                          <a:latin typeface="Times New Roman"/>
                          <a:ea typeface="宋体"/>
                        </a:defRPr>
                      </a:lvl8pPr>
                      <a:lvl9pPr marL="3657600" algn="l" defTabSz="914400" rtl="0" eaLnBrk="1" latinLnBrk="0" hangingPunct="1">
                        <a:defRPr sz="1800" kern="1200">
                          <a:solidFill>
                            <a:schemeClr val="dk1"/>
                          </a:solidFill>
                          <a:latin typeface="Times New Roman"/>
                          <a:ea typeface="宋体"/>
                        </a:defRPr>
                      </a:lvl9pPr>
                    </a:lstStyle>
                    <a:p>
                      <a:pPr algn="ctr"/>
                      <a:r>
                        <a:rPr lang="en-US" altLang="zh-CN" sz="1200" dirty="0" smtClean="0">
                          <a:latin typeface="+mn-lt"/>
                        </a:rPr>
                        <a:t>1404</a:t>
                      </a:r>
                      <a:endParaRPr lang="zh-CN"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CC99">
                        <a:tint val="40000"/>
                      </a:srgbClr>
                    </a:solidFill>
                  </a:tcPr>
                </a:tc>
                <a:tc>
                  <a:txBody>
                    <a:bodyPr/>
                    <a:lstStyle>
                      <a:lvl1pPr marL="0" algn="l" defTabSz="914400" rtl="0" eaLnBrk="1" latinLnBrk="0" hangingPunct="1">
                        <a:defRPr sz="1800" kern="1200">
                          <a:solidFill>
                            <a:schemeClr val="dk1"/>
                          </a:solidFill>
                          <a:latin typeface="Times New Roman"/>
                          <a:ea typeface="宋体"/>
                        </a:defRPr>
                      </a:lvl1pPr>
                      <a:lvl2pPr marL="457200" algn="l" defTabSz="914400" rtl="0" eaLnBrk="1" latinLnBrk="0" hangingPunct="1">
                        <a:defRPr sz="1800" kern="1200">
                          <a:solidFill>
                            <a:schemeClr val="dk1"/>
                          </a:solidFill>
                          <a:latin typeface="Times New Roman"/>
                          <a:ea typeface="宋体"/>
                        </a:defRPr>
                      </a:lvl2pPr>
                      <a:lvl3pPr marL="914400" algn="l" defTabSz="914400" rtl="0" eaLnBrk="1" latinLnBrk="0" hangingPunct="1">
                        <a:defRPr sz="1800" kern="1200">
                          <a:solidFill>
                            <a:schemeClr val="dk1"/>
                          </a:solidFill>
                          <a:latin typeface="Times New Roman"/>
                          <a:ea typeface="宋体"/>
                        </a:defRPr>
                      </a:lvl3pPr>
                      <a:lvl4pPr marL="1371600" algn="l" defTabSz="914400" rtl="0" eaLnBrk="1" latinLnBrk="0" hangingPunct="1">
                        <a:defRPr sz="1800" kern="1200">
                          <a:solidFill>
                            <a:schemeClr val="dk1"/>
                          </a:solidFill>
                          <a:latin typeface="Times New Roman"/>
                          <a:ea typeface="宋体"/>
                        </a:defRPr>
                      </a:lvl4pPr>
                      <a:lvl5pPr marL="1828800" algn="l" defTabSz="914400" rtl="0" eaLnBrk="1" latinLnBrk="0" hangingPunct="1">
                        <a:defRPr sz="1800" kern="1200">
                          <a:solidFill>
                            <a:schemeClr val="dk1"/>
                          </a:solidFill>
                          <a:latin typeface="Times New Roman"/>
                          <a:ea typeface="宋体"/>
                        </a:defRPr>
                      </a:lvl5pPr>
                      <a:lvl6pPr marL="2286000" algn="l" defTabSz="914400" rtl="0" eaLnBrk="1" latinLnBrk="0" hangingPunct="1">
                        <a:defRPr sz="1800" kern="1200">
                          <a:solidFill>
                            <a:schemeClr val="dk1"/>
                          </a:solidFill>
                          <a:latin typeface="Times New Roman"/>
                          <a:ea typeface="宋体"/>
                        </a:defRPr>
                      </a:lvl6pPr>
                      <a:lvl7pPr marL="2743200" algn="l" defTabSz="914400" rtl="0" eaLnBrk="1" latinLnBrk="0" hangingPunct="1">
                        <a:defRPr sz="1800" kern="1200">
                          <a:solidFill>
                            <a:schemeClr val="dk1"/>
                          </a:solidFill>
                          <a:latin typeface="Times New Roman"/>
                          <a:ea typeface="宋体"/>
                        </a:defRPr>
                      </a:lvl7pPr>
                      <a:lvl8pPr marL="3200400" algn="l" defTabSz="914400" rtl="0" eaLnBrk="1" latinLnBrk="0" hangingPunct="1">
                        <a:defRPr sz="1800" kern="1200">
                          <a:solidFill>
                            <a:schemeClr val="dk1"/>
                          </a:solidFill>
                          <a:latin typeface="Times New Roman"/>
                          <a:ea typeface="宋体"/>
                        </a:defRPr>
                      </a:lvl8pPr>
                      <a:lvl9pPr marL="3657600" algn="l" defTabSz="914400" rtl="0" eaLnBrk="1" latinLnBrk="0" hangingPunct="1">
                        <a:defRPr sz="1800" kern="1200">
                          <a:solidFill>
                            <a:schemeClr val="dk1"/>
                          </a:solidFill>
                          <a:latin typeface="Times New Roman"/>
                          <a:ea typeface="宋体"/>
                        </a:defRPr>
                      </a:lvl9pPr>
                    </a:lstStyle>
                    <a:p>
                      <a:pPr algn="ctr"/>
                      <a:r>
                        <a:rPr lang="en-US" altLang="zh-CN" sz="1200" dirty="0" smtClean="0">
                          <a:latin typeface="+mn-lt"/>
                        </a:rPr>
                        <a:t>1916</a:t>
                      </a:r>
                      <a:endParaRPr lang="zh-CN"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CC99">
                        <a:tint val="40000"/>
                      </a:srgbClr>
                    </a:solidFill>
                  </a:tcPr>
                </a:tc>
              </a:tr>
            </a:tbl>
          </a:graphicData>
        </a:graphic>
      </p:graphicFrame>
    </p:spTree>
    <p:extLst>
      <p:ext uri="{BB962C8B-B14F-4D97-AF65-F5344CB8AC3E}">
        <p14:creationId xmlns:p14="http://schemas.microsoft.com/office/powerpoint/2010/main" val="18732560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页脚占位符 4"/>
          <p:cNvSpPr>
            <a:spLocks noGrp="1"/>
          </p:cNvSpPr>
          <p:nvPr>
            <p:ph type="ftr" idx="14"/>
          </p:nvPr>
        </p:nvSpPr>
        <p:spPr/>
        <p:txBody>
          <a:bodyPr/>
          <a:lstStyle/>
          <a:p>
            <a:r>
              <a:rPr lang="en-GB"/>
              <a:t>Bo Gong (Huawei)</a:t>
            </a:r>
            <a:endParaRPr lang="en-GB" dirty="0"/>
          </a:p>
        </p:txBody>
      </p:sp>
      <p:sp>
        <p:nvSpPr>
          <p:cNvPr id="9" name="标题 8"/>
          <p:cNvSpPr>
            <a:spLocks noGrp="1"/>
          </p:cNvSpPr>
          <p:nvPr>
            <p:ph type="title"/>
          </p:nvPr>
        </p:nvSpPr>
        <p:spPr>
          <a:xfrm>
            <a:off x="965200" y="685801"/>
            <a:ext cx="10361084" cy="1065213"/>
          </a:xfrm>
        </p:spPr>
        <p:txBody>
          <a:bodyPr/>
          <a:lstStyle/>
          <a:p>
            <a:r>
              <a:rPr lang="en-US" altLang="zh-CN" dirty="0"/>
              <a:t>Background</a:t>
            </a:r>
            <a:endParaRPr lang="zh-CN" altLang="en-US" dirty="0"/>
          </a:p>
        </p:txBody>
      </p:sp>
      <p:sp>
        <p:nvSpPr>
          <p:cNvPr id="12" name="Date Placeholder 3"/>
          <p:cNvSpPr txBox="1">
            <a:spLocks/>
          </p:cNvSpPr>
          <p:nvPr/>
        </p:nvSpPr>
        <p:spPr>
          <a:xfrm>
            <a:off x="839416" y="266284"/>
            <a:ext cx="2499764"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sz="1800" b="1" dirty="0">
                <a:solidFill>
                  <a:srgbClr val="000000"/>
                </a:solidFill>
                <a:cs typeface="Arial Unicode MS" charset="0"/>
              </a:rPr>
              <a:t>Sep. 2024</a:t>
            </a:r>
            <a:endParaRPr lang="en-GB" altLang="zh-CN" sz="1800" b="1" dirty="0">
              <a:solidFill>
                <a:srgbClr val="000000"/>
              </a:solidFill>
              <a:cs typeface="Arial Unicode MS" charset="0"/>
            </a:endParaRPr>
          </a:p>
        </p:txBody>
      </p:sp>
      <p:sp>
        <p:nvSpPr>
          <p:cNvPr id="3" name="文本框 2">
            <a:extLst>
              <a:ext uri="{FF2B5EF4-FFF2-40B4-BE49-F238E27FC236}">
                <a16:creationId xmlns="" xmlns:a16="http://schemas.microsoft.com/office/drawing/2014/main" id="{DD728AEB-1C3E-4A00-A1B2-4147F9A263E1}"/>
              </a:ext>
            </a:extLst>
          </p:cNvPr>
          <p:cNvSpPr txBox="1"/>
          <p:nvPr/>
        </p:nvSpPr>
        <p:spPr>
          <a:xfrm>
            <a:off x="902041" y="1758048"/>
            <a:ext cx="10487402" cy="3539430"/>
          </a:xfrm>
          <a:prstGeom prst="rect">
            <a:avLst/>
          </a:prstGeom>
          <a:noFill/>
        </p:spPr>
        <p:txBody>
          <a:bodyPr wrap="square" rtlCol="0">
            <a:spAutoFit/>
          </a:bodyPr>
          <a:lstStyle/>
          <a:p>
            <a:r>
              <a:rPr lang="en-US" altLang="zh-CN" sz="1600" dirty="0" smtClean="0">
                <a:solidFill>
                  <a:schemeClr val="tx1"/>
                </a:solidFill>
                <a:latin typeface="+mn-lt"/>
              </a:rPr>
              <a:t>In ref [1], people have discussed DRU transmission on frequency subblocks of a wide bandwidth PPDU. It is recommended that DRU transmission over 20MHz subchannels of a/an 80MHz/160MHz/320MHz PPDU is defined as follows.</a:t>
            </a:r>
          </a:p>
          <a:p>
            <a:endParaRPr lang="en-US" altLang="zh-CN" sz="1600" dirty="0" smtClean="0">
              <a:solidFill>
                <a:schemeClr val="tx1"/>
              </a:solidFill>
              <a:latin typeface="+mn-lt"/>
            </a:endParaRPr>
          </a:p>
          <a:p>
            <a:pPr marL="342900" indent="-342900">
              <a:buFont typeface="Wingdings" panose="05000000000000000000" pitchFamily="2" charset="2"/>
              <a:buChar char="Ø"/>
            </a:pPr>
            <a:r>
              <a:rPr lang="en-US" altLang="zh-CN" sz="1600" dirty="0" smtClean="0">
                <a:solidFill>
                  <a:schemeClr val="tx1"/>
                </a:solidFill>
                <a:latin typeface="+mn-lt"/>
              </a:rPr>
              <a:t>The DRU tone plan for a </a:t>
            </a:r>
            <a:r>
              <a:rPr lang="en-US" altLang="zh-CN" sz="1600" dirty="0" smtClean="0">
                <a:solidFill>
                  <a:schemeClr val="tx1"/>
                </a:solidFill>
              </a:rPr>
              <a:t>20MHz PPDU</a:t>
            </a:r>
            <a:r>
              <a:rPr lang="en-US" altLang="zh-CN" sz="1600" dirty="0" smtClean="0">
                <a:solidFill>
                  <a:schemeClr val="tx1"/>
                </a:solidFill>
                <a:latin typeface="+mn-lt"/>
              </a:rPr>
              <a:t> is shifted into the 242-tone RU in a 20MHz</a:t>
            </a:r>
            <a:r>
              <a:rPr lang="en-US" altLang="zh-CN" sz="1600" dirty="0" smtClean="0">
                <a:solidFill>
                  <a:schemeClr val="tx1"/>
                </a:solidFill>
              </a:rPr>
              <a:t> </a:t>
            </a:r>
            <a:r>
              <a:rPr lang="en-US" altLang="zh-CN" sz="1600" dirty="0">
                <a:solidFill>
                  <a:schemeClr val="tx1"/>
                </a:solidFill>
              </a:rPr>
              <a:t>subchannel</a:t>
            </a:r>
            <a:r>
              <a:rPr lang="en-US" altLang="zh-CN" sz="1600" dirty="0" smtClean="0">
                <a:solidFill>
                  <a:schemeClr val="tx1"/>
                </a:solidFill>
                <a:latin typeface="+mn-lt"/>
              </a:rPr>
              <a:t>.</a:t>
            </a:r>
          </a:p>
          <a:p>
            <a:endParaRPr lang="en-US" altLang="zh-CN" sz="1600" dirty="0" smtClean="0">
              <a:solidFill>
                <a:schemeClr val="tx1"/>
              </a:solidFill>
              <a:latin typeface="+mn-lt"/>
            </a:endParaRPr>
          </a:p>
          <a:p>
            <a:pPr marL="342900" indent="-342900">
              <a:buFont typeface="Wingdings" panose="05000000000000000000" pitchFamily="2" charset="2"/>
              <a:buChar char="Ø"/>
            </a:pPr>
            <a:r>
              <a:rPr lang="en-US" altLang="zh-CN" sz="1600" dirty="0" smtClean="0">
                <a:solidFill>
                  <a:schemeClr val="tx1"/>
                </a:solidFill>
                <a:latin typeface="+mn-lt"/>
              </a:rPr>
              <a:t>The first non-zero tone of the DRU tone plan for a </a:t>
            </a:r>
            <a:r>
              <a:rPr lang="en-US" altLang="zh-CN" sz="1600" dirty="0" smtClean="0">
                <a:solidFill>
                  <a:schemeClr val="tx1"/>
                </a:solidFill>
              </a:rPr>
              <a:t>20MHz subchannel</a:t>
            </a:r>
            <a:r>
              <a:rPr lang="en-US" altLang="zh-CN" sz="1600" dirty="0" smtClean="0">
                <a:solidFill>
                  <a:schemeClr val="tx1"/>
                </a:solidFill>
                <a:latin typeface="+mn-lt"/>
              </a:rPr>
              <a:t> is aligned with the first tone of the 242-tone RU. </a:t>
            </a:r>
          </a:p>
          <a:p>
            <a:endParaRPr lang="en-US" altLang="zh-CN" sz="1600" dirty="0" smtClean="0">
              <a:solidFill>
                <a:schemeClr val="tx1"/>
              </a:solidFill>
              <a:latin typeface="+mn-lt"/>
            </a:endParaRPr>
          </a:p>
          <a:p>
            <a:pPr marL="342900" indent="-342900">
              <a:buFont typeface="Wingdings" panose="05000000000000000000" pitchFamily="2" charset="2"/>
              <a:buChar char="Ø"/>
            </a:pPr>
            <a:r>
              <a:rPr lang="en-US" altLang="zh-CN" sz="1600" dirty="0" smtClean="0">
                <a:solidFill>
                  <a:schemeClr val="tx1"/>
                </a:solidFill>
                <a:latin typeface="+mn-lt"/>
              </a:rPr>
              <a:t>The tone indexes </a:t>
            </a:r>
            <a:r>
              <a:rPr lang="en-US" altLang="zh-CN" sz="1600" dirty="0">
                <a:solidFill>
                  <a:schemeClr val="tx1"/>
                </a:solidFill>
                <a:latin typeface="+mn-lt"/>
              </a:rPr>
              <a:t>of </a:t>
            </a:r>
            <a:r>
              <a:rPr lang="en-US" altLang="zh-CN" sz="1600" dirty="0" smtClean="0">
                <a:solidFill>
                  <a:schemeClr val="tx1"/>
                </a:solidFill>
                <a:latin typeface="+mn-lt"/>
              </a:rPr>
              <a:t>the DRU tone plan for a </a:t>
            </a:r>
            <a:r>
              <a:rPr lang="en-US" altLang="zh-CN" sz="1600" dirty="0" smtClean="0">
                <a:solidFill>
                  <a:schemeClr val="tx1"/>
                </a:solidFill>
              </a:rPr>
              <a:t>20MHz subchannel</a:t>
            </a:r>
            <a:r>
              <a:rPr lang="en-US" altLang="zh-CN" sz="1600" dirty="0" smtClean="0">
                <a:solidFill>
                  <a:schemeClr val="tx1"/>
                </a:solidFill>
                <a:latin typeface="+mn-lt"/>
              </a:rPr>
              <a:t> of an 80MHz PPDU is obtained </a:t>
            </a:r>
            <a:r>
              <a:rPr lang="en-US" altLang="zh-CN" sz="1600" dirty="0">
                <a:solidFill>
                  <a:schemeClr val="tx1"/>
                </a:solidFill>
                <a:latin typeface="+mn-lt"/>
              </a:rPr>
              <a:t>by </a:t>
            </a:r>
            <a:r>
              <a:rPr lang="en-US" altLang="zh-CN" sz="1600" dirty="0" smtClean="0">
                <a:solidFill>
                  <a:schemeClr val="tx1"/>
                </a:solidFill>
                <a:latin typeface="+mn-lt"/>
              </a:rPr>
              <a:t>the DRU </a:t>
            </a:r>
            <a:r>
              <a:rPr lang="en-US" altLang="zh-CN" sz="1600" dirty="0">
                <a:solidFill>
                  <a:schemeClr val="tx1"/>
                </a:solidFill>
                <a:latin typeface="+mn-lt"/>
              </a:rPr>
              <a:t>tone </a:t>
            </a:r>
            <a:r>
              <a:rPr lang="en-US" altLang="zh-CN" sz="1600" dirty="0" smtClean="0">
                <a:solidFill>
                  <a:schemeClr val="tx1"/>
                </a:solidFill>
                <a:latin typeface="+mn-lt"/>
              </a:rPr>
              <a:t>plan for a </a:t>
            </a:r>
            <a:r>
              <a:rPr lang="en-US" altLang="zh-CN" sz="1600" dirty="0" smtClean="0">
                <a:solidFill>
                  <a:schemeClr val="tx1"/>
                </a:solidFill>
              </a:rPr>
              <a:t>20MHz PPDU</a:t>
            </a:r>
            <a:r>
              <a:rPr lang="en-US" altLang="zh-CN" sz="1600" dirty="0" smtClean="0">
                <a:solidFill>
                  <a:schemeClr val="tx1"/>
                </a:solidFill>
                <a:latin typeface="+mn-lt"/>
              </a:rPr>
              <a:t> plus a constant value, which is </a:t>
            </a:r>
            <a:r>
              <a:rPr lang="en-US" altLang="zh-CN" sz="1600" dirty="0" smtClean="0">
                <a:solidFill>
                  <a:srgbClr val="000000"/>
                </a:solidFill>
                <a:latin typeface="+mn-lt"/>
              </a:rPr>
              <a:t>-</a:t>
            </a:r>
            <a:r>
              <a:rPr lang="en-US" altLang="zh-CN" sz="1600" dirty="0">
                <a:solidFill>
                  <a:srgbClr val="000000"/>
                </a:solidFill>
                <a:latin typeface="+mn-lt"/>
              </a:rPr>
              <a:t>380,-</a:t>
            </a:r>
            <a:r>
              <a:rPr lang="en-US" altLang="zh-CN" sz="1600" dirty="0" smtClean="0">
                <a:solidFill>
                  <a:srgbClr val="000000"/>
                </a:solidFill>
                <a:latin typeface="+mn-lt"/>
              </a:rPr>
              <a:t>133,132,379 corresponding to the 1</a:t>
            </a:r>
            <a:r>
              <a:rPr lang="en-US" altLang="zh-CN" sz="1600" baseline="30000" dirty="0" smtClean="0">
                <a:solidFill>
                  <a:srgbClr val="000000"/>
                </a:solidFill>
                <a:latin typeface="+mn-lt"/>
              </a:rPr>
              <a:t>st</a:t>
            </a:r>
            <a:r>
              <a:rPr lang="en-US" altLang="zh-CN" sz="1600" dirty="0" smtClean="0">
                <a:solidFill>
                  <a:srgbClr val="000000"/>
                </a:solidFill>
                <a:latin typeface="+mn-lt"/>
              </a:rPr>
              <a:t> , 2</a:t>
            </a:r>
            <a:r>
              <a:rPr lang="en-US" altLang="zh-CN" sz="1600" baseline="30000" dirty="0" smtClean="0">
                <a:solidFill>
                  <a:srgbClr val="000000"/>
                </a:solidFill>
                <a:latin typeface="+mn-lt"/>
              </a:rPr>
              <a:t>nd</a:t>
            </a:r>
            <a:r>
              <a:rPr lang="en-US" altLang="zh-CN" sz="1600" dirty="0" smtClean="0">
                <a:solidFill>
                  <a:srgbClr val="000000"/>
                </a:solidFill>
                <a:latin typeface="+mn-lt"/>
              </a:rPr>
              <a:t>, 3</a:t>
            </a:r>
            <a:r>
              <a:rPr lang="en-US" altLang="zh-CN" sz="1600" baseline="30000" dirty="0" smtClean="0">
                <a:solidFill>
                  <a:srgbClr val="000000"/>
                </a:solidFill>
                <a:latin typeface="+mn-lt"/>
              </a:rPr>
              <a:t>rd</a:t>
            </a:r>
            <a:r>
              <a:rPr lang="en-US" altLang="zh-CN" sz="1600" dirty="0" smtClean="0">
                <a:solidFill>
                  <a:schemeClr val="tx1"/>
                </a:solidFill>
                <a:latin typeface="+mn-lt"/>
              </a:rPr>
              <a:t>, 4</a:t>
            </a:r>
            <a:r>
              <a:rPr lang="en-US" altLang="zh-CN" sz="1600" baseline="30000" dirty="0" smtClean="0">
                <a:solidFill>
                  <a:schemeClr val="tx1"/>
                </a:solidFill>
                <a:latin typeface="+mn-lt"/>
              </a:rPr>
              <a:t>th</a:t>
            </a:r>
            <a:r>
              <a:rPr lang="en-US" altLang="zh-CN" sz="1600" dirty="0" smtClean="0">
                <a:solidFill>
                  <a:schemeClr val="tx1"/>
                </a:solidFill>
                <a:latin typeface="+mn-lt"/>
              </a:rPr>
              <a:t> 20MHz </a:t>
            </a:r>
            <a:r>
              <a:rPr lang="en-US" altLang="zh-CN" sz="1600" dirty="0" smtClean="0">
                <a:solidFill>
                  <a:schemeClr val="tx1"/>
                </a:solidFill>
              </a:rPr>
              <a:t>subchannel</a:t>
            </a:r>
            <a:r>
              <a:rPr lang="en-US" altLang="zh-CN" sz="1600" dirty="0" smtClean="0">
                <a:solidFill>
                  <a:schemeClr val="tx1"/>
                </a:solidFill>
                <a:latin typeface="+mn-lt"/>
              </a:rPr>
              <a:t> of an 80MHz PPDU. The tone indexes of the DRU </a:t>
            </a:r>
            <a:r>
              <a:rPr lang="en-US" altLang="zh-CN" sz="1600" dirty="0">
                <a:solidFill>
                  <a:schemeClr val="tx1"/>
                </a:solidFill>
                <a:latin typeface="+mn-lt"/>
              </a:rPr>
              <a:t>tone </a:t>
            </a:r>
            <a:r>
              <a:rPr lang="en-US" altLang="zh-CN" sz="1600" dirty="0" smtClean="0">
                <a:solidFill>
                  <a:schemeClr val="tx1"/>
                </a:solidFill>
                <a:latin typeface="+mn-lt"/>
              </a:rPr>
              <a:t>plan for a </a:t>
            </a:r>
            <a:r>
              <a:rPr lang="en-US" altLang="zh-CN" sz="1600" dirty="0" smtClean="0">
                <a:solidFill>
                  <a:schemeClr val="tx1"/>
                </a:solidFill>
              </a:rPr>
              <a:t>20MHz subchannel</a:t>
            </a:r>
            <a:r>
              <a:rPr lang="en-US" altLang="zh-CN" sz="1600" dirty="0" smtClean="0">
                <a:solidFill>
                  <a:schemeClr val="tx1"/>
                </a:solidFill>
                <a:latin typeface="+mn-lt"/>
              </a:rPr>
              <a:t> </a:t>
            </a:r>
            <a:r>
              <a:rPr lang="en-US" altLang="zh-CN" sz="1600" dirty="0">
                <a:solidFill>
                  <a:schemeClr val="tx1"/>
                </a:solidFill>
                <a:latin typeface="+mn-lt"/>
              </a:rPr>
              <a:t>in </a:t>
            </a:r>
            <a:r>
              <a:rPr lang="en-US" altLang="zh-CN" sz="1600" dirty="0" smtClean="0">
                <a:solidFill>
                  <a:schemeClr val="tx1"/>
                </a:solidFill>
                <a:latin typeface="+mn-lt"/>
              </a:rPr>
              <a:t>a 160MHz/320MHz PPDU can be obtained by a simple extension of an 80MHz PPDU.</a:t>
            </a:r>
          </a:p>
          <a:p>
            <a:endParaRPr lang="en-US" altLang="zh-CN" sz="1600" dirty="0" smtClean="0">
              <a:solidFill>
                <a:schemeClr val="tx1"/>
              </a:solidFill>
              <a:latin typeface="+mn-lt"/>
            </a:endParaRPr>
          </a:p>
          <a:p>
            <a:r>
              <a:rPr lang="en-US" altLang="zh-CN" sz="1600" dirty="0" smtClean="0">
                <a:solidFill>
                  <a:schemeClr val="tx1"/>
                </a:solidFill>
                <a:latin typeface="+mn-lt"/>
              </a:rPr>
              <a:t>In this proposal, we take the 20MHz only STAs into consideration and propose several new tone plan shift values for </a:t>
            </a:r>
            <a:r>
              <a:rPr lang="en-US" altLang="zh-CN" sz="1600" dirty="0">
                <a:solidFill>
                  <a:schemeClr val="tx1"/>
                </a:solidFill>
              </a:rPr>
              <a:t>DRU transmission over 20MHz </a:t>
            </a:r>
            <a:r>
              <a:rPr lang="en-US" altLang="zh-CN" sz="1600" dirty="0" smtClean="0">
                <a:solidFill>
                  <a:schemeClr val="tx1"/>
                </a:solidFill>
              </a:rPr>
              <a:t>subchannel of a/an </a:t>
            </a:r>
            <a:r>
              <a:rPr lang="en-US" altLang="zh-CN" sz="1600" dirty="0">
                <a:solidFill>
                  <a:schemeClr val="tx1"/>
                </a:solidFill>
              </a:rPr>
              <a:t>80MHz/160MHz/320MHz</a:t>
            </a:r>
            <a:r>
              <a:rPr lang="en-US" altLang="zh-CN" sz="1600" dirty="0" smtClean="0">
                <a:solidFill>
                  <a:schemeClr val="tx1"/>
                </a:solidFill>
              </a:rPr>
              <a:t> PPDU</a:t>
            </a:r>
            <a:r>
              <a:rPr lang="en-US" altLang="zh-CN" sz="1600" dirty="0" smtClean="0">
                <a:solidFill>
                  <a:schemeClr val="tx1"/>
                </a:solidFill>
                <a:latin typeface="+mn-lt"/>
              </a:rPr>
              <a:t>.</a:t>
            </a:r>
            <a:endParaRPr lang="en-US" altLang="zh-CN" sz="1600" dirty="0">
              <a:solidFill>
                <a:schemeClr val="tx1"/>
              </a:solidFill>
              <a:latin typeface="+mn-lt"/>
            </a:endParaRPr>
          </a:p>
        </p:txBody>
      </p:sp>
    </p:spTree>
    <p:extLst>
      <p:ext uri="{BB962C8B-B14F-4D97-AF65-F5344CB8AC3E}">
        <p14:creationId xmlns:p14="http://schemas.microsoft.com/office/powerpoint/2010/main" val="21810863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DC Tones Unalignment Issue of a 20MHz Only STA</a:t>
            </a:r>
            <a:endParaRPr lang="zh-CN" altLang="en-US" dirty="0"/>
          </a:p>
        </p:txBody>
      </p:sp>
      <p:sp>
        <p:nvSpPr>
          <p:cNvPr id="3" name="内容占位符 2"/>
          <p:cNvSpPr>
            <a:spLocks noGrp="1"/>
          </p:cNvSpPr>
          <p:nvPr>
            <p:ph idx="1"/>
          </p:nvPr>
        </p:nvSpPr>
        <p:spPr>
          <a:xfrm>
            <a:off x="1271464" y="2114713"/>
            <a:ext cx="6624736" cy="1053820"/>
          </a:xfrm>
        </p:spPr>
        <p:style>
          <a:lnRef idx="2">
            <a:schemeClr val="dk1"/>
          </a:lnRef>
          <a:fillRef idx="1">
            <a:schemeClr val="lt1"/>
          </a:fillRef>
          <a:effectRef idx="0">
            <a:schemeClr val="dk1"/>
          </a:effectRef>
          <a:fontRef idx="minor">
            <a:schemeClr val="dk1"/>
          </a:fontRef>
        </p:style>
        <p:txBody>
          <a:bodyPr/>
          <a:lstStyle/>
          <a:p>
            <a:r>
              <a:rPr lang="en-US" altLang="zh-CN" sz="1600" b="0" dirty="0" smtClean="0"/>
              <a:t>	Considering that 20MHz only STAs participate in transmission, the </a:t>
            </a:r>
            <a:r>
              <a:rPr lang="en-US" altLang="zh-CN" sz="1600" b="0" dirty="0"/>
              <a:t>tone indexes of </a:t>
            </a:r>
            <a:r>
              <a:rPr lang="en-US" altLang="zh-CN" sz="1600" b="0" dirty="0" smtClean="0"/>
              <a:t>a 20MHz subchannel of a/an 80M/160M/320M PPDU need to be converted to </a:t>
            </a:r>
            <a:r>
              <a:rPr lang="en-US" altLang="zh-CN" sz="1600" b="0" dirty="0"/>
              <a:t>the tone indexes of </a:t>
            </a:r>
            <a:r>
              <a:rPr lang="en-US" altLang="zh-CN" sz="1600" b="0" dirty="0" smtClean="0"/>
              <a:t>a 20MHz PPDU. Take the lowest 20MHz subchannel of a 80MHz PPDU as an example.</a:t>
            </a:r>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页脚占位符 4"/>
          <p:cNvSpPr>
            <a:spLocks noGrp="1"/>
          </p:cNvSpPr>
          <p:nvPr>
            <p:ph type="ftr" idx="14"/>
          </p:nvPr>
        </p:nvSpPr>
        <p:spPr/>
        <p:txBody>
          <a:bodyPr/>
          <a:lstStyle/>
          <a:p>
            <a:r>
              <a:rPr lang="en-GB" smtClean="0"/>
              <a:t>Bo Gong (Huawei)</a:t>
            </a:r>
            <a:endParaRPr lang="en-GB" dirty="0"/>
          </a:p>
        </p:txBody>
      </p:sp>
      <p:pic>
        <p:nvPicPr>
          <p:cNvPr id="8" name="图片 7"/>
          <p:cNvPicPr>
            <a:picLocks noChangeAspect="1"/>
          </p:cNvPicPr>
          <p:nvPr/>
        </p:nvPicPr>
        <p:blipFill>
          <a:blip r:embed="rId2"/>
          <a:stretch>
            <a:fillRect/>
          </a:stretch>
        </p:blipFill>
        <p:spPr>
          <a:xfrm>
            <a:off x="8400256" y="1700808"/>
            <a:ext cx="2173096" cy="3824889"/>
          </a:xfrm>
          <a:prstGeom prst="rect">
            <a:avLst/>
          </a:prstGeom>
        </p:spPr>
      </p:pic>
      <p:sp>
        <p:nvSpPr>
          <p:cNvPr id="9" name="文本框 8"/>
          <p:cNvSpPr txBox="1"/>
          <p:nvPr/>
        </p:nvSpPr>
        <p:spPr>
          <a:xfrm>
            <a:off x="1271464" y="3861048"/>
            <a:ext cx="6624736" cy="1323439"/>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altLang="zh-CN" sz="1400" dirty="0" smtClean="0">
                <a:solidFill>
                  <a:schemeClr val="tx1"/>
                </a:solidFill>
              </a:rPr>
              <a:t>	</a:t>
            </a:r>
            <a:r>
              <a:rPr lang="en-US" altLang="zh-CN" sz="1600" dirty="0" smtClean="0">
                <a:solidFill>
                  <a:schemeClr val="tx1"/>
                </a:solidFill>
              </a:rPr>
              <a:t>The </a:t>
            </a:r>
            <a:r>
              <a:rPr lang="en-US" altLang="zh-CN" sz="1600" dirty="0">
                <a:solidFill>
                  <a:schemeClr val="tx1"/>
                </a:solidFill>
              </a:rPr>
              <a:t>converted tone indexes of the 242-tone RU is -116:125 and the </a:t>
            </a:r>
            <a:r>
              <a:rPr lang="en-US" altLang="zh-CN" sz="1600" dirty="0" smtClean="0">
                <a:solidFill>
                  <a:schemeClr val="tx1"/>
                </a:solidFill>
              </a:rPr>
              <a:t>	converted </a:t>
            </a:r>
            <a:r>
              <a:rPr lang="en-US" altLang="zh-CN" sz="1600" dirty="0">
                <a:solidFill>
                  <a:schemeClr val="tx1"/>
                </a:solidFill>
              </a:rPr>
              <a:t>tone indexes of the DRU tone </a:t>
            </a:r>
            <a:r>
              <a:rPr lang="en-US" altLang="zh-CN" sz="1600" dirty="0" smtClean="0">
                <a:solidFill>
                  <a:schemeClr val="tx1"/>
                </a:solidFill>
              </a:rPr>
              <a:t>plan for the 20MHz subchannel 	is -116:124 (first tone alignment). The converted DRU tone plan for the 	20MHz subchannel can be regarded as the DRU tone plan for a 20MHz 	PPDU +4.</a:t>
            </a:r>
            <a:endParaRPr lang="en-US" altLang="zh-CN" sz="1600" dirty="0">
              <a:solidFill>
                <a:schemeClr val="tx1"/>
              </a:solidFill>
            </a:endParaRPr>
          </a:p>
        </p:txBody>
      </p:sp>
      <p:sp>
        <p:nvSpPr>
          <p:cNvPr id="10" name="Date Placeholder 3"/>
          <p:cNvSpPr txBox="1">
            <a:spLocks/>
          </p:cNvSpPr>
          <p:nvPr/>
        </p:nvSpPr>
        <p:spPr>
          <a:xfrm>
            <a:off x="839416" y="282973"/>
            <a:ext cx="2499764"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sz="1800" b="1" dirty="0" smtClean="0">
                <a:solidFill>
                  <a:schemeClr val="tx1"/>
                </a:solidFill>
              </a:rPr>
              <a:t>Sep. 2024</a:t>
            </a:r>
            <a:endParaRPr lang="en-GB" altLang="zh-CN" sz="1800" b="1" dirty="0">
              <a:solidFill>
                <a:schemeClr val="tx1"/>
              </a:solidFill>
            </a:endParaRPr>
          </a:p>
        </p:txBody>
      </p:sp>
    </p:spTree>
    <p:extLst>
      <p:ext uri="{BB962C8B-B14F-4D97-AF65-F5344CB8AC3E}">
        <p14:creationId xmlns:p14="http://schemas.microsoft.com/office/powerpoint/2010/main" val="40902809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页脚占位符 4"/>
          <p:cNvSpPr>
            <a:spLocks noGrp="1"/>
          </p:cNvSpPr>
          <p:nvPr>
            <p:ph type="ftr" idx="14"/>
          </p:nvPr>
        </p:nvSpPr>
        <p:spPr/>
        <p:txBody>
          <a:bodyPr/>
          <a:lstStyle/>
          <a:p>
            <a:r>
              <a:rPr lang="en-GB" smtClean="0"/>
              <a:t>Bo Gong (Huawei)</a:t>
            </a:r>
            <a:endParaRPr lang="en-GB" dirty="0"/>
          </a:p>
        </p:txBody>
      </p:sp>
      <p:sp>
        <p:nvSpPr>
          <p:cNvPr id="8" name="文本框 7"/>
          <p:cNvSpPr txBox="1"/>
          <p:nvPr/>
        </p:nvSpPr>
        <p:spPr>
          <a:xfrm>
            <a:off x="1445366" y="1183449"/>
            <a:ext cx="4074569" cy="1600438"/>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marL="457200" lvl="1" indent="0"/>
            <a:r>
              <a:rPr lang="en-US" altLang="zh-CN" sz="1400" dirty="0" smtClean="0">
                <a:solidFill>
                  <a:schemeClr val="tx1"/>
                </a:solidFill>
              </a:rPr>
              <a:t>The </a:t>
            </a:r>
            <a:r>
              <a:rPr lang="en-US" altLang="zh-CN" sz="1400" dirty="0">
                <a:solidFill>
                  <a:schemeClr val="tx1"/>
                </a:solidFill>
              </a:rPr>
              <a:t>tone indexes [-5 -4 -3</a:t>
            </a:r>
            <a:r>
              <a:rPr lang="en-US" altLang="zh-CN" sz="1400" dirty="0" smtClean="0">
                <a:solidFill>
                  <a:schemeClr val="tx1"/>
                </a:solidFill>
              </a:rPr>
              <a:t>] in the DRU </a:t>
            </a:r>
            <a:r>
              <a:rPr lang="en-US" altLang="zh-CN" sz="1400" dirty="0">
                <a:solidFill>
                  <a:schemeClr val="tx1"/>
                </a:solidFill>
              </a:rPr>
              <a:t>tone plan for </a:t>
            </a:r>
            <a:r>
              <a:rPr lang="en-US" altLang="zh-CN" sz="1400" dirty="0" smtClean="0">
                <a:solidFill>
                  <a:schemeClr val="tx1"/>
                </a:solidFill>
              </a:rPr>
              <a:t>a 20MHz PPDU will become [-</a:t>
            </a:r>
            <a:r>
              <a:rPr lang="en-US" altLang="zh-CN" sz="1400" dirty="0">
                <a:solidFill>
                  <a:schemeClr val="tx1"/>
                </a:solidFill>
              </a:rPr>
              <a:t>1 0 1] after +</a:t>
            </a:r>
            <a:r>
              <a:rPr lang="en-US" altLang="zh-CN" sz="1400" dirty="0" smtClean="0">
                <a:solidFill>
                  <a:schemeClr val="tx1"/>
                </a:solidFill>
              </a:rPr>
              <a:t>4.</a:t>
            </a:r>
            <a:r>
              <a:rPr lang="en-US" altLang="zh-CN" sz="1400" dirty="0">
                <a:solidFill>
                  <a:schemeClr val="tx1"/>
                </a:solidFill>
              </a:rPr>
              <a:t> </a:t>
            </a:r>
            <a:r>
              <a:rPr lang="en-US" altLang="zh-CN" sz="1400" dirty="0" smtClean="0">
                <a:solidFill>
                  <a:schemeClr val="tx1"/>
                </a:solidFill>
              </a:rPr>
              <a:t>It </a:t>
            </a:r>
            <a:r>
              <a:rPr lang="en-US" altLang="zh-CN" sz="1400" dirty="0">
                <a:solidFill>
                  <a:schemeClr val="tx1"/>
                </a:solidFill>
              </a:rPr>
              <a:t>means that in </a:t>
            </a:r>
            <a:r>
              <a:rPr lang="en-US" altLang="zh-CN" sz="1400" dirty="0" smtClean="0">
                <a:solidFill>
                  <a:schemeClr val="tx1"/>
                </a:solidFill>
              </a:rPr>
              <a:t>the converted DRU </a:t>
            </a:r>
            <a:r>
              <a:rPr lang="en-US" altLang="zh-CN" sz="1400" dirty="0">
                <a:solidFill>
                  <a:schemeClr val="tx1"/>
                </a:solidFill>
              </a:rPr>
              <a:t>tone </a:t>
            </a:r>
            <a:r>
              <a:rPr lang="en-US" altLang="zh-CN" sz="1400" dirty="0" smtClean="0">
                <a:solidFill>
                  <a:schemeClr val="tx1"/>
                </a:solidFill>
              </a:rPr>
              <a:t>plan for the 20MHz subchannel, </a:t>
            </a:r>
            <a:r>
              <a:rPr lang="en-US" altLang="zh-CN" sz="1400" dirty="0">
                <a:solidFill>
                  <a:schemeClr val="accent2"/>
                </a:solidFill>
              </a:rPr>
              <a:t>some DRUs </a:t>
            </a:r>
            <a:r>
              <a:rPr lang="en-US" altLang="zh-CN" sz="1400" dirty="0" smtClean="0">
                <a:solidFill>
                  <a:schemeClr val="accent2"/>
                </a:solidFill>
              </a:rPr>
              <a:t>will include </a:t>
            </a:r>
            <a:r>
              <a:rPr lang="en-US" altLang="zh-CN" sz="1400" dirty="0">
                <a:solidFill>
                  <a:schemeClr val="accent2"/>
                </a:solidFill>
              </a:rPr>
              <a:t>tone indexes [-1 0 1], which are the DC tones of </a:t>
            </a:r>
            <a:r>
              <a:rPr lang="en-US" altLang="zh-CN" sz="1400" dirty="0" smtClean="0">
                <a:solidFill>
                  <a:schemeClr val="accent2"/>
                </a:solidFill>
              </a:rPr>
              <a:t>a 20MHz </a:t>
            </a:r>
            <a:r>
              <a:rPr lang="en-US" altLang="zh-CN" sz="1400" dirty="0">
                <a:solidFill>
                  <a:schemeClr val="accent2"/>
                </a:solidFill>
              </a:rPr>
              <a:t>only STA</a:t>
            </a:r>
            <a:r>
              <a:rPr lang="en-US" altLang="zh-CN" sz="1400" dirty="0" smtClean="0">
                <a:solidFill>
                  <a:schemeClr val="accent2"/>
                </a:solidFill>
              </a:rPr>
              <a:t>.</a:t>
            </a:r>
          </a:p>
          <a:p>
            <a:pPr marL="457200" lvl="1" indent="0"/>
            <a:endParaRPr lang="en-US" altLang="zh-CN" sz="1400" dirty="0" smtClean="0">
              <a:solidFill>
                <a:schemeClr val="tx1"/>
              </a:solidFill>
            </a:endParaRPr>
          </a:p>
        </p:txBody>
      </p:sp>
      <p:sp>
        <p:nvSpPr>
          <p:cNvPr id="9" name="文本框 8"/>
          <p:cNvSpPr txBox="1"/>
          <p:nvPr/>
        </p:nvSpPr>
        <p:spPr>
          <a:xfrm>
            <a:off x="6600056" y="1183449"/>
            <a:ext cx="3692677" cy="1600438"/>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marL="457200" lvl="1" indent="0"/>
            <a:r>
              <a:rPr lang="en-US" altLang="zh-CN" sz="1400" dirty="0" smtClean="0">
                <a:solidFill>
                  <a:schemeClr val="tx1"/>
                </a:solidFill>
              </a:rPr>
              <a:t>The tone </a:t>
            </a:r>
            <a:r>
              <a:rPr lang="en-US" altLang="zh-CN" sz="1400" dirty="0">
                <a:solidFill>
                  <a:schemeClr val="tx1"/>
                </a:solidFill>
              </a:rPr>
              <a:t>indexes [119 120</a:t>
            </a:r>
            <a:r>
              <a:rPr lang="en-US" altLang="zh-CN" sz="1400" dirty="0" smtClean="0">
                <a:solidFill>
                  <a:schemeClr val="tx1"/>
                </a:solidFill>
              </a:rPr>
              <a:t>] </a:t>
            </a:r>
            <a:r>
              <a:rPr lang="en-US" altLang="zh-CN" sz="1400" dirty="0">
                <a:solidFill>
                  <a:schemeClr val="tx1"/>
                </a:solidFill>
              </a:rPr>
              <a:t>in </a:t>
            </a:r>
            <a:r>
              <a:rPr lang="en-US" altLang="zh-CN" sz="1400" dirty="0" smtClean="0">
                <a:solidFill>
                  <a:schemeClr val="tx1"/>
                </a:solidFill>
              </a:rPr>
              <a:t>the DRU </a:t>
            </a:r>
            <a:r>
              <a:rPr lang="en-US" altLang="zh-CN" sz="1400" dirty="0">
                <a:solidFill>
                  <a:schemeClr val="tx1"/>
                </a:solidFill>
              </a:rPr>
              <a:t>tone plan for </a:t>
            </a:r>
            <a:r>
              <a:rPr lang="en-US" altLang="zh-CN" sz="1400" dirty="0" smtClean="0">
                <a:solidFill>
                  <a:schemeClr val="tx1"/>
                </a:solidFill>
              </a:rPr>
              <a:t>a 20MHz PPDU </a:t>
            </a:r>
            <a:r>
              <a:rPr lang="en-US" altLang="zh-CN" sz="1400" dirty="0">
                <a:solidFill>
                  <a:schemeClr val="tx1"/>
                </a:solidFill>
              </a:rPr>
              <a:t>will </a:t>
            </a:r>
            <a:r>
              <a:rPr lang="en-US" altLang="zh-CN" sz="1400" dirty="0" smtClean="0">
                <a:solidFill>
                  <a:schemeClr val="tx1"/>
                </a:solidFill>
              </a:rPr>
              <a:t>become </a:t>
            </a:r>
            <a:r>
              <a:rPr lang="en-US" altLang="zh-CN" sz="1400" dirty="0">
                <a:solidFill>
                  <a:schemeClr val="tx1"/>
                </a:solidFill>
              </a:rPr>
              <a:t>[123 124] after +4. It means that in </a:t>
            </a:r>
            <a:r>
              <a:rPr lang="en-US" altLang="zh-CN" sz="1400" dirty="0" smtClean="0">
                <a:solidFill>
                  <a:schemeClr val="tx1"/>
                </a:solidFill>
              </a:rPr>
              <a:t>the converted DRU </a:t>
            </a:r>
            <a:r>
              <a:rPr lang="en-US" altLang="zh-CN" sz="1400" dirty="0">
                <a:solidFill>
                  <a:schemeClr val="tx1"/>
                </a:solidFill>
              </a:rPr>
              <a:t>tone </a:t>
            </a:r>
            <a:r>
              <a:rPr lang="en-US" altLang="zh-CN" sz="1400" dirty="0" smtClean="0">
                <a:solidFill>
                  <a:schemeClr val="tx1"/>
                </a:solidFill>
              </a:rPr>
              <a:t>plan for the 20MHz subchannel, </a:t>
            </a:r>
            <a:r>
              <a:rPr lang="en-US" altLang="zh-CN" sz="1400" dirty="0">
                <a:solidFill>
                  <a:schemeClr val="accent2"/>
                </a:solidFill>
              </a:rPr>
              <a:t>some DRUs </a:t>
            </a:r>
            <a:r>
              <a:rPr lang="en-US" altLang="zh-CN" sz="1400" dirty="0" smtClean="0">
                <a:solidFill>
                  <a:schemeClr val="accent2"/>
                </a:solidFill>
              </a:rPr>
              <a:t>will include </a:t>
            </a:r>
            <a:r>
              <a:rPr lang="en-US" altLang="zh-CN" sz="1400" dirty="0">
                <a:solidFill>
                  <a:schemeClr val="accent2"/>
                </a:solidFill>
              </a:rPr>
              <a:t>tone indexes [123 124], which are the guard tones of </a:t>
            </a:r>
            <a:r>
              <a:rPr lang="en-US" altLang="zh-CN" sz="1400" dirty="0" smtClean="0">
                <a:solidFill>
                  <a:schemeClr val="accent2"/>
                </a:solidFill>
              </a:rPr>
              <a:t>a 20MHz </a:t>
            </a:r>
            <a:r>
              <a:rPr lang="en-US" altLang="zh-CN" sz="1400" dirty="0">
                <a:solidFill>
                  <a:schemeClr val="accent2"/>
                </a:solidFill>
              </a:rPr>
              <a:t>only STA.</a:t>
            </a:r>
          </a:p>
        </p:txBody>
      </p:sp>
      <p:sp>
        <p:nvSpPr>
          <p:cNvPr id="10" name="文本框 9"/>
          <p:cNvSpPr txBox="1"/>
          <p:nvPr/>
        </p:nvSpPr>
        <p:spPr>
          <a:xfrm>
            <a:off x="1445367" y="3501008"/>
            <a:ext cx="4074569" cy="2677656"/>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marL="0" indent="0"/>
            <a:r>
              <a:rPr lang="en-US" altLang="zh-CN" sz="1400" dirty="0" smtClean="0">
                <a:solidFill>
                  <a:schemeClr val="tx1"/>
                </a:solidFill>
              </a:rPr>
              <a:t>For this issue, 2 schemes are proposed:</a:t>
            </a:r>
          </a:p>
          <a:p>
            <a:pPr marL="0" indent="0"/>
            <a:r>
              <a:rPr lang="en-US" altLang="zh-CN" sz="1400" dirty="0">
                <a:solidFill>
                  <a:schemeClr val="tx1"/>
                </a:solidFill>
              </a:rPr>
              <a:t>	</a:t>
            </a:r>
            <a:endParaRPr lang="en-US" altLang="zh-CN" sz="1400" dirty="0" smtClean="0">
              <a:solidFill>
                <a:schemeClr val="tx1"/>
              </a:solidFill>
            </a:endParaRPr>
          </a:p>
          <a:p>
            <a:pPr marL="0" indent="0"/>
            <a:r>
              <a:rPr lang="en-US" altLang="zh-CN" sz="1400" dirty="0" smtClean="0">
                <a:solidFill>
                  <a:schemeClr val="tx1"/>
                </a:solidFill>
              </a:rPr>
              <a:t>Scheme-1: Disallow </a:t>
            </a:r>
            <a:r>
              <a:rPr lang="en-US" altLang="zh-CN" sz="1400" dirty="0">
                <a:solidFill>
                  <a:schemeClr val="tx1"/>
                </a:solidFill>
              </a:rPr>
              <a:t>the DRUs including [-1 0 1] in </a:t>
            </a:r>
            <a:r>
              <a:rPr lang="en-US" altLang="zh-CN" sz="1400" dirty="0" smtClean="0">
                <a:solidFill>
                  <a:schemeClr val="tx1"/>
                </a:solidFill>
              </a:rPr>
              <a:t>the converted DRU </a:t>
            </a:r>
            <a:r>
              <a:rPr lang="en-US" altLang="zh-CN" sz="1400" dirty="0">
                <a:solidFill>
                  <a:schemeClr val="tx1"/>
                </a:solidFill>
              </a:rPr>
              <a:t>tone </a:t>
            </a:r>
            <a:r>
              <a:rPr lang="en-US" altLang="zh-CN" sz="1400" dirty="0" smtClean="0">
                <a:solidFill>
                  <a:schemeClr val="tx1"/>
                </a:solidFill>
              </a:rPr>
              <a:t>plan for the 20MHz subchannel for a 20MHz </a:t>
            </a:r>
            <a:r>
              <a:rPr lang="en-US" altLang="zh-CN" sz="1400" dirty="0">
                <a:solidFill>
                  <a:schemeClr val="tx1"/>
                </a:solidFill>
              </a:rPr>
              <a:t>only </a:t>
            </a:r>
            <a:r>
              <a:rPr lang="en-US" altLang="zh-CN" sz="1400" dirty="0" smtClean="0">
                <a:solidFill>
                  <a:schemeClr val="tx1"/>
                </a:solidFill>
              </a:rPr>
              <a:t>STA </a:t>
            </a:r>
            <a:r>
              <a:rPr lang="en-US" altLang="zh-CN" sz="1400" dirty="0">
                <a:solidFill>
                  <a:schemeClr val="tx1"/>
                </a:solidFill>
              </a:rPr>
              <a:t>following 11ax/be, since it is more friendly to testing </a:t>
            </a:r>
            <a:r>
              <a:rPr lang="en-US" altLang="zh-CN" sz="1400" dirty="0" smtClean="0">
                <a:solidFill>
                  <a:schemeClr val="tx1"/>
                </a:solidFill>
              </a:rPr>
              <a:t>on the transmitter </a:t>
            </a:r>
            <a:r>
              <a:rPr lang="en-US" altLang="zh-CN" sz="1400" dirty="0">
                <a:solidFill>
                  <a:schemeClr val="tx1"/>
                </a:solidFill>
              </a:rPr>
              <a:t>quality </a:t>
            </a:r>
            <a:r>
              <a:rPr lang="en-US" altLang="zh-CN" sz="1400" dirty="0" smtClean="0">
                <a:solidFill>
                  <a:schemeClr val="tx1"/>
                </a:solidFill>
              </a:rPr>
              <a:t>requirements</a:t>
            </a:r>
            <a:r>
              <a:rPr lang="en-US" altLang="zh-CN" sz="1400" dirty="0">
                <a:solidFill>
                  <a:schemeClr val="tx1"/>
                </a:solidFill>
              </a:rPr>
              <a:t>, e.g. constellation error, EVM, spectral flatness</a:t>
            </a:r>
            <a:r>
              <a:rPr lang="en-US" altLang="zh-CN" sz="1400" dirty="0" smtClean="0">
                <a:solidFill>
                  <a:schemeClr val="tx1"/>
                </a:solidFill>
              </a:rPr>
              <a:t>.</a:t>
            </a:r>
          </a:p>
          <a:p>
            <a:pPr marL="0" indent="0"/>
            <a:endParaRPr lang="en-US" altLang="zh-CN" sz="1400" dirty="0">
              <a:solidFill>
                <a:schemeClr val="tx1"/>
              </a:solidFill>
            </a:endParaRPr>
          </a:p>
          <a:p>
            <a:pPr marL="0" indent="0"/>
            <a:r>
              <a:rPr lang="en-US" altLang="zh-CN" sz="1400" dirty="0" smtClean="0">
                <a:solidFill>
                  <a:schemeClr val="tx1"/>
                </a:solidFill>
              </a:rPr>
              <a:t>Scheme-2</a:t>
            </a:r>
            <a:r>
              <a:rPr lang="en-US" altLang="zh-CN" sz="1400" dirty="0">
                <a:solidFill>
                  <a:schemeClr val="tx1"/>
                </a:solidFill>
              </a:rPr>
              <a:t>: </a:t>
            </a:r>
            <a:r>
              <a:rPr lang="en-US" altLang="zh-CN" sz="1400" dirty="0" smtClean="0">
                <a:solidFill>
                  <a:schemeClr val="tx1"/>
                </a:solidFill>
              </a:rPr>
              <a:t>Null </a:t>
            </a:r>
            <a:r>
              <a:rPr lang="en-US" altLang="zh-CN" sz="1400" dirty="0">
                <a:solidFill>
                  <a:schemeClr val="tx1"/>
                </a:solidFill>
              </a:rPr>
              <a:t>the tones with indexes [-1 0 1] in </a:t>
            </a:r>
            <a:r>
              <a:rPr lang="en-US" altLang="zh-CN" sz="1400" dirty="0" smtClean="0">
                <a:solidFill>
                  <a:schemeClr val="tx1"/>
                </a:solidFill>
              </a:rPr>
              <a:t>the converted DRU </a:t>
            </a:r>
            <a:r>
              <a:rPr lang="en-US" altLang="zh-CN" sz="1400" dirty="0">
                <a:solidFill>
                  <a:schemeClr val="tx1"/>
                </a:solidFill>
              </a:rPr>
              <a:t>tone </a:t>
            </a:r>
            <a:r>
              <a:rPr lang="en-US" altLang="zh-CN" sz="1400" dirty="0" smtClean="0">
                <a:solidFill>
                  <a:schemeClr val="tx1"/>
                </a:solidFill>
              </a:rPr>
              <a:t>plan for the 20MHz subchannel for a 20MHz </a:t>
            </a:r>
            <a:r>
              <a:rPr lang="en-US" altLang="zh-CN" sz="1400" dirty="0">
                <a:solidFill>
                  <a:schemeClr val="tx1"/>
                </a:solidFill>
              </a:rPr>
              <a:t>only </a:t>
            </a:r>
            <a:r>
              <a:rPr lang="en-US" altLang="zh-CN" sz="1400" dirty="0" smtClean="0">
                <a:solidFill>
                  <a:schemeClr val="tx1"/>
                </a:solidFill>
              </a:rPr>
              <a:t>STA. </a:t>
            </a:r>
            <a:endParaRPr lang="en-US" altLang="zh-CN" sz="1400" dirty="0">
              <a:solidFill>
                <a:schemeClr val="tx1"/>
              </a:solidFill>
            </a:endParaRPr>
          </a:p>
        </p:txBody>
      </p:sp>
      <p:sp>
        <p:nvSpPr>
          <p:cNvPr id="11" name="文本框 10"/>
          <p:cNvSpPr txBox="1"/>
          <p:nvPr/>
        </p:nvSpPr>
        <p:spPr>
          <a:xfrm>
            <a:off x="6617255" y="3501008"/>
            <a:ext cx="3727217" cy="2677656"/>
          </a:xfrm>
          <a:prstGeom prst="rect">
            <a:avLst/>
          </a:prstGeom>
          <a:ln>
            <a:solidFill>
              <a:schemeClr val="accent5">
                <a:lumMod val="75000"/>
              </a:schemeClr>
            </a:solidFill>
          </a:ln>
        </p:spPr>
        <p:style>
          <a:lnRef idx="2">
            <a:schemeClr val="dk1"/>
          </a:lnRef>
          <a:fillRef idx="1">
            <a:schemeClr val="lt1"/>
          </a:fillRef>
          <a:effectRef idx="0">
            <a:schemeClr val="dk1"/>
          </a:effectRef>
          <a:fontRef idx="minor">
            <a:schemeClr val="dk1"/>
          </a:fontRef>
        </p:style>
        <p:txBody>
          <a:bodyPr wrap="square" rtlCol="0">
            <a:spAutoFit/>
          </a:bodyPr>
          <a:lstStyle/>
          <a:p>
            <a:pPr marL="457200" lvl="1" indent="0"/>
            <a:r>
              <a:rPr lang="en-US" altLang="zh-CN" sz="1400" dirty="0" smtClean="0">
                <a:solidFill>
                  <a:schemeClr val="tx1"/>
                </a:solidFill>
                <a:latin typeface="+mn-lt"/>
              </a:rPr>
              <a:t>It seems there exists no need to put extra </a:t>
            </a:r>
            <a:r>
              <a:rPr lang="en-US" altLang="zh-CN" sz="1400" dirty="0">
                <a:solidFill>
                  <a:schemeClr val="tx1"/>
                </a:solidFill>
                <a:latin typeface="+mn-lt"/>
              </a:rPr>
              <a:t>restriction on the DRUs including [123 124] in </a:t>
            </a:r>
            <a:r>
              <a:rPr lang="en-US" altLang="zh-CN" sz="1400" dirty="0" smtClean="0">
                <a:solidFill>
                  <a:schemeClr val="tx1"/>
                </a:solidFill>
                <a:latin typeface="+mn-lt"/>
              </a:rPr>
              <a:t>the converted </a:t>
            </a:r>
            <a:r>
              <a:rPr lang="en-US" altLang="zh-CN" sz="1400" dirty="0">
                <a:solidFill>
                  <a:schemeClr val="tx1"/>
                </a:solidFill>
              </a:rPr>
              <a:t>DRU tone plan </a:t>
            </a:r>
            <a:r>
              <a:rPr lang="en-US" altLang="zh-CN" sz="1400" dirty="0" smtClean="0">
                <a:solidFill>
                  <a:schemeClr val="tx1"/>
                </a:solidFill>
              </a:rPr>
              <a:t>for the </a:t>
            </a:r>
            <a:r>
              <a:rPr lang="en-US" altLang="zh-CN" sz="1400" dirty="0" smtClean="0">
                <a:solidFill>
                  <a:schemeClr val="tx1"/>
                </a:solidFill>
                <a:latin typeface="+mn-lt"/>
              </a:rPr>
              <a:t>20MHz subchannel </a:t>
            </a:r>
            <a:r>
              <a:rPr lang="en-US" altLang="zh-CN" sz="1400" dirty="0">
                <a:solidFill>
                  <a:schemeClr val="tx1"/>
                </a:solidFill>
              </a:rPr>
              <a:t>for a 20MHz only </a:t>
            </a:r>
            <a:r>
              <a:rPr lang="en-US" altLang="zh-CN" sz="1400" dirty="0" smtClean="0">
                <a:solidFill>
                  <a:schemeClr val="tx1"/>
                </a:solidFill>
              </a:rPr>
              <a:t>STA</a:t>
            </a:r>
            <a:r>
              <a:rPr lang="en-US" altLang="zh-CN" sz="1400" dirty="0" smtClean="0">
                <a:solidFill>
                  <a:schemeClr val="tx1"/>
                </a:solidFill>
                <a:latin typeface="+mn-lt"/>
              </a:rPr>
              <a:t>, </a:t>
            </a:r>
            <a:r>
              <a:rPr lang="en-US" altLang="zh-CN" sz="1400" dirty="0">
                <a:solidFill>
                  <a:schemeClr val="tx1"/>
                </a:solidFill>
                <a:latin typeface="+mn-lt"/>
              </a:rPr>
              <a:t>since the guard tones attenuation can be regarded as fading. </a:t>
            </a:r>
            <a:endParaRPr lang="en-US" altLang="zh-CN" sz="1400" dirty="0" smtClean="0">
              <a:solidFill>
                <a:schemeClr val="tx1"/>
              </a:solidFill>
              <a:latin typeface="+mn-lt"/>
            </a:endParaRPr>
          </a:p>
          <a:p>
            <a:pPr marL="457200" lvl="1" indent="0"/>
            <a:endParaRPr lang="en-US" altLang="zh-CN" sz="1400" dirty="0">
              <a:solidFill>
                <a:schemeClr val="tx1"/>
              </a:solidFill>
            </a:endParaRPr>
          </a:p>
          <a:p>
            <a:pPr marL="457200" lvl="1" indent="0"/>
            <a:endParaRPr lang="en-US" altLang="zh-CN" sz="1400" dirty="0" smtClean="0">
              <a:solidFill>
                <a:schemeClr val="tx1"/>
              </a:solidFill>
              <a:latin typeface="+mn-lt"/>
            </a:endParaRPr>
          </a:p>
          <a:p>
            <a:pPr marL="457200" lvl="1" indent="0"/>
            <a:endParaRPr lang="en-US" altLang="zh-CN" sz="1400" dirty="0">
              <a:solidFill>
                <a:schemeClr val="tx1"/>
              </a:solidFill>
            </a:endParaRPr>
          </a:p>
          <a:p>
            <a:pPr marL="457200" lvl="1" indent="0"/>
            <a:endParaRPr lang="en-US" altLang="zh-CN" sz="1400" dirty="0" smtClean="0">
              <a:solidFill>
                <a:schemeClr val="tx1"/>
              </a:solidFill>
              <a:latin typeface="+mn-lt"/>
            </a:endParaRPr>
          </a:p>
          <a:p>
            <a:pPr marL="457200" lvl="1" indent="0"/>
            <a:endParaRPr lang="en-US" altLang="zh-CN" sz="1400" dirty="0" smtClean="0">
              <a:solidFill>
                <a:schemeClr val="tx1"/>
              </a:solidFill>
              <a:latin typeface="+mn-lt"/>
            </a:endParaRPr>
          </a:p>
          <a:p>
            <a:pPr marL="457200" lvl="1" indent="0"/>
            <a:endParaRPr lang="zh-CN" altLang="en-US" sz="1400" dirty="0">
              <a:solidFill>
                <a:schemeClr val="tx1"/>
              </a:solidFill>
              <a:latin typeface="+mn-lt"/>
            </a:endParaRPr>
          </a:p>
        </p:txBody>
      </p:sp>
      <p:sp>
        <p:nvSpPr>
          <p:cNvPr id="12" name="下箭头 11"/>
          <p:cNvSpPr/>
          <p:nvPr/>
        </p:nvSpPr>
        <p:spPr bwMode="auto">
          <a:xfrm>
            <a:off x="3176953" y="2928863"/>
            <a:ext cx="504056" cy="432048"/>
          </a:xfrm>
          <a:prstGeom prst="downArrow">
            <a:avLst/>
          </a:prstGeom>
          <a:solidFill>
            <a:schemeClr val="bg1"/>
          </a:solidFill>
          <a:ln w="19050" cap="flat" cmpd="sng" algn="ctr">
            <a:solidFill>
              <a:schemeClr val="accent6"/>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 name="下箭头 12"/>
          <p:cNvSpPr/>
          <p:nvPr/>
        </p:nvSpPr>
        <p:spPr bwMode="auto">
          <a:xfrm>
            <a:off x="8328248" y="2928863"/>
            <a:ext cx="504056" cy="432048"/>
          </a:xfrm>
          <a:prstGeom prst="downArrow">
            <a:avLst/>
          </a:prstGeom>
          <a:solidFill>
            <a:schemeClr val="bg1"/>
          </a:solidFill>
          <a:ln w="19050" cap="flat" cmpd="sng" algn="ctr">
            <a:solidFill>
              <a:schemeClr val="accent5">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4" name="Date Placeholder 3"/>
          <p:cNvSpPr txBox="1">
            <a:spLocks/>
          </p:cNvSpPr>
          <p:nvPr/>
        </p:nvSpPr>
        <p:spPr>
          <a:xfrm>
            <a:off x="839416" y="260648"/>
            <a:ext cx="2499764"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sz="1800" b="1" dirty="0" smtClean="0">
                <a:solidFill>
                  <a:schemeClr val="tx1"/>
                </a:solidFill>
              </a:rPr>
              <a:t>Sep. 2024</a:t>
            </a:r>
            <a:endParaRPr lang="en-GB" altLang="zh-CN" sz="1800" b="1" dirty="0">
              <a:solidFill>
                <a:schemeClr val="tx1"/>
              </a:solidFill>
            </a:endParaRPr>
          </a:p>
        </p:txBody>
      </p:sp>
    </p:spTree>
    <p:extLst>
      <p:ext uri="{BB962C8B-B14F-4D97-AF65-F5344CB8AC3E}">
        <p14:creationId xmlns:p14="http://schemas.microsoft.com/office/powerpoint/2010/main" val="22118876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Tone Plan Shift Value Design </a:t>
            </a:r>
            <a:endParaRPr lang="zh-CN" altLang="en-US" dirty="0"/>
          </a:p>
        </p:txBody>
      </p:sp>
      <p:sp>
        <p:nvSpPr>
          <p:cNvPr id="3" name="内容占位符 2"/>
          <p:cNvSpPr>
            <a:spLocks noGrp="1"/>
          </p:cNvSpPr>
          <p:nvPr>
            <p:ph idx="1"/>
          </p:nvPr>
        </p:nvSpPr>
        <p:spPr>
          <a:xfrm>
            <a:off x="914401" y="1981201"/>
            <a:ext cx="10361084" cy="3536031"/>
          </a:xfrm>
        </p:spPr>
        <p:txBody>
          <a:bodyPr/>
          <a:lstStyle/>
          <a:p>
            <a:r>
              <a:rPr lang="en-US" altLang="zh-CN" sz="1600" b="0" dirty="0" smtClean="0"/>
              <a:t>In ref [1], it is proposed that for </a:t>
            </a:r>
            <a:r>
              <a:rPr lang="en-US" altLang="zh-CN" sz="1600" b="0" dirty="0"/>
              <a:t>the DRU tone plan </a:t>
            </a:r>
            <a:r>
              <a:rPr lang="en-US" altLang="zh-CN" sz="1600" b="0" dirty="0" smtClean="0"/>
              <a:t>for a 20MHz subchannel,  </a:t>
            </a:r>
          </a:p>
          <a:p>
            <a:pPr>
              <a:buFont typeface="Wingdings" panose="05000000000000000000" pitchFamily="2" charset="2"/>
              <a:buChar char="Ø"/>
            </a:pPr>
            <a:r>
              <a:rPr lang="en-US" altLang="zh-CN" sz="1600" b="0" dirty="0" smtClean="0"/>
              <a:t>it is obtained by shifting the DRU tone </a:t>
            </a:r>
            <a:r>
              <a:rPr lang="en-US" altLang="zh-CN" sz="1600" b="0" dirty="0"/>
              <a:t>plan for </a:t>
            </a:r>
            <a:r>
              <a:rPr lang="en-US" altLang="zh-CN" sz="1600" b="0" dirty="0" smtClean="0"/>
              <a:t>a 20MHz PPDU.</a:t>
            </a:r>
          </a:p>
          <a:p>
            <a:pPr>
              <a:buFont typeface="Wingdings" panose="05000000000000000000" pitchFamily="2" charset="2"/>
              <a:buChar char="Ø"/>
            </a:pPr>
            <a:r>
              <a:rPr lang="en-US" altLang="zh-CN" sz="1600" b="0" dirty="0" smtClean="0"/>
              <a:t>the first non-zero tone is aligned with the first tone of the 242-tone RU in a 20MHz subchannel. </a:t>
            </a:r>
          </a:p>
          <a:p>
            <a:pPr marL="0" indent="0"/>
            <a:endParaRPr lang="en-US" altLang="zh-CN" sz="1600" b="0" dirty="0" smtClean="0"/>
          </a:p>
          <a:p>
            <a:r>
              <a:rPr lang="en-US" altLang="zh-CN" sz="1600" b="0" dirty="0" smtClean="0"/>
              <a:t>In fact, since DRU tone </a:t>
            </a:r>
            <a:r>
              <a:rPr lang="en-US" altLang="zh-CN" sz="1600" b="0" dirty="0"/>
              <a:t>plan for </a:t>
            </a:r>
            <a:r>
              <a:rPr lang="en-US" altLang="zh-CN" sz="1600" b="0" dirty="0" smtClean="0"/>
              <a:t>a 20MHz PPDU spans 241 tones, there are 2 options when shifting it into a 242-tone RU,</a:t>
            </a:r>
          </a:p>
          <a:p>
            <a:pPr>
              <a:buFont typeface="Arial" panose="020B0604020202020204" pitchFamily="34" charset="0"/>
              <a:buChar char="•"/>
            </a:pPr>
            <a:r>
              <a:rPr lang="en-US" altLang="zh-CN" sz="1600" b="0" dirty="0" smtClean="0"/>
              <a:t>The first option is placing the </a:t>
            </a:r>
            <a:r>
              <a:rPr lang="en-US" altLang="zh-CN" sz="1600" b="0" dirty="0"/>
              <a:t>241 </a:t>
            </a:r>
            <a:r>
              <a:rPr lang="en-US" altLang="zh-CN" sz="1600" b="0" dirty="0" smtClean="0"/>
              <a:t>tones on the first 241 tones of a 242-tone RU, which means </a:t>
            </a:r>
            <a:r>
              <a:rPr lang="en-US" altLang="zh-CN" sz="1600" b="0" dirty="0"/>
              <a:t>the first non-zero tone is aligned with the first tone of </a:t>
            </a:r>
            <a:r>
              <a:rPr lang="en-US" altLang="zh-CN" sz="1600" b="0" dirty="0" smtClean="0"/>
              <a:t>a 242-tone RU.</a:t>
            </a:r>
          </a:p>
          <a:p>
            <a:pPr>
              <a:buFont typeface="Arial" panose="020B0604020202020204" pitchFamily="34" charset="0"/>
              <a:buChar char="•"/>
            </a:pPr>
            <a:r>
              <a:rPr lang="en-US" altLang="zh-CN" sz="1600" b="0" dirty="0" smtClean="0"/>
              <a:t>The second option is </a:t>
            </a:r>
            <a:r>
              <a:rPr lang="en-US" altLang="zh-CN" sz="1600" b="0" dirty="0"/>
              <a:t>placing the 241 tones on the </a:t>
            </a:r>
            <a:r>
              <a:rPr lang="en-US" altLang="zh-CN" sz="1600" b="0" dirty="0" smtClean="0"/>
              <a:t>last </a:t>
            </a:r>
            <a:r>
              <a:rPr lang="en-US" altLang="zh-CN" sz="1600" b="0" dirty="0"/>
              <a:t>241 tones of </a:t>
            </a:r>
            <a:r>
              <a:rPr lang="en-US" altLang="zh-CN" sz="1600" b="0" dirty="0" smtClean="0"/>
              <a:t>a </a:t>
            </a:r>
            <a:r>
              <a:rPr lang="en-US" altLang="zh-CN" sz="1600" b="0" dirty="0"/>
              <a:t>242-tone RU, which means the first non-zero tone is aligned with the </a:t>
            </a:r>
            <a:r>
              <a:rPr lang="en-US" altLang="zh-CN" sz="1600" b="0" dirty="0" smtClean="0"/>
              <a:t>second tone </a:t>
            </a:r>
            <a:r>
              <a:rPr lang="en-US" altLang="zh-CN" sz="1600" b="0" dirty="0"/>
              <a:t>of </a:t>
            </a:r>
            <a:r>
              <a:rPr lang="en-US" altLang="zh-CN" sz="1600" b="0" dirty="0" smtClean="0"/>
              <a:t>a 242-tone </a:t>
            </a:r>
            <a:r>
              <a:rPr lang="en-US" altLang="zh-CN" sz="1600" b="0" dirty="0"/>
              <a:t>RU</a:t>
            </a:r>
            <a:r>
              <a:rPr lang="en-US" altLang="zh-CN" sz="1600" b="0" dirty="0" smtClean="0"/>
              <a:t>.</a:t>
            </a:r>
          </a:p>
          <a:p>
            <a:pPr marL="0" indent="0"/>
            <a:endParaRPr lang="en-US" altLang="zh-CN" sz="1600" b="0" dirty="0"/>
          </a:p>
          <a:p>
            <a:pPr marL="0" indent="0"/>
            <a:r>
              <a:rPr lang="en-US" altLang="zh-CN" sz="1600" b="0" dirty="0" smtClean="0"/>
              <a:t>By comparing the number of the DRUs including DC and guard tones of a 20MHz only STA, it can be determined which option is better for a 20MHz subchannel.</a:t>
            </a:r>
            <a:endParaRPr lang="en-US" altLang="zh-CN" sz="1600" b="0"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页脚占位符 4"/>
          <p:cNvSpPr>
            <a:spLocks noGrp="1"/>
          </p:cNvSpPr>
          <p:nvPr>
            <p:ph type="ftr" idx="14"/>
          </p:nvPr>
        </p:nvSpPr>
        <p:spPr/>
        <p:txBody>
          <a:bodyPr/>
          <a:lstStyle/>
          <a:p>
            <a:r>
              <a:rPr lang="en-GB" smtClean="0"/>
              <a:t>Bo Gong (Huawei)</a:t>
            </a:r>
            <a:endParaRPr lang="en-GB" dirty="0"/>
          </a:p>
        </p:txBody>
      </p:sp>
      <p:sp>
        <p:nvSpPr>
          <p:cNvPr id="8" name="Date Placeholder 3"/>
          <p:cNvSpPr txBox="1">
            <a:spLocks/>
          </p:cNvSpPr>
          <p:nvPr/>
        </p:nvSpPr>
        <p:spPr>
          <a:xfrm>
            <a:off x="839416" y="297658"/>
            <a:ext cx="2499764"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sz="1800" b="1" dirty="0" smtClean="0">
                <a:solidFill>
                  <a:schemeClr val="tx1"/>
                </a:solidFill>
              </a:rPr>
              <a:t>Sep. 2024</a:t>
            </a:r>
            <a:endParaRPr lang="en-GB" altLang="zh-CN" sz="1800" b="1" dirty="0">
              <a:solidFill>
                <a:schemeClr val="tx1"/>
              </a:solidFill>
            </a:endParaRPr>
          </a:p>
        </p:txBody>
      </p:sp>
    </p:spTree>
    <p:extLst>
      <p:ext uri="{BB962C8B-B14F-4D97-AF65-F5344CB8AC3E}">
        <p14:creationId xmlns:p14="http://schemas.microsoft.com/office/powerpoint/2010/main" val="37409384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755735" y="908720"/>
            <a:ext cx="5037583" cy="4824535"/>
          </a:xfrm>
        </p:spPr>
        <p:txBody>
          <a:bodyPr/>
          <a:lstStyle/>
          <a:p>
            <a:r>
              <a:rPr lang="en-US" altLang="zh-CN" sz="1600" b="0" dirty="0" smtClean="0"/>
              <a:t>	Considering the 2</a:t>
            </a:r>
            <a:r>
              <a:rPr lang="en-US" altLang="zh-CN" sz="1600" b="0" baseline="30000" dirty="0" smtClean="0"/>
              <a:t>nd</a:t>
            </a:r>
            <a:r>
              <a:rPr lang="en-US" altLang="zh-CN" sz="1600" b="0" dirty="0" smtClean="0"/>
              <a:t>  and 4</a:t>
            </a:r>
            <a:r>
              <a:rPr lang="en-US" altLang="zh-CN" sz="1600" b="0" baseline="30000" dirty="0" smtClean="0"/>
              <a:t>th</a:t>
            </a:r>
            <a:r>
              <a:rPr lang="en-US" altLang="zh-CN" sz="1600" b="0" dirty="0" smtClean="0"/>
              <a:t> 20MHz subchannels in an 80M PPDU, the tone indexes are converted </a:t>
            </a:r>
            <a:r>
              <a:rPr lang="en-US" altLang="zh-CN" sz="1600" b="0" dirty="0"/>
              <a:t>to tone indexes of </a:t>
            </a:r>
            <a:r>
              <a:rPr lang="en-US" altLang="zh-CN" sz="1600" b="0" dirty="0" smtClean="0"/>
              <a:t>a 20M PPDU. The converted tone indexes of the 242-tone RU is -125:116. </a:t>
            </a:r>
          </a:p>
          <a:p>
            <a:pPr>
              <a:buFont typeface="Wingdings" panose="05000000000000000000" pitchFamily="2" charset="2"/>
              <a:buChar char="Ø"/>
            </a:pPr>
            <a:r>
              <a:rPr lang="en-US" altLang="zh-CN" sz="1600" b="0" dirty="0" smtClean="0"/>
              <a:t>For option-1, the </a:t>
            </a:r>
            <a:r>
              <a:rPr lang="en-US" altLang="zh-CN" sz="1600" b="0" dirty="0"/>
              <a:t>converted </a:t>
            </a:r>
            <a:r>
              <a:rPr lang="en-US" altLang="zh-CN" sz="1600" b="0" dirty="0" smtClean="0"/>
              <a:t>DRU </a:t>
            </a:r>
            <a:r>
              <a:rPr lang="en-US" altLang="zh-CN" sz="1600" b="0" dirty="0"/>
              <a:t>tone plan </a:t>
            </a:r>
            <a:r>
              <a:rPr lang="en-US" altLang="zh-CN" sz="1600" b="0" dirty="0" smtClean="0"/>
              <a:t>for the 20MHz subchannels spans -125:115, which can be regarded as the DRU tone </a:t>
            </a:r>
            <a:r>
              <a:rPr lang="en-US" altLang="zh-CN" sz="1600" b="0" dirty="0"/>
              <a:t>plan for </a:t>
            </a:r>
            <a:r>
              <a:rPr lang="en-US" altLang="zh-CN" sz="1600" b="0" dirty="0" smtClean="0"/>
              <a:t>a 20MHz PPDU -5. </a:t>
            </a:r>
          </a:p>
          <a:p>
            <a:pPr>
              <a:buFont typeface="Wingdings" panose="05000000000000000000" pitchFamily="2" charset="2"/>
              <a:buChar char="Ø"/>
            </a:pPr>
            <a:r>
              <a:rPr lang="en-US" altLang="zh-CN" sz="1600" b="0" dirty="0" smtClean="0"/>
              <a:t>For option-2, </a:t>
            </a:r>
            <a:r>
              <a:rPr lang="en-US" altLang="zh-CN" sz="1600" b="0" dirty="0"/>
              <a:t>the </a:t>
            </a:r>
            <a:r>
              <a:rPr lang="en-US" altLang="zh-CN" sz="1600" b="0" dirty="0" smtClean="0"/>
              <a:t>converted </a:t>
            </a:r>
            <a:r>
              <a:rPr lang="en-US" altLang="zh-CN" sz="1600" b="0" dirty="0"/>
              <a:t>DRU tone plan for the </a:t>
            </a:r>
            <a:r>
              <a:rPr lang="en-US" altLang="zh-CN" sz="1600" b="0" dirty="0" smtClean="0"/>
              <a:t>20MHz subchannels spans </a:t>
            </a:r>
            <a:r>
              <a:rPr lang="en-US" altLang="zh-CN" sz="1600" b="0" dirty="0"/>
              <a:t>-</a:t>
            </a:r>
            <a:r>
              <a:rPr lang="en-US" altLang="zh-CN" sz="1600" b="0" dirty="0" smtClean="0"/>
              <a:t>124:116, </a:t>
            </a:r>
            <a:r>
              <a:rPr lang="en-US" altLang="zh-CN" sz="1600" b="0" dirty="0"/>
              <a:t>which can be regarded as </a:t>
            </a:r>
            <a:r>
              <a:rPr lang="en-US" altLang="zh-CN" sz="1600" b="0" dirty="0" smtClean="0"/>
              <a:t>the DRU </a:t>
            </a:r>
            <a:r>
              <a:rPr lang="en-US" altLang="zh-CN" sz="1600" b="0" dirty="0"/>
              <a:t>tone plan for </a:t>
            </a:r>
            <a:r>
              <a:rPr lang="en-US" altLang="zh-CN" sz="1600" b="0" dirty="0" smtClean="0"/>
              <a:t>a 20MHz PPDU </a:t>
            </a:r>
            <a:r>
              <a:rPr lang="en-US" altLang="zh-CN" sz="1600" b="0" dirty="0"/>
              <a:t>-</a:t>
            </a:r>
            <a:r>
              <a:rPr lang="en-US" altLang="zh-CN" sz="1600" b="0" dirty="0" smtClean="0"/>
              <a:t>4.</a:t>
            </a:r>
          </a:p>
          <a:p>
            <a:endParaRPr lang="en-US" altLang="zh-CN" sz="1600" b="0" dirty="0" smtClean="0"/>
          </a:p>
          <a:p>
            <a:r>
              <a:rPr lang="en-US" altLang="zh-CN" sz="1600" b="0" dirty="0" smtClean="0"/>
              <a:t>	Taking the </a:t>
            </a:r>
            <a:r>
              <a:rPr lang="en-US" altLang="zh-CN" sz="1600" b="0" dirty="0"/>
              <a:t>tone plans </a:t>
            </a:r>
            <a:r>
              <a:rPr lang="en-US" altLang="zh-CN" sz="1600" b="0" dirty="0" smtClean="0"/>
              <a:t>for a 20MHz PPDU proposed in ref [2] </a:t>
            </a:r>
            <a:r>
              <a:rPr lang="en-US" altLang="zh-CN" sz="1600" b="0" dirty="0"/>
              <a:t>and </a:t>
            </a:r>
            <a:r>
              <a:rPr lang="en-US" altLang="zh-CN" sz="1600" b="0" dirty="0" smtClean="0"/>
              <a:t>ref [3] </a:t>
            </a:r>
            <a:r>
              <a:rPr lang="en-US" altLang="zh-CN" sz="1600" b="0" dirty="0"/>
              <a:t>as </a:t>
            </a:r>
            <a:r>
              <a:rPr lang="en-US" altLang="zh-CN" sz="1600" b="0" dirty="0" smtClean="0"/>
              <a:t>examples. The converted </a:t>
            </a:r>
            <a:r>
              <a:rPr lang="en-US" altLang="zh-CN" sz="1600" b="0" dirty="0"/>
              <a:t>DRU tone </a:t>
            </a:r>
            <a:r>
              <a:rPr lang="en-US" altLang="zh-CN" sz="1600" b="0" dirty="0" smtClean="0"/>
              <a:t>plans for the 20MHz subchannels corresponding to option-1 and option 2 are given as follows. </a:t>
            </a:r>
            <a:endParaRPr lang="zh-CN" altLang="en-US" sz="1600" b="0"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页脚占位符 4"/>
          <p:cNvSpPr>
            <a:spLocks noGrp="1"/>
          </p:cNvSpPr>
          <p:nvPr>
            <p:ph type="ftr" idx="14"/>
          </p:nvPr>
        </p:nvSpPr>
        <p:spPr/>
        <p:txBody>
          <a:bodyPr/>
          <a:lstStyle/>
          <a:p>
            <a:r>
              <a:rPr lang="en-GB" smtClean="0"/>
              <a:t>Bo Gong (Huawei)</a:t>
            </a:r>
            <a:endParaRPr lang="en-GB" dirty="0"/>
          </a:p>
        </p:txBody>
      </p:sp>
      <p:pic>
        <p:nvPicPr>
          <p:cNvPr id="8" name="图片 7"/>
          <p:cNvPicPr>
            <a:picLocks noChangeAspect="1"/>
          </p:cNvPicPr>
          <p:nvPr/>
        </p:nvPicPr>
        <p:blipFill>
          <a:blip r:embed="rId2"/>
          <a:stretch>
            <a:fillRect/>
          </a:stretch>
        </p:blipFill>
        <p:spPr>
          <a:xfrm>
            <a:off x="5796348" y="1700808"/>
            <a:ext cx="5599517" cy="2890164"/>
          </a:xfrm>
          <a:prstGeom prst="rect">
            <a:avLst/>
          </a:prstGeom>
        </p:spPr>
      </p:pic>
      <p:sp>
        <p:nvSpPr>
          <p:cNvPr id="9" name="Date Placeholder 3"/>
          <p:cNvSpPr txBox="1">
            <a:spLocks/>
          </p:cNvSpPr>
          <p:nvPr/>
        </p:nvSpPr>
        <p:spPr>
          <a:xfrm>
            <a:off x="839416" y="297658"/>
            <a:ext cx="2499764"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sz="1800" b="1" dirty="0" smtClean="0">
                <a:solidFill>
                  <a:schemeClr val="tx1"/>
                </a:solidFill>
              </a:rPr>
              <a:t>Sep. 2024</a:t>
            </a:r>
            <a:endParaRPr lang="en-GB" altLang="zh-CN" sz="1800" b="1" dirty="0">
              <a:solidFill>
                <a:schemeClr val="tx1"/>
              </a:solidFill>
            </a:endParaRPr>
          </a:p>
        </p:txBody>
      </p:sp>
    </p:spTree>
    <p:extLst>
      <p:ext uri="{BB962C8B-B14F-4D97-AF65-F5344CB8AC3E}">
        <p14:creationId xmlns:p14="http://schemas.microsoft.com/office/powerpoint/2010/main" val="6306520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页脚占位符 4"/>
          <p:cNvSpPr>
            <a:spLocks noGrp="1"/>
          </p:cNvSpPr>
          <p:nvPr>
            <p:ph type="ftr" idx="14"/>
          </p:nvPr>
        </p:nvSpPr>
        <p:spPr/>
        <p:txBody>
          <a:bodyPr/>
          <a:lstStyle/>
          <a:p>
            <a:r>
              <a:rPr lang="en-GB" smtClean="0"/>
              <a:t>Bo Gong (Huawei)</a:t>
            </a:r>
            <a:endParaRPr lang="en-GB" dirty="0"/>
          </a:p>
        </p:txBody>
      </p:sp>
      <p:graphicFrame>
        <p:nvGraphicFramePr>
          <p:cNvPr id="7" name="表格 6"/>
          <p:cNvGraphicFramePr>
            <a:graphicFrameLocks noGrp="1"/>
          </p:cNvGraphicFramePr>
          <p:nvPr>
            <p:extLst>
              <p:ext uri="{D42A27DB-BD31-4B8C-83A1-F6EECF244321}">
                <p14:modId xmlns:p14="http://schemas.microsoft.com/office/powerpoint/2010/main" val="75953642"/>
              </p:ext>
            </p:extLst>
          </p:nvPr>
        </p:nvGraphicFramePr>
        <p:xfrm>
          <a:off x="933238" y="908720"/>
          <a:ext cx="6728460" cy="2476500"/>
        </p:xfrm>
        <a:graphic>
          <a:graphicData uri="http://schemas.openxmlformats.org/drawingml/2006/table">
            <a:tbl>
              <a:tblPr firstRow="1" firstCol="1" bandRow="1"/>
              <a:tblGrid>
                <a:gridCol w="1254760"/>
                <a:gridCol w="1254760"/>
                <a:gridCol w="1076325"/>
                <a:gridCol w="1076325"/>
                <a:gridCol w="1076325"/>
                <a:gridCol w="989965"/>
              </a:tblGrid>
              <a:tr h="0">
                <a:tc>
                  <a:txBody>
                    <a:bodyPr/>
                    <a:lstStyle>
                      <a:lvl1pPr marL="0" algn="l" defTabSz="914400" rtl="0" eaLnBrk="1" latinLnBrk="0" hangingPunct="1">
                        <a:defRPr sz="1800" kern="1200">
                          <a:solidFill>
                            <a:schemeClr val="tx1"/>
                          </a:solidFill>
                          <a:latin typeface="FrutigerNext LT Medium"/>
                          <a:ea typeface="华文细黑"/>
                          <a:cs typeface="宋体"/>
                        </a:defRPr>
                      </a:lvl1pPr>
                      <a:lvl2pPr marL="457200" algn="l" defTabSz="914400" rtl="0" eaLnBrk="1" latinLnBrk="0" hangingPunct="1">
                        <a:defRPr sz="1800" kern="1200">
                          <a:solidFill>
                            <a:schemeClr val="tx1"/>
                          </a:solidFill>
                          <a:latin typeface="FrutigerNext LT Medium"/>
                          <a:ea typeface="华文细黑"/>
                          <a:cs typeface="宋体"/>
                        </a:defRPr>
                      </a:lvl2pPr>
                      <a:lvl3pPr marL="914400" algn="l" defTabSz="914400" rtl="0" eaLnBrk="1" latinLnBrk="0" hangingPunct="1">
                        <a:defRPr sz="1800" kern="1200">
                          <a:solidFill>
                            <a:schemeClr val="tx1"/>
                          </a:solidFill>
                          <a:latin typeface="FrutigerNext LT Medium"/>
                          <a:ea typeface="华文细黑"/>
                          <a:cs typeface="宋体"/>
                        </a:defRPr>
                      </a:lvl3pPr>
                      <a:lvl4pPr marL="1371600" algn="l" defTabSz="914400" rtl="0" eaLnBrk="1" latinLnBrk="0" hangingPunct="1">
                        <a:defRPr sz="1800" kern="1200">
                          <a:solidFill>
                            <a:schemeClr val="tx1"/>
                          </a:solidFill>
                          <a:latin typeface="FrutigerNext LT Medium"/>
                          <a:ea typeface="华文细黑"/>
                          <a:cs typeface="宋体"/>
                        </a:defRPr>
                      </a:lvl4pPr>
                      <a:lvl5pPr marL="1828800" algn="l" defTabSz="914400" rtl="0" eaLnBrk="1" latinLnBrk="0" hangingPunct="1">
                        <a:defRPr sz="1800" kern="1200">
                          <a:solidFill>
                            <a:schemeClr val="tx1"/>
                          </a:solidFill>
                          <a:latin typeface="FrutigerNext LT Medium"/>
                          <a:ea typeface="华文细黑"/>
                          <a:cs typeface="宋体"/>
                        </a:defRPr>
                      </a:lvl5pPr>
                      <a:lvl6pPr marL="2286000" algn="l" defTabSz="914400" rtl="0" eaLnBrk="1" latinLnBrk="0" hangingPunct="1">
                        <a:defRPr sz="1800" kern="1200">
                          <a:solidFill>
                            <a:schemeClr val="tx1"/>
                          </a:solidFill>
                          <a:latin typeface="FrutigerNext LT Medium"/>
                          <a:ea typeface="华文细黑"/>
                          <a:cs typeface="宋体"/>
                        </a:defRPr>
                      </a:lvl6pPr>
                      <a:lvl7pPr marL="2743200" algn="l" defTabSz="914400" rtl="0" eaLnBrk="1" latinLnBrk="0" hangingPunct="1">
                        <a:defRPr sz="1800" kern="1200">
                          <a:solidFill>
                            <a:schemeClr val="tx1"/>
                          </a:solidFill>
                          <a:latin typeface="FrutigerNext LT Medium"/>
                          <a:ea typeface="华文细黑"/>
                          <a:cs typeface="宋体"/>
                        </a:defRPr>
                      </a:lvl7pPr>
                      <a:lvl8pPr marL="3200400" algn="l" defTabSz="914400" rtl="0" eaLnBrk="1" latinLnBrk="0" hangingPunct="1">
                        <a:defRPr sz="1800" kern="1200">
                          <a:solidFill>
                            <a:schemeClr val="tx1"/>
                          </a:solidFill>
                          <a:latin typeface="FrutigerNext LT Medium"/>
                          <a:ea typeface="华文细黑"/>
                          <a:cs typeface="宋体"/>
                        </a:defRPr>
                      </a:lvl8pPr>
                      <a:lvl9pPr marL="3657600" algn="l" defTabSz="914400" rtl="0" eaLnBrk="1" latinLnBrk="0" hangingPunct="1">
                        <a:defRPr sz="1800" kern="1200">
                          <a:solidFill>
                            <a:schemeClr val="tx1"/>
                          </a:solidFill>
                          <a:latin typeface="FrutigerNext LT Medium"/>
                          <a:ea typeface="华文细黑"/>
                          <a:cs typeface="宋体"/>
                        </a:defRPr>
                      </a:lvl9pPr>
                    </a:lstStyle>
                    <a:p>
                      <a:pPr indent="252095" algn="ctr">
                        <a:lnSpc>
                          <a:spcPts val="1500"/>
                        </a:lnSpc>
                        <a:spcAft>
                          <a:spcPts val="0"/>
                        </a:spcAft>
                      </a:pPr>
                      <a:r>
                        <a:rPr lang="en-US" sz="1050" spc="0" dirty="0" smtClean="0">
                          <a:effectLst/>
                          <a:latin typeface="Times New Roman" panose="02020603050405020304" pitchFamily="18" charset="0"/>
                          <a:ea typeface="楷体" panose="02010609060101010101" pitchFamily="49" charset="-122"/>
                          <a:cs typeface="Arial" panose="020B0604020202020204" pitchFamily="34" charset="0"/>
                        </a:rPr>
                        <a:t>DRU </a:t>
                      </a:r>
                      <a:r>
                        <a:rPr lang="en-US" altLang="zh-CN" sz="1050" spc="0" dirty="0" smtClean="0">
                          <a:effectLst/>
                          <a:latin typeface="Times New Roman" panose="02020603050405020304" pitchFamily="18" charset="0"/>
                          <a:ea typeface="楷体" panose="02010609060101010101" pitchFamily="49" charset="-122"/>
                          <a:cs typeface="Arial" panose="020B0604020202020204" pitchFamily="34" charset="0"/>
                        </a:rPr>
                        <a:t>Type</a:t>
                      </a:r>
                      <a:endParaRPr lang="zh-CN" sz="1300" spc="30" dirty="0">
                        <a:effectLst/>
                        <a:latin typeface="Times New Roman" panose="02020603050405020304" pitchFamily="18" charset="0"/>
                        <a:ea typeface="宋体"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gridSpan="5">
                  <a:txBody>
                    <a:bodyPr/>
                    <a:lstStyle>
                      <a:lvl1pPr marL="0" algn="l" defTabSz="914400" rtl="0" eaLnBrk="1" latinLnBrk="0" hangingPunct="1">
                        <a:defRPr sz="1800" kern="1200">
                          <a:solidFill>
                            <a:schemeClr val="tx1"/>
                          </a:solidFill>
                          <a:latin typeface="FrutigerNext LT Medium"/>
                          <a:ea typeface="华文细黑"/>
                          <a:cs typeface="宋体"/>
                        </a:defRPr>
                      </a:lvl1pPr>
                      <a:lvl2pPr marL="457200" algn="l" defTabSz="914400" rtl="0" eaLnBrk="1" latinLnBrk="0" hangingPunct="1">
                        <a:defRPr sz="1800" kern="1200">
                          <a:solidFill>
                            <a:schemeClr val="tx1"/>
                          </a:solidFill>
                          <a:latin typeface="FrutigerNext LT Medium"/>
                          <a:ea typeface="华文细黑"/>
                          <a:cs typeface="宋体"/>
                        </a:defRPr>
                      </a:lvl2pPr>
                      <a:lvl3pPr marL="914400" algn="l" defTabSz="914400" rtl="0" eaLnBrk="1" latinLnBrk="0" hangingPunct="1">
                        <a:defRPr sz="1800" kern="1200">
                          <a:solidFill>
                            <a:schemeClr val="tx1"/>
                          </a:solidFill>
                          <a:latin typeface="FrutigerNext LT Medium"/>
                          <a:ea typeface="华文细黑"/>
                          <a:cs typeface="宋体"/>
                        </a:defRPr>
                      </a:lvl3pPr>
                      <a:lvl4pPr marL="1371600" algn="l" defTabSz="914400" rtl="0" eaLnBrk="1" latinLnBrk="0" hangingPunct="1">
                        <a:defRPr sz="1800" kern="1200">
                          <a:solidFill>
                            <a:schemeClr val="tx1"/>
                          </a:solidFill>
                          <a:latin typeface="FrutigerNext LT Medium"/>
                          <a:ea typeface="华文细黑"/>
                          <a:cs typeface="宋体"/>
                        </a:defRPr>
                      </a:lvl4pPr>
                      <a:lvl5pPr marL="1828800" algn="l" defTabSz="914400" rtl="0" eaLnBrk="1" latinLnBrk="0" hangingPunct="1">
                        <a:defRPr sz="1800" kern="1200">
                          <a:solidFill>
                            <a:schemeClr val="tx1"/>
                          </a:solidFill>
                          <a:latin typeface="FrutigerNext LT Medium"/>
                          <a:ea typeface="华文细黑"/>
                          <a:cs typeface="宋体"/>
                        </a:defRPr>
                      </a:lvl5pPr>
                      <a:lvl6pPr marL="2286000" algn="l" defTabSz="914400" rtl="0" eaLnBrk="1" latinLnBrk="0" hangingPunct="1">
                        <a:defRPr sz="1800" kern="1200">
                          <a:solidFill>
                            <a:schemeClr val="tx1"/>
                          </a:solidFill>
                          <a:latin typeface="FrutigerNext LT Medium"/>
                          <a:ea typeface="华文细黑"/>
                          <a:cs typeface="宋体"/>
                        </a:defRPr>
                      </a:lvl6pPr>
                      <a:lvl7pPr marL="2743200" algn="l" defTabSz="914400" rtl="0" eaLnBrk="1" latinLnBrk="0" hangingPunct="1">
                        <a:defRPr sz="1800" kern="1200">
                          <a:solidFill>
                            <a:schemeClr val="tx1"/>
                          </a:solidFill>
                          <a:latin typeface="FrutigerNext LT Medium"/>
                          <a:ea typeface="华文细黑"/>
                          <a:cs typeface="宋体"/>
                        </a:defRPr>
                      </a:lvl7pPr>
                      <a:lvl8pPr marL="3200400" algn="l" defTabSz="914400" rtl="0" eaLnBrk="1" latinLnBrk="0" hangingPunct="1">
                        <a:defRPr sz="1800" kern="1200">
                          <a:solidFill>
                            <a:schemeClr val="tx1"/>
                          </a:solidFill>
                          <a:latin typeface="FrutigerNext LT Medium"/>
                          <a:ea typeface="华文细黑"/>
                          <a:cs typeface="宋体"/>
                        </a:defRPr>
                      </a:lvl8pPr>
                      <a:lvl9pPr marL="3657600" algn="l" defTabSz="914400" rtl="0" eaLnBrk="1" latinLnBrk="0" hangingPunct="1">
                        <a:defRPr sz="1800" kern="1200">
                          <a:solidFill>
                            <a:schemeClr val="tx1"/>
                          </a:solidFill>
                          <a:latin typeface="FrutigerNext LT Medium"/>
                          <a:ea typeface="华文细黑"/>
                          <a:cs typeface="宋体"/>
                        </a:defRPr>
                      </a:lvl9pPr>
                    </a:lstStyle>
                    <a:p>
                      <a:pPr indent="252095" algn="ctr">
                        <a:lnSpc>
                          <a:spcPts val="1500"/>
                        </a:lnSpc>
                        <a:spcAft>
                          <a:spcPts val="0"/>
                        </a:spcAft>
                      </a:pPr>
                      <a:r>
                        <a:rPr lang="en-US" sz="1050" spc="0" dirty="0" smtClean="0">
                          <a:effectLst/>
                          <a:latin typeface="Times New Roman" panose="02020603050405020304" pitchFamily="18" charset="0"/>
                          <a:ea typeface="楷体" panose="02010609060101010101" pitchFamily="49" charset="-122"/>
                          <a:cs typeface="Arial" panose="020B0604020202020204" pitchFamily="34" charset="0"/>
                        </a:rPr>
                        <a:t>DRU</a:t>
                      </a:r>
                      <a:r>
                        <a:rPr lang="en-US" altLang="zh-CN" sz="1050" spc="0" dirty="0" smtClean="0">
                          <a:effectLst/>
                          <a:latin typeface="Times New Roman" panose="02020603050405020304" pitchFamily="18" charset="0"/>
                          <a:ea typeface="楷体" panose="02010609060101010101" pitchFamily="49" charset="-122"/>
                          <a:cs typeface="Arial" panose="020B0604020202020204" pitchFamily="34" charset="0"/>
                        </a:rPr>
                        <a:t> index and tone</a:t>
                      </a:r>
                      <a:r>
                        <a:rPr lang="en-US" altLang="zh-CN" sz="1050" spc="0" baseline="0" dirty="0" smtClean="0">
                          <a:effectLst/>
                          <a:latin typeface="Times New Roman" panose="02020603050405020304" pitchFamily="18" charset="0"/>
                          <a:ea typeface="楷体" panose="02010609060101010101" pitchFamily="49" charset="-122"/>
                          <a:cs typeface="Arial" panose="020B0604020202020204" pitchFamily="34" charset="0"/>
                        </a:rPr>
                        <a:t> range</a:t>
                      </a:r>
                      <a:endParaRPr lang="zh-CN" sz="1300" spc="30" dirty="0">
                        <a:effectLst/>
                        <a:latin typeface="Times New Roman" panose="02020603050405020304" pitchFamily="18" charset="0"/>
                        <a:ea typeface="宋体"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0">
                <a:tc rowSpan="2">
                  <a:txBody>
                    <a:bodyPr/>
                    <a:lstStyle>
                      <a:lvl1pPr marL="0" algn="l" defTabSz="914400" rtl="0" eaLnBrk="1" latinLnBrk="0" hangingPunct="1">
                        <a:defRPr sz="1800" kern="1200">
                          <a:solidFill>
                            <a:schemeClr val="tx1"/>
                          </a:solidFill>
                          <a:latin typeface="FrutigerNext LT Medium"/>
                          <a:ea typeface="华文细黑"/>
                          <a:cs typeface="宋体"/>
                        </a:defRPr>
                      </a:lvl1pPr>
                      <a:lvl2pPr marL="457200" algn="l" defTabSz="914400" rtl="0" eaLnBrk="1" latinLnBrk="0" hangingPunct="1">
                        <a:defRPr sz="1800" kern="1200">
                          <a:solidFill>
                            <a:schemeClr val="tx1"/>
                          </a:solidFill>
                          <a:latin typeface="FrutigerNext LT Medium"/>
                          <a:ea typeface="华文细黑"/>
                          <a:cs typeface="宋体"/>
                        </a:defRPr>
                      </a:lvl2pPr>
                      <a:lvl3pPr marL="914400" algn="l" defTabSz="914400" rtl="0" eaLnBrk="1" latinLnBrk="0" hangingPunct="1">
                        <a:defRPr sz="1800" kern="1200">
                          <a:solidFill>
                            <a:schemeClr val="tx1"/>
                          </a:solidFill>
                          <a:latin typeface="FrutigerNext LT Medium"/>
                          <a:ea typeface="华文细黑"/>
                          <a:cs typeface="宋体"/>
                        </a:defRPr>
                      </a:lvl3pPr>
                      <a:lvl4pPr marL="1371600" algn="l" defTabSz="914400" rtl="0" eaLnBrk="1" latinLnBrk="0" hangingPunct="1">
                        <a:defRPr sz="1800" kern="1200">
                          <a:solidFill>
                            <a:schemeClr val="tx1"/>
                          </a:solidFill>
                          <a:latin typeface="FrutigerNext LT Medium"/>
                          <a:ea typeface="华文细黑"/>
                          <a:cs typeface="宋体"/>
                        </a:defRPr>
                      </a:lvl4pPr>
                      <a:lvl5pPr marL="1828800" algn="l" defTabSz="914400" rtl="0" eaLnBrk="1" latinLnBrk="0" hangingPunct="1">
                        <a:defRPr sz="1800" kern="1200">
                          <a:solidFill>
                            <a:schemeClr val="tx1"/>
                          </a:solidFill>
                          <a:latin typeface="FrutigerNext LT Medium"/>
                          <a:ea typeface="华文细黑"/>
                          <a:cs typeface="宋体"/>
                        </a:defRPr>
                      </a:lvl5pPr>
                      <a:lvl6pPr marL="2286000" algn="l" defTabSz="914400" rtl="0" eaLnBrk="1" latinLnBrk="0" hangingPunct="1">
                        <a:defRPr sz="1800" kern="1200">
                          <a:solidFill>
                            <a:schemeClr val="tx1"/>
                          </a:solidFill>
                          <a:latin typeface="FrutigerNext LT Medium"/>
                          <a:ea typeface="华文细黑"/>
                          <a:cs typeface="宋体"/>
                        </a:defRPr>
                      </a:lvl6pPr>
                      <a:lvl7pPr marL="2743200" algn="l" defTabSz="914400" rtl="0" eaLnBrk="1" latinLnBrk="0" hangingPunct="1">
                        <a:defRPr sz="1800" kern="1200">
                          <a:solidFill>
                            <a:schemeClr val="tx1"/>
                          </a:solidFill>
                          <a:latin typeface="FrutigerNext LT Medium"/>
                          <a:ea typeface="华文细黑"/>
                          <a:cs typeface="宋体"/>
                        </a:defRPr>
                      </a:lvl7pPr>
                      <a:lvl8pPr marL="3200400" algn="l" defTabSz="914400" rtl="0" eaLnBrk="1" latinLnBrk="0" hangingPunct="1">
                        <a:defRPr sz="1800" kern="1200">
                          <a:solidFill>
                            <a:schemeClr val="tx1"/>
                          </a:solidFill>
                          <a:latin typeface="FrutigerNext LT Medium"/>
                          <a:ea typeface="华文细黑"/>
                          <a:cs typeface="宋体"/>
                        </a:defRPr>
                      </a:lvl8pPr>
                      <a:lvl9pPr marL="3657600" algn="l" defTabSz="914400" rtl="0" eaLnBrk="1" latinLnBrk="0" hangingPunct="1">
                        <a:defRPr sz="1800" kern="1200">
                          <a:solidFill>
                            <a:schemeClr val="tx1"/>
                          </a:solidFill>
                          <a:latin typeface="FrutigerNext LT Medium"/>
                          <a:ea typeface="华文细黑"/>
                          <a:cs typeface="宋体"/>
                        </a:defRPr>
                      </a:lvl9pPr>
                    </a:lstStyle>
                    <a:p>
                      <a:pPr indent="252095" algn="ctr">
                        <a:lnSpc>
                          <a:spcPts val="1500"/>
                        </a:lnSpc>
                        <a:spcAft>
                          <a:spcPts val="0"/>
                        </a:spcAft>
                      </a:pPr>
                      <a:r>
                        <a:rPr lang="en-US" sz="1050" spc="0">
                          <a:effectLst/>
                          <a:latin typeface="Times New Roman" panose="02020603050405020304" pitchFamily="18" charset="0"/>
                          <a:ea typeface="楷体" panose="02010609060101010101" pitchFamily="49" charset="-122"/>
                          <a:cs typeface="Arial" panose="020B0604020202020204" pitchFamily="34" charset="0"/>
                        </a:rPr>
                        <a:t>26-tone DRU</a:t>
                      </a:r>
                      <a:endParaRPr lang="zh-CN" sz="1300" spc="30">
                        <a:effectLst/>
                        <a:latin typeface="Times New Roman" panose="02020603050405020304" pitchFamily="18" charset="0"/>
                        <a:ea typeface="宋体" panose="02010600030101010101" pitchFamily="2" charset="-122"/>
                      </a:endParaRPr>
                    </a:p>
                    <a:p>
                      <a:pPr indent="252095" algn="ctr">
                        <a:lnSpc>
                          <a:spcPts val="1500"/>
                        </a:lnSpc>
                        <a:spcAft>
                          <a:spcPts val="0"/>
                        </a:spcAft>
                      </a:pPr>
                      <a:r>
                        <a:rPr lang="en-US" sz="1050" spc="0">
                          <a:effectLst/>
                          <a:latin typeface="Times New Roman" panose="02020603050405020304" pitchFamily="18" charset="0"/>
                          <a:ea typeface="楷体" panose="02010609060101010101" pitchFamily="49" charset="-122"/>
                          <a:cs typeface="Arial" panose="020B0604020202020204" pitchFamily="34" charset="0"/>
                        </a:rPr>
                        <a:t>i=1:9</a:t>
                      </a:r>
                      <a:endParaRPr lang="zh-CN" sz="1300" spc="30">
                        <a:effectLst/>
                        <a:latin typeface="Times New Roman" panose="02020603050405020304" pitchFamily="18" charset="0"/>
                        <a:ea typeface="宋体"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FrutigerNext LT Medium"/>
                          <a:ea typeface="华文细黑"/>
                          <a:cs typeface="宋体"/>
                        </a:defRPr>
                      </a:lvl1pPr>
                      <a:lvl2pPr marL="457200" algn="l" defTabSz="914400" rtl="0" eaLnBrk="1" latinLnBrk="0" hangingPunct="1">
                        <a:defRPr sz="1800" kern="1200">
                          <a:solidFill>
                            <a:schemeClr val="tx1"/>
                          </a:solidFill>
                          <a:latin typeface="FrutigerNext LT Medium"/>
                          <a:ea typeface="华文细黑"/>
                          <a:cs typeface="宋体"/>
                        </a:defRPr>
                      </a:lvl2pPr>
                      <a:lvl3pPr marL="914400" algn="l" defTabSz="914400" rtl="0" eaLnBrk="1" latinLnBrk="0" hangingPunct="1">
                        <a:defRPr sz="1800" kern="1200">
                          <a:solidFill>
                            <a:schemeClr val="tx1"/>
                          </a:solidFill>
                          <a:latin typeface="FrutigerNext LT Medium"/>
                          <a:ea typeface="华文细黑"/>
                          <a:cs typeface="宋体"/>
                        </a:defRPr>
                      </a:lvl3pPr>
                      <a:lvl4pPr marL="1371600" algn="l" defTabSz="914400" rtl="0" eaLnBrk="1" latinLnBrk="0" hangingPunct="1">
                        <a:defRPr sz="1800" kern="1200">
                          <a:solidFill>
                            <a:schemeClr val="tx1"/>
                          </a:solidFill>
                          <a:latin typeface="FrutigerNext LT Medium"/>
                          <a:ea typeface="华文细黑"/>
                          <a:cs typeface="宋体"/>
                        </a:defRPr>
                      </a:lvl4pPr>
                      <a:lvl5pPr marL="1828800" algn="l" defTabSz="914400" rtl="0" eaLnBrk="1" latinLnBrk="0" hangingPunct="1">
                        <a:defRPr sz="1800" kern="1200">
                          <a:solidFill>
                            <a:schemeClr val="tx1"/>
                          </a:solidFill>
                          <a:latin typeface="FrutigerNext LT Medium"/>
                          <a:ea typeface="华文细黑"/>
                          <a:cs typeface="宋体"/>
                        </a:defRPr>
                      </a:lvl5pPr>
                      <a:lvl6pPr marL="2286000" algn="l" defTabSz="914400" rtl="0" eaLnBrk="1" latinLnBrk="0" hangingPunct="1">
                        <a:defRPr sz="1800" kern="1200">
                          <a:solidFill>
                            <a:schemeClr val="tx1"/>
                          </a:solidFill>
                          <a:latin typeface="FrutigerNext LT Medium"/>
                          <a:ea typeface="华文细黑"/>
                          <a:cs typeface="宋体"/>
                        </a:defRPr>
                      </a:lvl6pPr>
                      <a:lvl7pPr marL="2743200" algn="l" defTabSz="914400" rtl="0" eaLnBrk="1" latinLnBrk="0" hangingPunct="1">
                        <a:defRPr sz="1800" kern="1200">
                          <a:solidFill>
                            <a:schemeClr val="tx1"/>
                          </a:solidFill>
                          <a:latin typeface="FrutigerNext LT Medium"/>
                          <a:ea typeface="华文细黑"/>
                          <a:cs typeface="宋体"/>
                        </a:defRPr>
                      </a:lvl7pPr>
                      <a:lvl8pPr marL="3200400" algn="l" defTabSz="914400" rtl="0" eaLnBrk="1" latinLnBrk="0" hangingPunct="1">
                        <a:defRPr sz="1800" kern="1200">
                          <a:solidFill>
                            <a:schemeClr val="tx1"/>
                          </a:solidFill>
                          <a:latin typeface="FrutigerNext LT Medium"/>
                          <a:ea typeface="华文细黑"/>
                          <a:cs typeface="宋体"/>
                        </a:defRPr>
                      </a:lvl8pPr>
                      <a:lvl9pPr marL="3657600" algn="l" defTabSz="914400" rtl="0" eaLnBrk="1" latinLnBrk="0" hangingPunct="1">
                        <a:defRPr sz="1800" kern="1200">
                          <a:solidFill>
                            <a:schemeClr val="tx1"/>
                          </a:solidFill>
                          <a:latin typeface="FrutigerNext LT Medium"/>
                          <a:ea typeface="华文细黑"/>
                          <a:cs typeface="宋体"/>
                        </a:defRPr>
                      </a:lvl9pPr>
                    </a:lstStyle>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DRU1</a:t>
                      </a:r>
                      <a:endParaRPr lang="zh-CN" sz="1300" spc="30" dirty="0">
                        <a:solidFill>
                          <a:schemeClr val="tx1"/>
                        </a:solidFill>
                        <a:effectLst/>
                        <a:latin typeface="Times New Roman" panose="02020603050405020304" pitchFamily="18" charset="0"/>
                        <a:ea typeface="宋体" panose="02010600030101010101" pitchFamily="2" charset="-122"/>
                      </a:endParaRPr>
                    </a:p>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a:t>
                      </a:r>
                      <a:r>
                        <a:rPr lang="en-US" sz="1050" spc="0" dirty="0" smtClean="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125:9</a:t>
                      </a: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a:t>
                      </a:r>
                      <a:r>
                        <a:rPr lang="en-US" sz="1050" spc="0" dirty="0" smtClean="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17</a:t>
                      </a:r>
                      <a:r>
                        <a:rPr lang="zh-CN" sz="1050" spc="0" dirty="0" smtClean="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a:t>
                      </a:r>
                      <a:r>
                        <a:rPr lang="en-US" sz="1050" spc="0" dirty="0" smtClean="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1:9:109]</a:t>
                      </a:r>
                      <a:endParaRPr lang="zh-CN" sz="1300" spc="30" dirty="0">
                        <a:solidFill>
                          <a:schemeClr val="tx1"/>
                        </a:solidFill>
                        <a:effectLst/>
                        <a:latin typeface="Times New Roman" panose="02020603050405020304" pitchFamily="18" charset="0"/>
                        <a:ea typeface="宋体"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FrutigerNext LT Medium"/>
                          <a:ea typeface="华文细黑"/>
                          <a:cs typeface="宋体"/>
                        </a:defRPr>
                      </a:lvl1pPr>
                      <a:lvl2pPr marL="457200" algn="l" defTabSz="914400" rtl="0" eaLnBrk="1" latinLnBrk="0" hangingPunct="1">
                        <a:defRPr sz="1800" kern="1200">
                          <a:solidFill>
                            <a:schemeClr val="tx1"/>
                          </a:solidFill>
                          <a:latin typeface="FrutigerNext LT Medium"/>
                          <a:ea typeface="华文细黑"/>
                          <a:cs typeface="宋体"/>
                        </a:defRPr>
                      </a:lvl2pPr>
                      <a:lvl3pPr marL="914400" algn="l" defTabSz="914400" rtl="0" eaLnBrk="1" latinLnBrk="0" hangingPunct="1">
                        <a:defRPr sz="1800" kern="1200">
                          <a:solidFill>
                            <a:schemeClr val="tx1"/>
                          </a:solidFill>
                          <a:latin typeface="FrutigerNext LT Medium"/>
                          <a:ea typeface="华文细黑"/>
                          <a:cs typeface="宋体"/>
                        </a:defRPr>
                      </a:lvl3pPr>
                      <a:lvl4pPr marL="1371600" algn="l" defTabSz="914400" rtl="0" eaLnBrk="1" latinLnBrk="0" hangingPunct="1">
                        <a:defRPr sz="1800" kern="1200">
                          <a:solidFill>
                            <a:schemeClr val="tx1"/>
                          </a:solidFill>
                          <a:latin typeface="FrutigerNext LT Medium"/>
                          <a:ea typeface="华文细黑"/>
                          <a:cs typeface="宋体"/>
                        </a:defRPr>
                      </a:lvl4pPr>
                      <a:lvl5pPr marL="1828800" algn="l" defTabSz="914400" rtl="0" eaLnBrk="1" latinLnBrk="0" hangingPunct="1">
                        <a:defRPr sz="1800" kern="1200">
                          <a:solidFill>
                            <a:schemeClr val="tx1"/>
                          </a:solidFill>
                          <a:latin typeface="FrutigerNext LT Medium"/>
                          <a:ea typeface="华文细黑"/>
                          <a:cs typeface="宋体"/>
                        </a:defRPr>
                      </a:lvl5pPr>
                      <a:lvl6pPr marL="2286000" algn="l" defTabSz="914400" rtl="0" eaLnBrk="1" latinLnBrk="0" hangingPunct="1">
                        <a:defRPr sz="1800" kern="1200">
                          <a:solidFill>
                            <a:schemeClr val="tx1"/>
                          </a:solidFill>
                          <a:latin typeface="FrutigerNext LT Medium"/>
                          <a:ea typeface="华文细黑"/>
                          <a:cs typeface="宋体"/>
                        </a:defRPr>
                      </a:lvl6pPr>
                      <a:lvl7pPr marL="2743200" algn="l" defTabSz="914400" rtl="0" eaLnBrk="1" latinLnBrk="0" hangingPunct="1">
                        <a:defRPr sz="1800" kern="1200">
                          <a:solidFill>
                            <a:schemeClr val="tx1"/>
                          </a:solidFill>
                          <a:latin typeface="FrutigerNext LT Medium"/>
                          <a:ea typeface="华文细黑"/>
                          <a:cs typeface="宋体"/>
                        </a:defRPr>
                      </a:lvl7pPr>
                      <a:lvl8pPr marL="3200400" algn="l" defTabSz="914400" rtl="0" eaLnBrk="1" latinLnBrk="0" hangingPunct="1">
                        <a:defRPr sz="1800" kern="1200">
                          <a:solidFill>
                            <a:schemeClr val="tx1"/>
                          </a:solidFill>
                          <a:latin typeface="FrutigerNext LT Medium"/>
                          <a:ea typeface="华文细黑"/>
                          <a:cs typeface="宋体"/>
                        </a:defRPr>
                      </a:lvl8pPr>
                      <a:lvl9pPr marL="3657600" algn="l" defTabSz="914400" rtl="0" eaLnBrk="1" latinLnBrk="0" hangingPunct="1">
                        <a:defRPr sz="1800" kern="1200">
                          <a:solidFill>
                            <a:schemeClr val="tx1"/>
                          </a:solidFill>
                          <a:latin typeface="FrutigerNext LT Medium"/>
                          <a:ea typeface="华文细黑"/>
                          <a:cs typeface="宋体"/>
                        </a:defRPr>
                      </a:lvl9pPr>
                    </a:lstStyle>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DRU2</a:t>
                      </a:r>
                      <a:endParaRPr lang="zh-CN" sz="1300" spc="30" dirty="0">
                        <a:solidFill>
                          <a:schemeClr val="tx1"/>
                        </a:solidFill>
                        <a:effectLst/>
                        <a:latin typeface="Times New Roman" panose="02020603050405020304" pitchFamily="18" charset="0"/>
                        <a:ea typeface="宋体" panose="02010600030101010101" pitchFamily="2" charset="-122"/>
                      </a:endParaRPr>
                    </a:p>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a:t>
                      </a:r>
                      <a:r>
                        <a:rPr lang="en-US" sz="1050" spc="0" dirty="0" smtClean="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121:9:-13</a:t>
                      </a:r>
                      <a:r>
                        <a:rPr lang="zh-CN" sz="1050" spc="0" dirty="0" smtClean="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a:t>
                      </a:r>
                      <a:r>
                        <a:rPr lang="en-US" sz="1050" spc="0" dirty="0" smtClean="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5:9:113]</a:t>
                      </a:r>
                      <a:endParaRPr lang="zh-CN" sz="1300" spc="30" dirty="0">
                        <a:solidFill>
                          <a:schemeClr val="tx1"/>
                        </a:solidFill>
                        <a:effectLst/>
                        <a:latin typeface="Times New Roman" panose="02020603050405020304" pitchFamily="18" charset="0"/>
                        <a:ea typeface="宋体"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FrutigerNext LT Medium"/>
                          <a:ea typeface="华文细黑"/>
                          <a:cs typeface="宋体"/>
                        </a:defRPr>
                      </a:lvl1pPr>
                      <a:lvl2pPr marL="457200" algn="l" defTabSz="914400" rtl="0" eaLnBrk="1" latinLnBrk="0" hangingPunct="1">
                        <a:defRPr sz="1800" kern="1200">
                          <a:solidFill>
                            <a:schemeClr val="tx1"/>
                          </a:solidFill>
                          <a:latin typeface="FrutigerNext LT Medium"/>
                          <a:ea typeface="华文细黑"/>
                          <a:cs typeface="宋体"/>
                        </a:defRPr>
                      </a:lvl2pPr>
                      <a:lvl3pPr marL="914400" algn="l" defTabSz="914400" rtl="0" eaLnBrk="1" latinLnBrk="0" hangingPunct="1">
                        <a:defRPr sz="1800" kern="1200">
                          <a:solidFill>
                            <a:schemeClr val="tx1"/>
                          </a:solidFill>
                          <a:latin typeface="FrutigerNext LT Medium"/>
                          <a:ea typeface="华文细黑"/>
                          <a:cs typeface="宋体"/>
                        </a:defRPr>
                      </a:lvl3pPr>
                      <a:lvl4pPr marL="1371600" algn="l" defTabSz="914400" rtl="0" eaLnBrk="1" latinLnBrk="0" hangingPunct="1">
                        <a:defRPr sz="1800" kern="1200">
                          <a:solidFill>
                            <a:schemeClr val="tx1"/>
                          </a:solidFill>
                          <a:latin typeface="FrutigerNext LT Medium"/>
                          <a:ea typeface="华文细黑"/>
                          <a:cs typeface="宋体"/>
                        </a:defRPr>
                      </a:lvl4pPr>
                      <a:lvl5pPr marL="1828800" algn="l" defTabSz="914400" rtl="0" eaLnBrk="1" latinLnBrk="0" hangingPunct="1">
                        <a:defRPr sz="1800" kern="1200">
                          <a:solidFill>
                            <a:schemeClr val="tx1"/>
                          </a:solidFill>
                          <a:latin typeface="FrutigerNext LT Medium"/>
                          <a:ea typeface="华文细黑"/>
                          <a:cs typeface="宋体"/>
                        </a:defRPr>
                      </a:lvl5pPr>
                      <a:lvl6pPr marL="2286000" algn="l" defTabSz="914400" rtl="0" eaLnBrk="1" latinLnBrk="0" hangingPunct="1">
                        <a:defRPr sz="1800" kern="1200">
                          <a:solidFill>
                            <a:schemeClr val="tx1"/>
                          </a:solidFill>
                          <a:latin typeface="FrutigerNext LT Medium"/>
                          <a:ea typeface="华文细黑"/>
                          <a:cs typeface="宋体"/>
                        </a:defRPr>
                      </a:lvl6pPr>
                      <a:lvl7pPr marL="2743200" algn="l" defTabSz="914400" rtl="0" eaLnBrk="1" latinLnBrk="0" hangingPunct="1">
                        <a:defRPr sz="1800" kern="1200">
                          <a:solidFill>
                            <a:schemeClr val="tx1"/>
                          </a:solidFill>
                          <a:latin typeface="FrutigerNext LT Medium"/>
                          <a:ea typeface="华文细黑"/>
                          <a:cs typeface="宋体"/>
                        </a:defRPr>
                      </a:lvl7pPr>
                      <a:lvl8pPr marL="3200400" algn="l" defTabSz="914400" rtl="0" eaLnBrk="1" latinLnBrk="0" hangingPunct="1">
                        <a:defRPr sz="1800" kern="1200">
                          <a:solidFill>
                            <a:schemeClr val="tx1"/>
                          </a:solidFill>
                          <a:latin typeface="FrutigerNext LT Medium"/>
                          <a:ea typeface="华文细黑"/>
                          <a:cs typeface="宋体"/>
                        </a:defRPr>
                      </a:lvl8pPr>
                      <a:lvl9pPr marL="3657600" algn="l" defTabSz="914400" rtl="0" eaLnBrk="1" latinLnBrk="0" hangingPunct="1">
                        <a:defRPr sz="1800" kern="1200">
                          <a:solidFill>
                            <a:schemeClr val="tx1"/>
                          </a:solidFill>
                          <a:latin typeface="FrutigerNext LT Medium"/>
                          <a:ea typeface="华文细黑"/>
                          <a:cs typeface="宋体"/>
                        </a:defRPr>
                      </a:lvl9pPr>
                    </a:lstStyle>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DRU3</a:t>
                      </a:r>
                      <a:endParaRPr lang="zh-CN" sz="1300" spc="30" dirty="0">
                        <a:solidFill>
                          <a:schemeClr val="tx1"/>
                        </a:solidFill>
                        <a:effectLst/>
                        <a:latin typeface="Times New Roman" panose="02020603050405020304" pitchFamily="18" charset="0"/>
                        <a:ea typeface="宋体" panose="02010600030101010101" pitchFamily="2" charset="-122"/>
                      </a:endParaRPr>
                    </a:p>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a:t>
                      </a:r>
                      <a:r>
                        <a:rPr lang="en-US" sz="1050" spc="0" dirty="0" smtClean="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123:9</a:t>
                      </a: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a:t>
                      </a:r>
                      <a:r>
                        <a:rPr lang="en-US" sz="1050" spc="0" dirty="0" smtClean="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15</a:t>
                      </a:r>
                      <a:r>
                        <a:rPr lang="zh-CN" sz="1050" spc="0" dirty="0" smtClean="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a:t>
                      </a:r>
                      <a:r>
                        <a:rPr lang="en-US" sz="1050" spc="0" dirty="0" smtClean="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3:9:111]</a:t>
                      </a:r>
                      <a:endParaRPr lang="zh-CN" sz="1300" spc="30" dirty="0">
                        <a:solidFill>
                          <a:schemeClr val="tx1"/>
                        </a:solidFill>
                        <a:effectLst/>
                        <a:latin typeface="Times New Roman" panose="02020603050405020304" pitchFamily="18" charset="0"/>
                        <a:ea typeface="宋体"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FrutigerNext LT Medium"/>
                          <a:ea typeface="华文细黑"/>
                          <a:cs typeface="宋体"/>
                        </a:defRPr>
                      </a:lvl1pPr>
                      <a:lvl2pPr marL="457200" algn="l" defTabSz="914400" rtl="0" eaLnBrk="1" latinLnBrk="0" hangingPunct="1">
                        <a:defRPr sz="1800" kern="1200">
                          <a:solidFill>
                            <a:schemeClr val="tx1"/>
                          </a:solidFill>
                          <a:latin typeface="FrutigerNext LT Medium"/>
                          <a:ea typeface="华文细黑"/>
                          <a:cs typeface="宋体"/>
                        </a:defRPr>
                      </a:lvl2pPr>
                      <a:lvl3pPr marL="914400" algn="l" defTabSz="914400" rtl="0" eaLnBrk="1" latinLnBrk="0" hangingPunct="1">
                        <a:defRPr sz="1800" kern="1200">
                          <a:solidFill>
                            <a:schemeClr val="tx1"/>
                          </a:solidFill>
                          <a:latin typeface="FrutigerNext LT Medium"/>
                          <a:ea typeface="华文细黑"/>
                          <a:cs typeface="宋体"/>
                        </a:defRPr>
                      </a:lvl3pPr>
                      <a:lvl4pPr marL="1371600" algn="l" defTabSz="914400" rtl="0" eaLnBrk="1" latinLnBrk="0" hangingPunct="1">
                        <a:defRPr sz="1800" kern="1200">
                          <a:solidFill>
                            <a:schemeClr val="tx1"/>
                          </a:solidFill>
                          <a:latin typeface="FrutigerNext LT Medium"/>
                          <a:ea typeface="华文细黑"/>
                          <a:cs typeface="宋体"/>
                        </a:defRPr>
                      </a:lvl4pPr>
                      <a:lvl5pPr marL="1828800" algn="l" defTabSz="914400" rtl="0" eaLnBrk="1" latinLnBrk="0" hangingPunct="1">
                        <a:defRPr sz="1800" kern="1200">
                          <a:solidFill>
                            <a:schemeClr val="tx1"/>
                          </a:solidFill>
                          <a:latin typeface="FrutigerNext LT Medium"/>
                          <a:ea typeface="华文细黑"/>
                          <a:cs typeface="宋体"/>
                        </a:defRPr>
                      </a:lvl5pPr>
                      <a:lvl6pPr marL="2286000" algn="l" defTabSz="914400" rtl="0" eaLnBrk="1" latinLnBrk="0" hangingPunct="1">
                        <a:defRPr sz="1800" kern="1200">
                          <a:solidFill>
                            <a:schemeClr val="tx1"/>
                          </a:solidFill>
                          <a:latin typeface="FrutigerNext LT Medium"/>
                          <a:ea typeface="华文细黑"/>
                          <a:cs typeface="宋体"/>
                        </a:defRPr>
                      </a:lvl6pPr>
                      <a:lvl7pPr marL="2743200" algn="l" defTabSz="914400" rtl="0" eaLnBrk="1" latinLnBrk="0" hangingPunct="1">
                        <a:defRPr sz="1800" kern="1200">
                          <a:solidFill>
                            <a:schemeClr val="tx1"/>
                          </a:solidFill>
                          <a:latin typeface="FrutigerNext LT Medium"/>
                          <a:ea typeface="华文细黑"/>
                          <a:cs typeface="宋体"/>
                        </a:defRPr>
                      </a:lvl7pPr>
                      <a:lvl8pPr marL="3200400" algn="l" defTabSz="914400" rtl="0" eaLnBrk="1" latinLnBrk="0" hangingPunct="1">
                        <a:defRPr sz="1800" kern="1200">
                          <a:solidFill>
                            <a:schemeClr val="tx1"/>
                          </a:solidFill>
                          <a:latin typeface="FrutigerNext LT Medium"/>
                          <a:ea typeface="华文细黑"/>
                          <a:cs typeface="宋体"/>
                        </a:defRPr>
                      </a:lvl8pPr>
                      <a:lvl9pPr marL="3657600" algn="l" defTabSz="914400" rtl="0" eaLnBrk="1" latinLnBrk="0" hangingPunct="1">
                        <a:defRPr sz="1800" kern="1200">
                          <a:solidFill>
                            <a:schemeClr val="tx1"/>
                          </a:solidFill>
                          <a:latin typeface="FrutigerNext LT Medium"/>
                          <a:ea typeface="华文细黑"/>
                          <a:cs typeface="宋体"/>
                        </a:defRPr>
                      </a:lvl9pPr>
                    </a:lstStyle>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DRU4</a:t>
                      </a:r>
                      <a:endParaRPr lang="zh-CN" sz="1300" spc="30" dirty="0">
                        <a:solidFill>
                          <a:schemeClr val="tx1"/>
                        </a:solidFill>
                        <a:effectLst/>
                        <a:latin typeface="Times New Roman" panose="02020603050405020304" pitchFamily="18" charset="0"/>
                        <a:ea typeface="宋体" panose="02010600030101010101" pitchFamily="2" charset="-122"/>
                      </a:endParaRPr>
                    </a:p>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a:t>
                      </a:r>
                      <a:r>
                        <a:rPr lang="en-US" sz="1050" spc="0" dirty="0" smtClean="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119:9:-11</a:t>
                      </a:r>
                      <a:r>
                        <a:rPr lang="zh-CN" sz="1050" spc="0" dirty="0" smtClean="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a:t>
                      </a:r>
                      <a:r>
                        <a:rPr lang="en-US" sz="1050" spc="0" dirty="0" smtClean="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7:9:115]</a:t>
                      </a:r>
                      <a:endParaRPr lang="zh-CN" sz="1300" spc="30" dirty="0">
                        <a:solidFill>
                          <a:schemeClr val="tx1"/>
                        </a:solidFill>
                        <a:effectLst/>
                        <a:latin typeface="Times New Roman" panose="02020603050405020304" pitchFamily="18" charset="0"/>
                        <a:ea typeface="宋体"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FrutigerNext LT Medium"/>
                          <a:ea typeface="华文细黑"/>
                          <a:cs typeface="宋体"/>
                        </a:defRPr>
                      </a:lvl1pPr>
                      <a:lvl2pPr marL="457200" algn="l" defTabSz="914400" rtl="0" eaLnBrk="1" latinLnBrk="0" hangingPunct="1">
                        <a:defRPr sz="1800" kern="1200">
                          <a:solidFill>
                            <a:schemeClr val="tx1"/>
                          </a:solidFill>
                          <a:latin typeface="FrutigerNext LT Medium"/>
                          <a:ea typeface="华文细黑"/>
                          <a:cs typeface="宋体"/>
                        </a:defRPr>
                      </a:lvl2pPr>
                      <a:lvl3pPr marL="914400" algn="l" defTabSz="914400" rtl="0" eaLnBrk="1" latinLnBrk="0" hangingPunct="1">
                        <a:defRPr sz="1800" kern="1200">
                          <a:solidFill>
                            <a:schemeClr val="tx1"/>
                          </a:solidFill>
                          <a:latin typeface="FrutigerNext LT Medium"/>
                          <a:ea typeface="华文细黑"/>
                          <a:cs typeface="宋体"/>
                        </a:defRPr>
                      </a:lvl3pPr>
                      <a:lvl4pPr marL="1371600" algn="l" defTabSz="914400" rtl="0" eaLnBrk="1" latinLnBrk="0" hangingPunct="1">
                        <a:defRPr sz="1800" kern="1200">
                          <a:solidFill>
                            <a:schemeClr val="tx1"/>
                          </a:solidFill>
                          <a:latin typeface="FrutigerNext LT Medium"/>
                          <a:ea typeface="华文细黑"/>
                          <a:cs typeface="宋体"/>
                        </a:defRPr>
                      </a:lvl4pPr>
                      <a:lvl5pPr marL="1828800" algn="l" defTabSz="914400" rtl="0" eaLnBrk="1" latinLnBrk="0" hangingPunct="1">
                        <a:defRPr sz="1800" kern="1200">
                          <a:solidFill>
                            <a:schemeClr val="tx1"/>
                          </a:solidFill>
                          <a:latin typeface="FrutigerNext LT Medium"/>
                          <a:ea typeface="华文细黑"/>
                          <a:cs typeface="宋体"/>
                        </a:defRPr>
                      </a:lvl5pPr>
                      <a:lvl6pPr marL="2286000" algn="l" defTabSz="914400" rtl="0" eaLnBrk="1" latinLnBrk="0" hangingPunct="1">
                        <a:defRPr sz="1800" kern="1200">
                          <a:solidFill>
                            <a:schemeClr val="tx1"/>
                          </a:solidFill>
                          <a:latin typeface="FrutigerNext LT Medium"/>
                          <a:ea typeface="华文细黑"/>
                          <a:cs typeface="宋体"/>
                        </a:defRPr>
                      </a:lvl6pPr>
                      <a:lvl7pPr marL="2743200" algn="l" defTabSz="914400" rtl="0" eaLnBrk="1" latinLnBrk="0" hangingPunct="1">
                        <a:defRPr sz="1800" kern="1200">
                          <a:solidFill>
                            <a:schemeClr val="tx1"/>
                          </a:solidFill>
                          <a:latin typeface="FrutigerNext LT Medium"/>
                          <a:ea typeface="华文细黑"/>
                          <a:cs typeface="宋体"/>
                        </a:defRPr>
                      </a:lvl7pPr>
                      <a:lvl8pPr marL="3200400" algn="l" defTabSz="914400" rtl="0" eaLnBrk="1" latinLnBrk="0" hangingPunct="1">
                        <a:defRPr sz="1800" kern="1200">
                          <a:solidFill>
                            <a:schemeClr val="tx1"/>
                          </a:solidFill>
                          <a:latin typeface="FrutigerNext LT Medium"/>
                          <a:ea typeface="华文细黑"/>
                          <a:cs typeface="宋体"/>
                        </a:defRPr>
                      </a:lvl8pPr>
                      <a:lvl9pPr marL="3657600" algn="l" defTabSz="914400" rtl="0" eaLnBrk="1" latinLnBrk="0" hangingPunct="1">
                        <a:defRPr sz="1800" kern="1200">
                          <a:solidFill>
                            <a:schemeClr val="tx1"/>
                          </a:solidFill>
                          <a:latin typeface="FrutigerNext LT Medium"/>
                          <a:ea typeface="华文细黑"/>
                          <a:cs typeface="宋体"/>
                        </a:defRPr>
                      </a:lvl9pPr>
                    </a:lstStyle>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DRU5</a:t>
                      </a:r>
                      <a:endParaRPr lang="zh-CN" sz="1300" spc="30" dirty="0">
                        <a:solidFill>
                          <a:schemeClr val="tx1"/>
                        </a:solidFill>
                        <a:effectLst/>
                        <a:latin typeface="Times New Roman" panose="02020603050405020304" pitchFamily="18" charset="0"/>
                        <a:ea typeface="宋体" panose="02010600030101010101" pitchFamily="2" charset="-122"/>
                      </a:endParaRPr>
                    </a:p>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a:t>
                      </a:r>
                      <a:r>
                        <a:rPr lang="en-US" sz="1050" spc="0" dirty="0" smtClean="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117:9:-9</a:t>
                      </a:r>
                      <a:r>
                        <a:rPr lang="zh-CN" sz="1050" spc="0" dirty="0" smtClean="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a:t>
                      </a:r>
                      <a:r>
                        <a:rPr lang="en-US" sz="1050" spc="0" dirty="0" smtClean="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0:9:108]</a:t>
                      </a:r>
                      <a:endParaRPr lang="zh-CN" sz="1300" spc="30" dirty="0">
                        <a:solidFill>
                          <a:schemeClr val="tx1"/>
                        </a:solidFill>
                        <a:effectLst/>
                        <a:latin typeface="Times New Roman" panose="02020603050405020304" pitchFamily="18" charset="0"/>
                        <a:ea typeface="宋体"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r h="0">
                <a:tc vMerge="1">
                  <a:txBody>
                    <a:bodyPr/>
                    <a:lstStyle/>
                    <a:p>
                      <a:endParaRPr lang="zh-CN" altLang="en-US"/>
                    </a:p>
                  </a:txBody>
                  <a:tcPr/>
                </a:tc>
                <a:tc>
                  <a:txBody>
                    <a:bodyPr/>
                    <a:lstStyle>
                      <a:lvl1pPr marL="0" algn="l" defTabSz="914400" rtl="0" eaLnBrk="1" latinLnBrk="0" hangingPunct="1">
                        <a:defRPr sz="1800" kern="1200">
                          <a:solidFill>
                            <a:schemeClr val="tx1"/>
                          </a:solidFill>
                          <a:latin typeface="FrutigerNext LT Medium"/>
                          <a:ea typeface="华文细黑"/>
                          <a:cs typeface="宋体"/>
                        </a:defRPr>
                      </a:lvl1pPr>
                      <a:lvl2pPr marL="457200" algn="l" defTabSz="914400" rtl="0" eaLnBrk="1" latinLnBrk="0" hangingPunct="1">
                        <a:defRPr sz="1800" kern="1200">
                          <a:solidFill>
                            <a:schemeClr val="tx1"/>
                          </a:solidFill>
                          <a:latin typeface="FrutigerNext LT Medium"/>
                          <a:ea typeface="华文细黑"/>
                          <a:cs typeface="宋体"/>
                        </a:defRPr>
                      </a:lvl2pPr>
                      <a:lvl3pPr marL="914400" algn="l" defTabSz="914400" rtl="0" eaLnBrk="1" latinLnBrk="0" hangingPunct="1">
                        <a:defRPr sz="1800" kern="1200">
                          <a:solidFill>
                            <a:schemeClr val="tx1"/>
                          </a:solidFill>
                          <a:latin typeface="FrutigerNext LT Medium"/>
                          <a:ea typeface="华文细黑"/>
                          <a:cs typeface="宋体"/>
                        </a:defRPr>
                      </a:lvl3pPr>
                      <a:lvl4pPr marL="1371600" algn="l" defTabSz="914400" rtl="0" eaLnBrk="1" latinLnBrk="0" hangingPunct="1">
                        <a:defRPr sz="1800" kern="1200">
                          <a:solidFill>
                            <a:schemeClr val="tx1"/>
                          </a:solidFill>
                          <a:latin typeface="FrutigerNext LT Medium"/>
                          <a:ea typeface="华文细黑"/>
                          <a:cs typeface="宋体"/>
                        </a:defRPr>
                      </a:lvl4pPr>
                      <a:lvl5pPr marL="1828800" algn="l" defTabSz="914400" rtl="0" eaLnBrk="1" latinLnBrk="0" hangingPunct="1">
                        <a:defRPr sz="1800" kern="1200">
                          <a:solidFill>
                            <a:schemeClr val="tx1"/>
                          </a:solidFill>
                          <a:latin typeface="FrutigerNext LT Medium"/>
                          <a:ea typeface="华文细黑"/>
                          <a:cs typeface="宋体"/>
                        </a:defRPr>
                      </a:lvl5pPr>
                      <a:lvl6pPr marL="2286000" algn="l" defTabSz="914400" rtl="0" eaLnBrk="1" latinLnBrk="0" hangingPunct="1">
                        <a:defRPr sz="1800" kern="1200">
                          <a:solidFill>
                            <a:schemeClr val="tx1"/>
                          </a:solidFill>
                          <a:latin typeface="FrutigerNext LT Medium"/>
                          <a:ea typeface="华文细黑"/>
                          <a:cs typeface="宋体"/>
                        </a:defRPr>
                      </a:lvl6pPr>
                      <a:lvl7pPr marL="2743200" algn="l" defTabSz="914400" rtl="0" eaLnBrk="1" latinLnBrk="0" hangingPunct="1">
                        <a:defRPr sz="1800" kern="1200">
                          <a:solidFill>
                            <a:schemeClr val="tx1"/>
                          </a:solidFill>
                          <a:latin typeface="FrutigerNext LT Medium"/>
                          <a:ea typeface="华文细黑"/>
                          <a:cs typeface="宋体"/>
                        </a:defRPr>
                      </a:lvl7pPr>
                      <a:lvl8pPr marL="3200400" algn="l" defTabSz="914400" rtl="0" eaLnBrk="1" latinLnBrk="0" hangingPunct="1">
                        <a:defRPr sz="1800" kern="1200">
                          <a:solidFill>
                            <a:schemeClr val="tx1"/>
                          </a:solidFill>
                          <a:latin typeface="FrutigerNext LT Medium"/>
                          <a:ea typeface="华文细黑"/>
                          <a:cs typeface="宋体"/>
                        </a:defRPr>
                      </a:lvl8pPr>
                      <a:lvl9pPr marL="3657600" algn="l" defTabSz="914400" rtl="0" eaLnBrk="1" latinLnBrk="0" hangingPunct="1">
                        <a:defRPr sz="1800" kern="1200">
                          <a:solidFill>
                            <a:schemeClr val="tx1"/>
                          </a:solidFill>
                          <a:latin typeface="FrutigerNext LT Medium"/>
                          <a:ea typeface="华文细黑"/>
                          <a:cs typeface="宋体"/>
                        </a:defRPr>
                      </a:lvl9pPr>
                    </a:lstStyle>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DRU6</a:t>
                      </a:r>
                      <a:endParaRPr lang="zh-CN" sz="1300" spc="30" dirty="0">
                        <a:solidFill>
                          <a:schemeClr val="tx1"/>
                        </a:solidFill>
                        <a:effectLst/>
                        <a:latin typeface="Times New Roman" panose="02020603050405020304" pitchFamily="18" charset="0"/>
                        <a:ea typeface="宋体" panose="02010600030101010101" pitchFamily="2" charset="-122"/>
                      </a:endParaRPr>
                    </a:p>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a:t>
                      </a:r>
                      <a:r>
                        <a:rPr lang="en-US" sz="1050" spc="0" dirty="0" smtClean="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124:9</a:t>
                      </a: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a:t>
                      </a:r>
                      <a:r>
                        <a:rPr lang="en-US" sz="1050" spc="0" dirty="0" smtClean="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16</a:t>
                      </a:r>
                      <a:r>
                        <a:rPr lang="zh-CN" sz="1050" spc="0" dirty="0" smtClean="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a:t>
                      </a:r>
                      <a:r>
                        <a:rPr lang="en-US" sz="1050" spc="0" dirty="0" smtClean="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2:9:110]</a:t>
                      </a:r>
                      <a:endParaRPr lang="zh-CN" sz="1300" spc="30" dirty="0">
                        <a:solidFill>
                          <a:schemeClr val="tx1"/>
                        </a:solidFill>
                        <a:effectLst/>
                        <a:latin typeface="Times New Roman" panose="02020603050405020304" pitchFamily="18" charset="0"/>
                        <a:ea typeface="宋体"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FrutigerNext LT Medium"/>
                          <a:ea typeface="华文细黑"/>
                          <a:cs typeface="宋体"/>
                        </a:defRPr>
                      </a:lvl1pPr>
                      <a:lvl2pPr marL="457200" algn="l" defTabSz="914400" rtl="0" eaLnBrk="1" latinLnBrk="0" hangingPunct="1">
                        <a:defRPr sz="1800" kern="1200">
                          <a:solidFill>
                            <a:schemeClr val="tx1"/>
                          </a:solidFill>
                          <a:latin typeface="FrutigerNext LT Medium"/>
                          <a:ea typeface="华文细黑"/>
                          <a:cs typeface="宋体"/>
                        </a:defRPr>
                      </a:lvl2pPr>
                      <a:lvl3pPr marL="914400" algn="l" defTabSz="914400" rtl="0" eaLnBrk="1" latinLnBrk="0" hangingPunct="1">
                        <a:defRPr sz="1800" kern="1200">
                          <a:solidFill>
                            <a:schemeClr val="tx1"/>
                          </a:solidFill>
                          <a:latin typeface="FrutigerNext LT Medium"/>
                          <a:ea typeface="华文细黑"/>
                          <a:cs typeface="宋体"/>
                        </a:defRPr>
                      </a:lvl3pPr>
                      <a:lvl4pPr marL="1371600" algn="l" defTabSz="914400" rtl="0" eaLnBrk="1" latinLnBrk="0" hangingPunct="1">
                        <a:defRPr sz="1800" kern="1200">
                          <a:solidFill>
                            <a:schemeClr val="tx1"/>
                          </a:solidFill>
                          <a:latin typeface="FrutigerNext LT Medium"/>
                          <a:ea typeface="华文细黑"/>
                          <a:cs typeface="宋体"/>
                        </a:defRPr>
                      </a:lvl4pPr>
                      <a:lvl5pPr marL="1828800" algn="l" defTabSz="914400" rtl="0" eaLnBrk="1" latinLnBrk="0" hangingPunct="1">
                        <a:defRPr sz="1800" kern="1200">
                          <a:solidFill>
                            <a:schemeClr val="tx1"/>
                          </a:solidFill>
                          <a:latin typeface="FrutigerNext LT Medium"/>
                          <a:ea typeface="华文细黑"/>
                          <a:cs typeface="宋体"/>
                        </a:defRPr>
                      </a:lvl5pPr>
                      <a:lvl6pPr marL="2286000" algn="l" defTabSz="914400" rtl="0" eaLnBrk="1" latinLnBrk="0" hangingPunct="1">
                        <a:defRPr sz="1800" kern="1200">
                          <a:solidFill>
                            <a:schemeClr val="tx1"/>
                          </a:solidFill>
                          <a:latin typeface="FrutigerNext LT Medium"/>
                          <a:ea typeface="华文细黑"/>
                          <a:cs typeface="宋体"/>
                        </a:defRPr>
                      </a:lvl6pPr>
                      <a:lvl7pPr marL="2743200" algn="l" defTabSz="914400" rtl="0" eaLnBrk="1" latinLnBrk="0" hangingPunct="1">
                        <a:defRPr sz="1800" kern="1200">
                          <a:solidFill>
                            <a:schemeClr val="tx1"/>
                          </a:solidFill>
                          <a:latin typeface="FrutigerNext LT Medium"/>
                          <a:ea typeface="华文细黑"/>
                          <a:cs typeface="宋体"/>
                        </a:defRPr>
                      </a:lvl7pPr>
                      <a:lvl8pPr marL="3200400" algn="l" defTabSz="914400" rtl="0" eaLnBrk="1" latinLnBrk="0" hangingPunct="1">
                        <a:defRPr sz="1800" kern="1200">
                          <a:solidFill>
                            <a:schemeClr val="tx1"/>
                          </a:solidFill>
                          <a:latin typeface="FrutigerNext LT Medium"/>
                          <a:ea typeface="华文细黑"/>
                          <a:cs typeface="宋体"/>
                        </a:defRPr>
                      </a:lvl8pPr>
                      <a:lvl9pPr marL="3657600" algn="l" defTabSz="914400" rtl="0" eaLnBrk="1" latinLnBrk="0" hangingPunct="1">
                        <a:defRPr sz="1800" kern="1200">
                          <a:solidFill>
                            <a:schemeClr val="tx1"/>
                          </a:solidFill>
                          <a:latin typeface="FrutigerNext LT Medium"/>
                          <a:ea typeface="华文细黑"/>
                          <a:cs typeface="宋体"/>
                        </a:defRPr>
                      </a:lvl9pPr>
                    </a:lstStyle>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DRU7</a:t>
                      </a:r>
                      <a:endParaRPr lang="zh-CN" sz="1300" spc="30" dirty="0">
                        <a:solidFill>
                          <a:schemeClr val="tx1"/>
                        </a:solidFill>
                        <a:effectLst/>
                        <a:latin typeface="Times New Roman" panose="02020603050405020304" pitchFamily="18" charset="0"/>
                        <a:ea typeface="宋体" panose="02010600030101010101" pitchFamily="2" charset="-122"/>
                      </a:endParaRPr>
                    </a:p>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a:t>
                      </a:r>
                      <a:r>
                        <a:rPr lang="en-US" sz="1050" spc="0" dirty="0" smtClean="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120:9:-12</a:t>
                      </a:r>
                      <a:r>
                        <a:rPr lang="zh-CN" sz="1050" spc="0" dirty="0" smtClean="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a:t>
                      </a:r>
                      <a:r>
                        <a:rPr lang="en-US" sz="1050" spc="0" dirty="0" smtClean="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6:9:114]</a:t>
                      </a:r>
                      <a:endParaRPr lang="zh-CN" sz="1300" spc="30" dirty="0">
                        <a:solidFill>
                          <a:schemeClr val="tx1"/>
                        </a:solidFill>
                        <a:effectLst/>
                        <a:latin typeface="Times New Roman" panose="02020603050405020304" pitchFamily="18" charset="0"/>
                        <a:ea typeface="宋体"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FrutigerNext LT Medium"/>
                          <a:ea typeface="华文细黑"/>
                          <a:cs typeface="宋体"/>
                        </a:defRPr>
                      </a:lvl1pPr>
                      <a:lvl2pPr marL="457200" algn="l" defTabSz="914400" rtl="0" eaLnBrk="1" latinLnBrk="0" hangingPunct="1">
                        <a:defRPr sz="1800" kern="1200">
                          <a:solidFill>
                            <a:schemeClr val="tx1"/>
                          </a:solidFill>
                          <a:latin typeface="FrutigerNext LT Medium"/>
                          <a:ea typeface="华文细黑"/>
                          <a:cs typeface="宋体"/>
                        </a:defRPr>
                      </a:lvl2pPr>
                      <a:lvl3pPr marL="914400" algn="l" defTabSz="914400" rtl="0" eaLnBrk="1" latinLnBrk="0" hangingPunct="1">
                        <a:defRPr sz="1800" kern="1200">
                          <a:solidFill>
                            <a:schemeClr val="tx1"/>
                          </a:solidFill>
                          <a:latin typeface="FrutigerNext LT Medium"/>
                          <a:ea typeface="华文细黑"/>
                          <a:cs typeface="宋体"/>
                        </a:defRPr>
                      </a:lvl3pPr>
                      <a:lvl4pPr marL="1371600" algn="l" defTabSz="914400" rtl="0" eaLnBrk="1" latinLnBrk="0" hangingPunct="1">
                        <a:defRPr sz="1800" kern="1200">
                          <a:solidFill>
                            <a:schemeClr val="tx1"/>
                          </a:solidFill>
                          <a:latin typeface="FrutigerNext LT Medium"/>
                          <a:ea typeface="华文细黑"/>
                          <a:cs typeface="宋体"/>
                        </a:defRPr>
                      </a:lvl4pPr>
                      <a:lvl5pPr marL="1828800" algn="l" defTabSz="914400" rtl="0" eaLnBrk="1" latinLnBrk="0" hangingPunct="1">
                        <a:defRPr sz="1800" kern="1200">
                          <a:solidFill>
                            <a:schemeClr val="tx1"/>
                          </a:solidFill>
                          <a:latin typeface="FrutigerNext LT Medium"/>
                          <a:ea typeface="华文细黑"/>
                          <a:cs typeface="宋体"/>
                        </a:defRPr>
                      </a:lvl5pPr>
                      <a:lvl6pPr marL="2286000" algn="l" defTabSz="914400" rtl="0" eaLnBrk="1" latinLnBrk="0" hangingPunct="1">
                        <a:defRPr sz="1800" kern="1200">
                          <a:solidFill>
                            <a:schemeClr val="tx1"/>
                          </a:solidFill>
                          <a:latin typeface="FrutigerNext LT Medium"/>
                          <a:ea typeface="华文细黑"/>
                          <a:cs typeface="宋体"/>
                        </a:defRPr>
                      </a:lvl6pPr>
                      <a:lvl7pPr marL="2743200" algn="l" defTabSz="914400" rtl="0" eaLnBrk="1" latinLnBrk="0" hangingPunct="1">
                        <a:defRPr sz="1800" kern="1200">
                          <a:solidFill>
                            <a:schemeClr val="tx1"/>
                          </a:solidFill>
                          <a:latin typeface="FrutigerNext LT Medium"/>
                          <a:ea typeface="华文细黑"/>
                          <a:cs typeface="宋体"/>
                        </a:defRPr>
                      </a:lvl7pPr>
                      <a:lvl8pPr marL="3200400" algn="l" defTabSz="914400" rtl="0" eaLnBrk="1" latinLnBrk="0" hangingPunct="1">
                        <a:defRPr sz="1800" kern="1200">
                          <a:solidFill>
                            <a:schemeClr val="tx1"/>
                          </a:solidFill>
                          <a:latin typeface="FrutigerNext LT Medium"/>
                          <a:ea typeface="华文细黑"/>
                          <a:cs typeface="宋体"/>
                        </a:defRPr>
                      </a:lvl8pPr>
                      <a:lvl9pPr marL="3657600" algn="l" defTabSz="914400" rtl="0" eaLnBrk="1" latinLnBrk="0" hangingPunct="1">
                        <a:defRPr sz="1800" kern="1200">
                          <a:solidFill>
                            <a:schemeClr val="tx1"/>
                          </a:solidFill>
                          <a:latin typeface="FrutigerNext LT Medium"/>
                          <a:ea typeface="华文细黑"/>
                          <a:cs typeface="宋体"/>
                        </a:defRPr>
                      </a:lvl9pPr>
                    </a:lstStyle>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DRU8</a:t>
                      </a:r>
                      <a:endParaRPr lang="zh-CN" sz="1300" spc="30" dirty="0">
                        <a:solidFill>
                          <a:schemeClr val="tx1"/>
                        </a:solidFill>
                        <a:effectLst/>
                        <a:latin typeface="Times New Roman" panose="02020603050405020304" pitchFamily="18" charset="0"/>
                        <a:ea typeface="宋体" panose="02010600030101010101" pitchFamily="2" charset="-122"/>
                      </a:endParaRPr>
                    </a:p>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a:t>
                      </a:r>
                      <a:r>
                        <a:rPr lang="en-US" sz="1050" spc="0" dirty="0" smtClean="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122:9:-14</a:t>
                      </a:r>
                      <a:r>
                        <a:rPr lang="zh-CN" sz="1050" spc="0" dirty="0" smtClean="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a:t>
                      </a:r>
                      <a:r>
                        <a:rPr lang="en-US" sz="1050" spc="0" dirty="0" smtClean="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4:9:112]</a:t>
                      </a:r>
                      <a:endParaRPr lang="zh-CN" sz="1300" spc="30" dirty="0">
                        <a:solidFill>
                          <a:schemeClr val="tx1"/>
                        </a:solidFill>
                        <a:effectLst/>
                        <a:latin typeface="Times New Roman" panose="02020603050405020304" pitchFamily="18" charset="0"/>
                        <a:ea typeface="宋体"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FrutigerNext LT Medium"/>
                          <a:ea typeface="华文细黑"/>
                          <a:cs typeface="宋体"/>
                        </a:defRPr>
                      </a:lvl1pPr>
                      <a:lvl2pPr marL="457200" algn="l" defTabSz="914400" rtl="0" eaLnBrk="1" latinLnBrk="0" hangingPunct="1">
                        <a:defRPr sz="1800" kern="1200">
                          <a:solidFill>
                            <a:schemeClr val="tx1"/>
                          </a:solidFill>
                          <a:latin typeface="FrutigerNext LT Medium"/>
                          <a:ea typeface="华文细黑"/>
                          <a:cs typeface="宋体"/>
                        </a:defRPr>
                      </a:lvl2pPr>
                      <a:lvl3pPr marL="914400" algn="l" defTabSz="914400" rtl="0" eaLnBrk="1" latinLnBrk="0" hangingPunct="1">
                        <a:defRPr sz="1800" kern="1200">
                          <a:solidFill>
                            <a:schemeClr val="tx1"/>
                          </a:solidFill>
                          <a:latin typeface="FrutigerNext LT Medium"/>
                          <a:ea typeface="华文细黑"/>
                          <a:cs typeface="宋体"/>
                        </a:defRPr>
                      </a:lvl3pPr>
                      <a:lvl4pPr marL="1371600" algn="l" defTabSz="914400" rtl="0" eaLnBrk="1" latinLnBrk="0" hangingPunct="1">
                        <a:defRPr sz="1800" kern="1200">
                          <a:solidFill>
                            <a:schemeClr val="tx1"/>
                          </a:solidFill>
                          <a:latin typeface="FrutigerNext LT Medium"/>
                          <a:ea typeface="华文细黑"/>
                          <a:cs typeface="宋体"/>
                        </a:defRPr>
                      </a:lvl4pPr>
                      <a:lvl5pPr marL="1828800" algn="l" defTabSz="914400" rtl="0" eaLnBrk="1" latinLnBrk="0" hangingPunct="1">
                        <a:defRPr sz="1800" kern="1200">
                          <a:solidFill>
                            <a:schemeClr val="tx1"/>
                          </a:solidFill>
                          <a:latin typeface="FrutigerNext LT Medium"/>
                          <a:ea typeface="华文细黑"/>
                          <a:cs typeface="宋体"/>
                        </a:defRPr>
                      </a:lvl5pPr>
                      <a:lvl6pPr marL="2286000" algn="l" defTabSz="914400" rtl="0" eaLnBrk="1" latinLnBrk="0" hangingPunct="1">
                        <a:defRPr sz="1800" kern="1200">
                          <a:solidFill>
                            <a:schemeClr val="tx1"/>
                          </a:solidFill>
                          <a:latin typeface="FrutigerNext LT Medium"/>
                          <a:ea typeface="华文细黑"/>
                          <a:cs typeface="宋体"/>
                        </a:defRPr>
                      </a:lvl6pPr>
                      <a:lvl7pPr marL="2743200" algn="l" defTabSz="914400" rtl="0" eaLnBrk="1" latinLnBrk="0" hangingPunct="1">
                        <a:defRPr sz="1800" kern="1200">
                          <a:solidFill>
                            <a:schemeClr val="tx1"/>
                          </a:solidFill>
                          <a:latin typeface="FrutigerNext LT Medium"/>
                          <a:ea typeface="华文细黑"/>
                          <a:cs typeface="宋体"/>
                        </a:defRPr>
                      </a:lvl7pPr>
                      <a:lvl8pPr marL="3200400" algn="l" defTabSz="914400" rtl="0" eaLnBrk="1" latinLnBrk="0" hangingPunct="1">
                        <a:defRPr sz="1800" kern="1200">
                          <a:solidFill>
                            <a:schemeClr val="tx1"/>
                          </a:solidFill>
                          <a:latin typeface="FrutigerNext LT Medium"/>
                          <a:ea typeface="华文细黑"/>
                          <a:cs typeface="宋体"/>
                        </a:defRPr>
                      </a:lvl8pPr>
                      <a:lvl9pPr marL="3657600" algn="l" defTabSz="914400" rtl="0" eaLnBrk="1" latinLnBrk="0" hangingPunct="1">
                        <a:defRPr sz="1800" kern="1200">
                          <a:solidFill>
                            <a:schemeClr val="tx1"/>
                          </a:solidFill>
                          <a:latin typeface="FrutigerNext LT Medium"/>
                          <a:ea typeface="华文细黑"/>
                          <a:cs typeface="宋体"/>
                        </a:defRPr>
                      </a:lvl9pPr>
                    </a:lstStyle>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DRU9</a:t>
                      </a:r>
                      <a:endParaRPr lang="zh-CN" sz="1300" spc="30" dirty="0">
                        <a:solidFill>
                          <a:schemeClr val="tx1"/>
                        </a:solidFill>
                        <a:effectLst/>
                        <a:latin typeface="Times New Roman" panose="02020603050405020304" pitchFamily="18" charset="0"/>
                        <a:ea typeface="宋体" panose="02010600030101010101" pitchFamily="2" charset="-122"/>
                      </a:endParaRPr>
                    </a:p>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a:t>
                      </a:r>
                      <a:r>
                        <a:rPr lang="en-US" sz="1050" spc="0" dirty="0" smtClean="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118:9:-10</a:t>
                      </a:r>
                      <a:r>
                        <a:rPr lang="zh-CN" sz="1050" spc="0" dirty="0" smtClean="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a:t>
                      </a:r>
                      <a:r>
                        <a:rPr lang="en-US" sz="1050" spc="0" dirty="0" smtClean="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-1:9:107]</a:t>
                      </a:r>
                      <a:endParaRPr lang="zh-CN" sz="1300" spc="30" dirty="0">
                        <a:solidFill>
                          <a:schemeClr val="tx1"/>
                        </a:solidFill>
                        <a:effectLst/>
                        <a:latin typeface="Times New Roman" panose="02020603050405020304" pitchFamily="18" charset="0"/>
                        <a:ea typeface="宋体"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FrutigerNext LT Medium"/>
                          <a:ea typeface="华文细黑"/>
                          <a:cs typeface="宋体"/>
                        </a:defRPr>
                      </a:lvl1pPr>
                      <a:lvl2pPr marL="457200" algn="l" defTabSz="914400" rtl="0" eaLnBrk="1" latinLnBrk="0" hangingPunct="1">
                        <a:defRPr sz="1800" kern="1200">
                          <a:solidFill>
                            <a:schemeClr val="tx1"/>
                          </a:solidFill>
                          <a:latin typeface="FrutigerNext LT Medium"/>
                          <a:ea typeface="华文细黑"/>
                          <a:cs typeface="宋体"/>
                        </a:defRPr>
                      </a:lvl2pPr>
                      <a:lvl3pPr marL="914400" algn="l" defTabSz="914400" rtl="0" eaLnBrk="1" latinLnBrk="0" hangingPunct="1">
                        <a:defRPr sz="1800" kern="1200">
                          <a:solidFill>
                            <a:schemeClr val="tx1"/>
                          </a:solidFill>
                          <a:latin typeface="FrutigerNext LT Medium"/>
                          <a:ea typeface="华文细黑"/>
                          <a:cs typeface="宋体"/>
                        </a:defRPr>
                      </a:lvl3pPr>
                      <a:lvl4pPr marL="1371600" algn="l" defTabSz="914400" rtl="0" eaLnBrk="1" latinLnBrk="0" hangingPunct="1">
                        <a:defRPr sz="1800" kern="1200">
                          <a:solidFill>
                            <a:schemeClr val="tx1"/>
                          </a:solidFill>
                          <a:latin typeface="FrutigerNext LT Medium"/>
                          <a:ea typeface="华文细黑"/>
                          <a:cs typeface="宋体"/>
                        </a:defRPr>
                      </a:lvl4pPr>
                      <a:lvl5pPr marL="1828800" algn="l" defTabSz="914400" rtl="0" eaLnBrk="1" latinLnBrk="0" hangingPunct="1">
                        <a:defRPr sz="1800" kern="1200">
                          <a:solidFill>
                            <a:schemeClr val="tx1"/>
                          </a:solidFill>
                          <a:latin typeface="FrutigerNext LT Medium"/>
                          <a:ea typeface="华文细黑"/>
                          <a:cs typeface="宋体"/>
                        </a:defRPr>
                      </a:lvl5pPr>
                      <a:lvl6pPr marL="2286000" algn="l" defTabSz="914400" rtl="0" eaLnBrk="1" latinLnBrk="0" hangingPunct="1">
                        <a:defRPr sz="1800" kern="1200">
                          <a:solidFill>
                            <a:schemeClr val="tx1"/>
                          </a:solidFill>
                          <a:latin typeface="FrutigerNext LT Medium"/>
                          <a:ea typeface="华文细黑"/>
                          <a:cs typeface="宋体"/>
                        </a:defRPr>
                      </a:lvl6pPr>
                      <a:lvl7pPr marL="2743200" algn="l" defTabSz="914400" rtl="0" eaLnBrk="1" latinLnBrk="0" hangingPunct="1">
                        <a:defRPr sz="1800" kern="1200">
                          <a:solidFill>
                            <a:schemeClr val="tx1"/>
                          </a:solidFill>
                          <a:latin typeface="FrutigerNext LT Medium"/>
                          <a:ea typeface="华文细黑"/>
                          <a:cs typeface="宋体"/>
                        </a:defRPr>
                      </a:lvl7pPr>
                      <a:lvl8pPr marL="3200400" algn="l" defTabSz="914400" rtl="0" eaLnBrk="1" latinLnBrk="0" hangingPunct="1">
                        <a:defRPr sz="1800" kern="1200">
                          <a:solidFill>
                            <a:schemeClr val="tx1"/>
                          </a:solidFill>
                          <a:latin typeface="FrutigerNext LT Medium"/>
                          <a:ea typeface="华文细黑"/>
                          <a:cs typeface="宋体"/>
                        </a:defRPr>
                      </a:lvl8pPr>
                      <a:lvl9pPr marL="3657600" algn="l" defTabSz="914400" rtl="0" eaLnBrk="1" latinLnBrk="0" hangingPunct="1">
                        <a:defRPr sz="1800" kern="1200">
                          <a:solidFill>
                            <a:schemeClr val="tx1"/>
                          </a:solidFill>
                          <a:latin typeface="FrutigerNext LT Medium"/>
                          <a:ea typeface="华文细黑"/>
                          <a:cs typeface="宋体"/>
                        </a:defRPr>
                      </a:lvl9pPr>
                    </a:lstStyle>
                    <a:p>
                      <a:pPr indent="252095" algn="ctr">
                        <a:lnSpc>
                          <a:spcPts val="1500"/>
                        </a:lnSpc>
                        <a:spcAft>
                          <a:spcPts val="0"/>
                        </a:spcAft>
                      </a:pPr>
                      <a:r>
                        <a:rPr lang="en-US" sz="1050" spc="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 </a:t>
                      </a:r>
                      <a:endParaRPr lang="zh-CN" sz="1300" spc="30">
                        <a:solidFill>
                          <a:schemeClr val="tx1"/>
                        </a:solidFill>
                        <a:effectLst/>
                        <a:latin typeface="Times New Roman" panose="02020603050405020304" pitchFamily="18" charset="0"/>
                        <a:ea typeface="宋体"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r h="0">
                <a:tc rowSpan="2">
                  <a:txBody>
                    <a:bodyPr/>
                    <a:lstStyle>
                      <a:lvl1pPr marL="0" algn="l" defTabSz="914400" rtl="0" eaLnBrk="1" latinLnBrk="0" hangingPunct="1">
                        <a:defRPr sz="1800" kern="1200">
                          <a:solidFill>
                            <a:schemeClr val="tx1"/>
                          </a:solidFill>
                          <a:latin typeface="FrutigerNext LT Medium"/>
                          <a:ea typeface="华文细黑"/>
                          <a:cs typeface="宋体"/>
                        </a:defRPr>
                      </a:lvl1pPr>
                      <a:lvl2pPr marL="457200" algn="l" defTabSz="914400" rtl="0" eaLnBrk="1" latinLnBrk="0" hangingPunct="1">
                        <a:defRPr sz="1800" kern="1200">
                          <a:solidFill>
                            <a:schemeClr val="tx1"/>
                          </a:solidFill>
                          <a:latin typeface="FrutigerNext LT Medium"/>
                          <a:ea typeface="华文细黑"/>
                          <a:cs typeface="宋体"/>
                        </a:defRPr>
                      </a:lvl2pPr>
                      <a:lvl3pPr marL="914400" algn="l" defTabSz="914400" rtl="0" eaLnBrk="1" latinLnBrk="0" hangingPunct="1">
                        <a:defRPr sz="1800" kern="1200">
                          <a:solidFill>
                            <a:schemeClr val="tx1"/>
                          </a:solidFill>
                          <a:latin typeface="FrutigerNext LT Medium"/>
                          <a:ea typeface="华文细黑"/>
                          <a:cs typeface="宋体"/>
                        </a:defRPr>
                      </a:lvl3pPr>
                      <a:lvl4pPr marL="1371600" algn="l" defTabSz="914400" rtl="0" eaLnBrk="1" latinLnBrk="0" hangingPunct="1">
                        <a:defRPr sz="1800" kern="1200">
                          <a:solidFill>
                            <a:schemeClr val="tx1"/>
                          </a:solidFill>
                          <a:latin typeface="FrutigerNext LT Medium"/>
                          <a:ea typeface="华文细黑"/>
                          <a:cs typeface="宋体"/>
                        </a:defRPr>
                      </a:lvl4pPr>
                      <a:lvl5pPr marL="1828800" algn="l" defTabSz="914400" rtl="0" eaLnBrk="1" latinLnBrk="0" hangingPunct="1">
                        <a:defRPr sz="1800" kern="1200">
                          <a:solidFill>
                            <a:schemeClr val="tx1"/>
                          </a:solidFill>
                          <a:latin typeface="FrutigerNext LT Medium"/>
                          <a:ea typeface="华文细黑"/>
                          <a:cs typeface="宋体"/>
                        </a:defRPr>
                      </a:lvl5pPr>
                      <a:lvl6pPr marL="2286000" algn="l" defTabSz="914400" rtl="0" eaLnBrk="1" latinLnBrk="0" hangingPunct="1">
                        <a:defRPr sz="1800" kern="1200">
                          <a:solidFill>
                            <a:schemeClr val="tx1"/>
                          </a:solidFill>
                          <a:latin typeface="FrutigerNext LT Medium"/>
                          <a:ea typeface="华文细黑"/>
                          <a:cs typeface="宋体"/>
                        </a:defRPr>
                      </a:lvl6pPr>
                      <a:lvl7pPr marL="2743200" algn="l" defTabSz="914400" rtl="0" eaLnBrk="1" latinLnBrk="0" hangingPunct="1">
                        <a:defRPr sz="1800" kern="1200">
                          <a:solidFill>
                            <a:schemeClr val="tx1"/>
                          </a:solidFill>
                          <a:latin typeface="FrutigerNext LT Medium"/>
                          <a:ea typeface="华文细黑"/>
                          <a:cs typeface="宋体"/>
                        </a:defRPr>
                      </a:lvl7pPr>
                      <a:lvl8pPr marL="3200400" algn="l" defTabSz="914400" rtl="0" eaLnBrk="1" latinLnBrk="0" hangingPunct="1">
                        <a:defRPr sz="1800" kern="1200">
                          <a:solidFill>
                            <a:schemeClr val="tx1"/>
                          </a:solidFill>
                          <a:latin typeface="FrutigerNext LT Medium"/>
                          <a:ea typeface="华文细黑"/>
                          <a:cs typeface="宋体"/>
                        </a:defRPr>
                      </a:lvl8pPr>
                      <a:lvl9pPr marL="3657600" algn="l" defTabSz="914400" rtl="0" eaLnBrk="1" latinLnBrk="0" hangingPunct="1">
                        <a:defRPr sz="1800" kern="1200">
                          <a:solidFill>
                            <a:schemeClr val="tx1"/>
                          </a:solidFill>
                          <a:latin typeface="FrutigerNext LT Medium"/>
                          <a:ea typeface="华文细黑"/>
                          <a:cs typeface="宋体"/>
                        </a:defRPr>
                      </a:lvl9pPr>
                    </a:lstStyle>
                    <a:p>
                      <a:pPr indent="252095" algn="ctr">
                        <a:lnSpc>
                          <a:spcPts val="1500"/>
                        </a:lnSpc>
                        <a:spcAft>
                          <a:spcPts val="0"/>
                        </a:spcAft>
                      </a:pPr>
                      <a:r>
                        <a:rPr lang="en-US" sz="1050" spc="0">
                          <a:effectLst/>
                          <a:latin typeface="Times New Roman" panose="02020603050405020304" pitchFamily="18" charset="0"/>
                          <a:ea typeface="楷体" panose="02010609060101010101" pitchFamily="49" charset="-122"/>
                          <a:cs typeface="Arial" panose="020B0604020202020204" pitchFamily="34" charset="0"/>
                        </a:rPr>
                        <a:t>52-tone DRU</a:t>
                      </a:r>
                      <a:endParaRPr lang="zh-CN" sz="1300" spc="30">
                        <a:effectLst/>
                        <a:latin typeface="Times New Roman" panose="02020603050405020304" pitchFamily="18" charset="0"/>
                        <a:ea typeface="宋体" panose="02010600030101010101" pitchFamily="2" charset="-122"/>
                      </a:endParaRPr>
                    </a:p>
                    <a:p>
                      <a:pPr indent="252095" algn="ctr">
                        <a:lnSpc>
                          <a:spcPts val="1500"/>
                        </a:lnSpc>
                        <a:spcAft>
                          <a:spcPts val="0"/>
                        </a:spcAft>
                      </a:pPr>
                      <a:r>
                        <a:rPr lang="en-US" sz="1050" spc="0">
                          <a:effectLst/>
                          <a:latin typeface="Times New Roman" panose="02020603050405020304" pitchFamily="18" charset="0"/>
                          <a:ea typeface="楷体" panose="02010609060101010101" pitchFamily="49" charset="-122"/>
                          <a:cs typeface="Arial" panose="020B0604020202020204" pitchFamily="34" charset="0"/>
                        </a:rPr>
                        <a:t>i=1:4</a:t>
                      </a:r>
                      <a:endParaRPr lang="zh-CN" sz="1300" spc="30">
                        <a:effectLst/>
                        <a:latin typeface="Times New Roman" panose="02020603050405020304" pitchFamily="18" charset="0"/>
                        <a:ea typeface="宋体"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lvl1pPr marL="0" algn="l" defTabSz="914400" rtl="0" eaLnBrk="1" latinLnBrk="0" hangingPunct="1">
                        <a:defRPr sz="1800" kern="1200">
                          <a:solidFill>
                            <a:schemeClr val="tx1"/>
                          </a:solidFill>
                          <a:latin typeface="FrutigerNext LT Medium"/>
                          <a:ea typeface="华文细黑"/>
                          <a:cs typeface="宋体"/>
                        </a:defRPr>
                      </a:lvl1pPr>
                      <a:lvl2pPr marL="457200" algn="l" defTabSz="914400" rtl="0" eaLnBrk="1" latinLnBrk="0" hangingPunct="1">
                        <a:defRPr sz="1800" kern="1200">
                          <a:solidFill>
                            <a:schemeClr val="tx1"/>
                          </a:solidFill>
                          <a:latin typeface="FrutigerNext LT Medium"/>
                          <a:ea typeface="华文细黑"/>
                          <a:cs typeface="宋体"/>
                        </a:defRPr>
                      </a:lvl2pPr>
                      <a:lvl3pPr marL="914400" algn="l" defTabSz="914400" rtl="0" eaLnBrk="1" latinLnBrk="0" hangingPunct="1">
                        <a:defRPr sz="1800" kern="1200">
                          <a:solidFill>
                            <a:schemeClr val="tx1"/>
                          </a:solidFill>
                          <a:latin typeface="FrutigerNext LT Medium"/>
                          <a:ea typeface="华文细黑"/>
                          <a:cs typeface="宋体"/>
                        </a:defRPr>
                      </a:lvl3pPr>
                      <a:lvl4pPr marL="1371600" algn="l" defTabSz="914400" rtl="0" eaLnBrk="1" latinLnBrk="0" hangingPunct="1">
                        <a:defRPr sz="1800" kern="1200">
                          <a:solidFill>
                            <a:schemeClr val="tx1"/>
                          </a:solidFill>
                          <a:latin typeface="FrutigerNext LT Medium"/>
                          <a:ea typeface="华文细黑"/>
                          <a:cs typeface="宋体"/>
                        </a:defRPr>
                      </a:lvl4pPr>
                      <a:lvl5pPr marL="1828800" algn="l" defTabSz="914400" rtl="0" eaLnBrk="1" latinLnBrk="0" hangingPunct="1">
                        <a:defRPr sz="1800" kern="1200">
                          <a:solidFill>
                            <a:schemeClr val="tx1"/>
                          </a:solidFill>
                          <a:latin typeface="FrutigerNext LT Medium"/>
                          <a:ea typeface="华文细黑"/>
                          <a:cs typeface="宋体"/>
                        </a:defRPr>
                      </a:lvl5pPr>
                      <a:lvl6pPr marL="2286000" algn="l" defTabSz="914400" rtl="0" eaLnBrk="1" latinLnBrk="0" hangingPunct="1">
                        <a:defRPr sz="1800" kern="1200">
                          <a:solidFill>
                            <a:schemeClr val="tx1"/>
                          </a:solidFill>
                          <a:latin typeface="FrutigerNext LT Medium"/>
                          <a:ea typeface="华文细黑"/>
                          <a:cs typeface="宋体"/>
                        </a:defRPr>
                      </a:lvl6pPr>
                      <a:lvl7pPr marL="2743200" algn="l" defTabSz="914400" rtl="0" eaLnBrk="1" latinLnBrk="0" hangingPunct="1">
                        <a:defRPr sz="1800" kern="1200">
                          <a:solidFill>
                            <a:schemeClr val="tx1"/>
                          </a:solidFill>
                          <a:latin typeface="FrutigerNext LT Medium"/>
                          <a:ea typeface="华文细黑"/>
                          <a:cs typeface="宋体"/>
                        </a:defRPr>
                      </a:lvl7pPr>
                      <a:lvl8pPr marL="3200400" algn="l" defTabSz="914400" rtl="0" eaLnBrk="1" latinLnBrk="0" hangingPunct="1">
                        <a:defRPr sz="1800" kern="1200">
                          <a:solidFill>
                            <a:schemeClr val="tx1"/>
                          </a:solidFill>
                          <a:latin typeface="FrutigerNext LT Medium"/>
                          <a:ea typeface="华文细黑"/>
                          <a:cs typeface="宋体"/>
                        </a:defRPr>
                      </a:lvl8pPr>
                      <a:lvl9pPr marL="3657600" algn="l" defTabSz="914400" rtl="0" eaLnBrk="1" latinLnBrk="0" hangingPunct="1">
                        <a:defRPr sz="1800" kern="1200">
                          <a:solidFill>
                            <a:schemeClr val="tx1"/>
                          </a:solidFill>
                          <a:latin typeface="FrutigerNext LT Medium"/>
                          <a:ea typeface="华文细黑"/>
                          <a:cs typeface="宋体"/>
                        </a:defRPr>
                      </a:lvl9pPr>
                    </a:lstStyle>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DRU1</a:t>
                      </a:r>
                      <a:endParaRPr lang="zh-CN" sz="1300" spc="30" dirty="0">
                        <a:solidFill>
                          <a:schemeClr val="tx1"/>
                        </a:solidFill>
                        <a:effectLst/>
                        <a:latin typeface="Times New Roman" panose="02020603050405020304" pitchFamily="18" charset="0"/>
                        <a:ea typeface="宋体" panose="02010600030101010101" pitchFamily="2" charset="-122"/>
                      </a:endParaRPr>
                    </a:p>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26-tone[DRU1</a:t>
                      </a:r>
                      <a:r>
                        <a:rPr lang="zh-CN"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a:t>
                      </a: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DRU2]</a:t>
                      </a:r>
                      <a:endParaRPr lang="zh-CN" sz="1300" spc="30" dirty="0">
                        <a:solidFill>
                          <a:schemeClr val="tx1"/>
                        </a:solidFill>
                        <a:effectLst/>
                        <a:latin typeface="Times New Roman" panose="02020603050405020304" pitchFamily="18" charset="0"/>
                        <a:ea typeface="宋体"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zh-CN" altLang="en-US"/>
                    </a:p>
                  </a:txBody>
                  <a:tcPr/>
                </a:tc>
                <a:tc gridSpan="2">
                  <a:txBody>
                    <a:bodyPr/>
                    <a:lstStyle>
                      <a:lvl1pPr marL="0" algn="l" defTabSz="914400" rtl="0" eaLnBrk="1" latinLnBrk="0" hangingPunct="1">
                        <a:defRPr sz="1800" kern="1200">
                          <a:solidFill>
                            <a:schemeClr val="tx1"/>
                          </a:solidFill>
                          <a:latin typeface="FrutigerNext LT Medium"/>
                          <a:ea typeface="华文细黑"/>
                          <a:cs typeface="宋体"/>
                        </a:defRPr>
                      </a:lvl1pPr>
                      <a:lvl2pPr marL="457200" algn="l" defTabSz="914400" rtl="0" eaLnBrk="1" latinLnBrk="0" hangingPunct="1">
                        <a:defRPr sz="1800" kern="1200">
                          <a:solidFill>
                            <a:schemeClr val="tx1"/>
                          </a:solidFill>
                          <a:latin typeface="FrutigerNext LT Medium"/>
                          <a:ea typeface="华文细黑"/>
                          <a:cs typeface="宋体"/>
                        </a:defRPr>
                      </a:lvl2pPr>
                      <a:lvl3pPr marL="914400" algn="l" defTabSz="914400" rtl="0" eaLnBrk="1" latinLnBrk="0" hangingPunct="1">
                        <a:defRPr sz="1800" kern="1200">
                          <a:solidFill>
                            <a:schemeClr val="tx1"/>
                          </a:solidFill>
                          <a:latin typeface="FrutigerNext LT Medium"/>
                          <a:ea typeface="华文细黑"/>
                          <a:cs typeface="宋体"/>
                        </a:defRPr>
                      </a:lvl3pPr>
                      <a:lvl4pPr marL="1371600" algn="l" defTabSz="914400" rtl="0" eaLnBrk="1" latinLnBrk="0" hangingPunct="1">
                        <a:defRPr sz="1800" kern="1200">
                          <a:solidFill>
                            <a:schemeClr val="tx1"/>
                          </a:solidFill>
                          <a:latin typeface="FrutigerNext LT Medium"/>
                          <a:ea typeface="华文细黑"/>
                          <a:cs typeface="宋体"/>
                        </a:defRPr>
                      </a:lvl4pPr>
                      <a:lvl5pPr marL="1828800" algn="l" defTabSz="914400" rtl="0" eaLnBrk="1" latinLnBrk="0" hangingPunct="1">
                        <a:defRPr sz="1800" kern="1200">
                          <a:solidFill>
                            <a:schemeClr val="tx1"/>
                          </a:solidFill>
                          <a:latin typeface="FrutigerNext LT Medium"/>
                          <a:ea typeface="华文细黑"/>
                          <a:cs typeface="宋体"/>
                        </a:defRPr>
                      </a:lvl5pPr>
                      <a:lvl6pPr marL="2286000" algn="l" defTabSz="914400" rtl="0" eaLnBrk="1" latinLnBrk="0" hangingPunct="1">
                        <a:defRPr sz="1800" kern="1200">
                          <a:solidFill>
                            <a:schemeClr val="tx1"/>
                          </a:solidFill>
                          <a:latin typeface="FrutigerNext LT Medium"/>
                          <a:ea typeface="华文细黑"/>
                          <a:cs typeface="宋体"/>
                        </a:defRPr>
                      </a:lvl6pPr>
                      <a:lvl7pPr marL="2743200" algn="l" defTabSz="914400" rtl="0" eaLnBrk="1" latinLnBrk="0" hangingPunct="1">
                        <a:defRPr sz="1800" kern="1200">
                          <a:solidFill>
                            <a:schemeClr val="tx1"/>
                          </a:solidFill>
                          <a:latin typeface="FrutigerNext LT Medium"/>
                          <a:ea typeface="华文细黑"/>
                          <a:cs typeface="宋体"/>
                        </a:defRPr>
                      </a:lvl7pPr>
                      <a:lvl8pPr marL="3200400" algn="l" defTabSz="914400" rtl="0" eaLnBrk="1" latinLnBrk="0" hangingPunct="1">
                        <a:defRPr sz="1800" kern="1200">
                          <a:solidFill>
                            <a:schemeClr val="tx1"/>
                          </a:solidFill>
                          <a:latin typeface="FrutigerNext LT Medium"/>
                          <a:ea typeface="华文细黑"/>
                          <a:cs typeface="宋体"/>
                        </a:defRPr>
                      </a:lvl8pPr>
                      <a:lvl9pPr marL="3657600" algn="l" defTabSz="914400" rtl="0" eaLnBrk="1" latinLnBrk="0" hangingPunct="1">
                        <a:defRPr sz="1800" kern="1200">
                          <a:solidFill>
                            <a:schemeClr val="tx1"/>
                          </a:solidFill>
                          <a:latin typeface="FrutigerNext LT Medium"/>
                          <a:ea typeface="华文细黑"/>
                          <a:cs typeface="宋体"/>
                        </a:defRPr>
                      </a:lvl9pPr>
                    </a:lstStyle>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DRU2</a:t>
                      </a:r>
                      <a:endParaRPr lang="zh-CN" sz="1300" spc="30" dirty="0">
                        <a:solidFill>
                          <a:schemeClr val="tx1"/>
                        </a:solidFill>
                        <a:effectLst/>
                        <a:latin typeface="Times New Roman" panose="02020603050405020304" pitchFamily="18" charset="0"/>
                        <a:ea typeface="宋体" panose="02010600030101010101" pitchFamily="2" charset="-122"/>
                      </a:endParaRPr>
                    </a:p>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26-tone[DRU3</a:t>
                      </a:r>
                      <a:r>
                        <a:rPr lang="zh-CN"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a:t>
                      </a: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DRU4]</a:t>
                      </a:r>
                      <a:endParaRPr lang="zh-CN" sz="1300" spc="30" dirty="0">
                        <a:solidFill>
                          <a:schemeClr val="tx1"/>
                        </a:solidFill>
                        <a:effectLst/>
                        <a:latin typeface="Times New Roman" panose="02020603050405020304" pitchFamily="18" charset="0"/>
                        <a:ea typeface="宋体"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zh-CN" altLang="en-US"/>
                    </a:p>
                  </a:txBody>
                  <a:tcPr/>
                </a:tc>
                <a:tc>
                  <a:txBody>
                    <a:bodyPr/>
                    <a:lstStyle>
                      <a:lvl1pPr marL="0" algn="l" defTabSz="914400" rtl="0" eaLnBrk="1" latinLnBrk="0" hangingPunct="1">
                        <a:defRPr sz="1800" kern="1200">
                          <a:solidFill>
                            <a:schemeClr val="tx1"/>
                          </a:solidFill>
                          <a:latin typeface="FrutigerNext LT Medium"/>
                          <a:ea typeface="华文细黑"/>
                          <a:cs typeface="宋体"/>
                        </a:defRPr>
                      </a:lvl1pPr>
                      <a:lvl2pPr marL="457200" algn="l" defTabSz="914400" rtl="0" eaLnBrk="1" latinLnBrk="0" hangingPunct="1">
                        <a:defRPr sz="1800" kern="1200">
                          <a:solidFill>
                            <a:schemeClr val="tx1"/>
                          </a:solidFill>
                          <a:latin typeface="FrutigerNext LT Medium"/>
                          <a:ea typeface="华文细黑"/>
                          <a:cs typeface="宋体"/>
                        </a:defRPr>
                      </a:lvl2pPr>
                      <a:lvl3pPr marL="914400" algn="l" defTabSz="914400" rtl="0" eaLnBrk="1" latinLnBrk="0" hangingPunct="1">
                        <a:defRPr sz="1800" kern="1200">
                          <a:solidFill>
                            <a:schemeClr val="tx1"/>
                          </a:solidFill>
                          <a:latin typeface="FrutigerNext LT Medium"/>
                          <a:ea typeface="华文细黑"/>
                          <a:cs typeface="宋体"/>
                        </a:defRPr>
                      </a:lvl3pPr>
                      <a:lvl4pPr marL="1371600" algn="l" defTabSz="914400" rtl="0" eaLnBrk="1" latinLnBrk="0" hangingPunct="1">
                        <a:defRPr sz="1800" kern="1200">
                          <a:solidFill>
                            <a:schemeClr val="tx1"/>
                          </a:solidFill>
                          <a:latin typeface="FrutigerNext LT Medium"/>
                          <a:ea typeface="华文细黑"/>
                          <a:cs typeface="宋体"/>
                        </a:defRPr>
                      </a:lvl4pPr>
                      <a:lvl5pPr marL="1828800" algn="l" defTabSz="914400" rtl="0" eaLnBrk="1" latinLnBrk="0" hangingPunct="1">
                        <a:defRPr sz="1800" kern="1200">
                          <a:solidFill>
                            <a:schemeClr val="tx1"/>
                          </a:solidFill>
                          <a:latin typeface="FrutigerNext LT Medium"/>
                          <a:ea typeface="华文细黑"/>
                          <a:cs typeface="宋体"/>
                        </a:defRPr>
                      </a:lvl5pPr>
                      <a:lvl6pPr marL="2286000" algn="l" defTabSz="914400" rtl="0" eaLnBrk="1" latinLnBrk="0" hangingPunct="1">
                        <a:defRPr sz="1800" kern="1200">
                          <a:solidFill>
                            <a:schemeClr val="tx1"/>
                          </a:solidFill>
                          <a:latin typeface="FrutigerNext LT Medium"/>
                          <a:ea typeface="华文细黑"/>
                          <a:cs typeface="宋体"/>
                        </a:defRPr>
                      </a:lvl6pPr>
                      <a:lvl7pPr marL="2743200" algn="l" defTabSz="914400" rtl="0" eaLnBrk="1" latinLnBrk="0" hangingPunct="1">
                        <a:defRPr sz="1800" kern="1200">
                          <a:solidFill>
                            <a:schemeClr val="tx1"/>
                          </a:solidFill>
                          <a:latin typeface="FrutigerNext LT Medium"/>
                          <a:ea typeface="华文细黑"/>
                          <a:cs typeface="宋体"/>
                        </a:defRPr>
                      </a:lvl7pPr>
                      <a:lvl8pPr marL="3200400" algn="l" defTabSz="914400" rtl="0" eaLnBrk="1" latinLnBrk="0" hangingPunct="1">
                        <a:defRPr sz="1800" kern="1200">
                          <a:solidFill>
                            <a:schemeClr val="tx1"/>
                          </a:solidFill>
                          <a:latin typeface="FrutigerNext LT Medium"/>
                          <a:ea typeface="华文细黑"/>
                          <a:cs typeface="宋体"/>
                        </a:defRPr>
                      </a:lvl8pPr>
                      <a:lvl9pPr marL="3657600" algn="l" defTabSz="914400" rtl="0" eaLnBrk="1" latinLnBrk="0" hangingPunct="1">
                        <a:defRPr sz="1800" kern="1200">
                          <a:solidFill>
                            <a:schemeClr val="tx1"/>
                          </a:solidFill>
                          <a:latin typeface="FrutigerNext LT Medium"/>
                          <a:ea typeface="华文细黑"/>
                          <a:cs typeface="宋体"/>
                        </a:defRPr>
                      </a:lvl9pPr>
                    </a:lstStyle>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 </a:t>
                      </a:r>
                      <a:endParaRPr lang="zh-CN" sz="1300" spc="30" dirty="0">
                        <a:solidFill>
                          <a:schemeClr val="tx1"/>
                        </a:solidFill>
                        <a:effectLst/>
                        <a:latin typeface="Times New Roman" panose="02020603050405020304" pitchFamily="18" charset="0"/>
                        <a:ea typeface="宋体"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r h="0">
                <a:tc vMerge="1">
                  <a:txBody>
                    <a:bodyPr/>
                    <a:lstStyle/>
                    <a:p>
                      <a:endParaRPr lang="zh-CN" altLang="en-US"/>
                    </a:p>
                  </a:txBody>
                  <a:tcPr/>
                </a:tc>
                <a:tc gridSpan="2">
                  <a:txBody>
                    <a:bodyPr/>
                    <a:lstStyle>
                      <a:lvl1pPr marL="0" algn="l" defTabSz="914400" rtl="0" eaLnBrk="1" latinLnBrk="0" hangingPunct="1">
                        <a:defRPr sz="1800" kern="1200">
                          <a:solidFill>
                            <a:schemeClr val="tx1"/>
                          </a:solidFill>
                          <a:latin typeface="FrutigerNext LT Medium"/>
                          <a:ea typeface="华文细黑"/>
                          <a:cs typeface="宋体"/>
                        </a:defRPr>
                      </a:lvl1pPr>
                      <a:lvl2pPr marL="457200" algn="l" defTabSz="914400" rtl="0" eaLnBrk="1" latinLnBrk="0" hangingPunct="1">
                        <a:defRPr sz="1800" kern="1200">
                          <a:solidFill>
                            <a:schemeClr val="tx1"/>
                          </a:solidFill>
                          <a:latin typeface="FrutigerNext LT Medium"/>
                          <a:ea typeface="华文细黑"/>
                          <a:cs typeface="宋体"/>
                        </a:defRPr>
                      </a:lvl2pPr>
                      <a:lvl3pPr marL="914400" algn="l" defTabSz="914400" rtl="0" eaLnBrk="1" latinLnBrk="0" hangingPunct="1">
                        <a:defRPr sz="1800" kern="1200">
                          <a:solidFill>
                            <a:schemeClr val="tx1"/>
                          </a:solidFill>
                          <a:latin typeface="FrutigerNext LT Medium"/>
                          <a:ea typeface="华文细黑"/>
                          <a:cs typeface="宋体"/>
                        </a:defRPr>
                      </a:lvl3pPr>
                      <a:lvl4pPr marL="1371600" algn="l" defTabSz="914400" rtl="0" eaLnBrk="1" latinLnBrk="0" hangingPunct="1">
                        <a:defRPr sz="1800" kern="1200">
                          <a:solidFill>
                            <a:schemeClr val="tx1"/>
                          </a:solidFill>
                          <a:latin typeface="FrutigerNext LT Medium"/>
                          <a:ea typeface="华文细黑"/>
                          <a:cs typeface="宋体"/>
                        </a:defRPr>
                      </a:lvl4pPr>
                      <a:lvl5pPr marL="1828800" algn="l" defTabSz="914400" rtl="0" eaLnBrk="1" latinLnBrk="0" hangingPunct="1">
                        <a:defRPr sz="1800" kern="1200">
                          <a:solidFill>
                            <a:schemeClr val="tx1"/>
                          </a:solidFill>
                          <a:latin typeface="FrutigerNext LT Medium"/>
                          <a:ea typeface="华文细黑"/>
                          <a:cs typeface="宋体"/>
                        </a:defRPr>
                      </a:lvl5pPr>
                      <a:lvl6pPr marL="2286000" algn="l" defTabSz="914400" rtl="0" eaLnBrk="1" latinLnBrk="0" hangingPunct="1">
                        <a:defRPr sz="1800" kern="1200">
                          <a:solidFill>
                            <a:schemeClr val="tx1"/>
                          </a:solidFill>
                          <a:latin typeface="FrutigerNext LT Medium"/>
                          <a:ea typeface="华文细黑"/>
                          <a:cs typeface="宋体"/>
                        </a:defRPr>
                      </a:lvl6pPr>
                      <a:lvl7pPr marL="2743200" algn="l" defTabSz="914400" rtl="0" eaLnBrk="1" latinLnBrk="0" hangingPunct="1">
                        <a:defRPr sz="1800" kern="1200">
                          <a:solidFill>
                            <a:schemeClr val="tx1"/>
                          </a:solidFill>
                          <a:latin typeface="FrutigerNext LT Medium"/>
                          <a:ea typeface="华文细黑"/>
                          <a:cs typeface="宋体"/>
                        </a:defRPr>
                      </a:lvl7pPr>
                      <a:lvl8pPr marL="3200400" algn="l" defTabSz="914400" rtl="0" eaLnBrk="1" latinLnBrk="0" hangingPunct="1">
                        <a:defRPr sz="1800" kern="1200">
                          <a:solidFill>
                            <a:schemeClr val="tx1"/>
                          </a:solidFill>
                          <a:latin typeface="FrutigerNext LT Medium"/>
                          <a:ea typeface="华文细黑"/>
                          <a:cs typeface="宋体"/>
                        </a:defRPr>
                      </a:lvl8pPr>
                      <a:lvl9pPr marL="3657600" algn="l" defTabSz="914400" rtl="0" eaLnBrk="1" latinLnBrk="0" hangingPunct="1">
                        <a:defRPr sz="1800" kern="1200">
                          <a:solidFill>
                            <a:schemeClr val="tx1"/>
                          </a:solidFill>
                          <a:latin typeface="FrutigerNext LT Medium"/>
                          <a:ea typeface="华文细黑"/>
                          <a:cs typeface="宋体"/>
                        </a:defRPr>
                      </a:lvl9pPr>
                    </a:lstStyle>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DRU3</a:t>
                      </a:r>
                      <a:endParaRPr lang="zh-CN" sz="1300" spc="30" dirty="0">
                        <a:solidFill>
                          <a:schemeClr val="tx1"/>
                        </a:solidFill>
                        <a:effectLst/>
                        <a:latin typeface="Times New Roman" panose="02020603050405020304" pitchFamily="18" charset="0"/>
                        <a:ea typeface="宋体" panose="02010600030101010101" pitchFamily="2" charset="-122"/>
                      </a:endParaRPr>
                    </a:p>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26-tone[DRU6</a:t>
                      </a:r>
                      <a:r>
                        <a:rPr lang="zh-CN"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a:t>
                      </a: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DRU7]</a:t>
                      </a:r>
                      <a:endParaRPr lang="zh-CN" sz="1300" spc="30" dirty="0">
                        <a:solidFill>
                          <a:schemeClr val="tx1"/>
                        </a:solidFill>
                        <a:effectLst/>
                        <a:latin typeface="Times New Roman" panose="02020603050405020304" pitchFamily="18" charset="0"/>
                        <a:ea typeface="宋体"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zh-CN" altLang="en-US"/>
                    </a:p>
                  </a:txBody>
                  <a:tcPr/>
                </a:tc>
                <a:tc gridSpan="2">
                  <a:txBody>
                    <a:bodyPr/>
                    <a:lstStyle>
                      <a:lvl1pPr marL="0" algn="l" defTabSz="914400" rtl="0" eaLnBrk="1" latinLnBrk="0" hangingPunct="1">
                        <a:defRPr sz="1800" kern="1200">
                          <a:solidFill>
                            <a:schemeClr val="tx1"/>
                          </a:solidFill>
                          <a:latin typeface="FrutigerNext LT Medium"/>
                          <a:ea typeface="华文细黑"/>
                          <a:cs typeface="宋体"/>
                        </a:defRPr>
                      </a:lvl1pPr>
                      <a:lvl2pPr marL="457200" algn="l" defTabSz="914400" rtl="0" eaLnBrk="1" latinLnBrk="0" hangingPunct="1">
                        <a:defRPr sz="1800" kern="1200">
                          <a:solidFill>
                            <a:schemeClr val="tx1"/>
                          </a:solidFill>
                          <a:latin typeface="FrutigerNext LT Medium"/>
                          <a:ea typeface="华文细黑"/>
                          <a:cs typeface="宋体"/>
                        </a:defRPr>
                      </a:lvl2pPr>
                      <a:lvl3pPr marL="914400" algn="l" defTabSz="914400" rtl="0" eaLnBrk="1" latinLnBrk="0" hangingPunct="1">
                        <a:defRPr sz="1800" kern="1200">
                          <a:solidFill>
                            <a:schemeClr val="tx1"/>
                          </a:solidFill>
                          <a:latin typeface="FrutigerNext LT Medium"/>
                          <a:ea typeface="华文细黑"/>
                          <a:cs typeface="宋体"/>
                        </a:defRPr>
                      </a:lvl3pPr>
                      <a:lvl4pPr marL="1371600" algn="l" defTabSz="914400" rtl="0" eaLnBrk="1" latinLnBrk="0" hangingPunct="1">
                        <a:defRPr sz="1800" kern="1200">
                          <a:solidFill>
                            <a:schemeClr val="tx1"/>
                          </a:solidFill>
                          <a:latin typeface="FrutigerNext LT Medium"/>
                          <a:ea typeface="华文细黑"/>
                          <a:cs typeface="宋体"/>
                        </a:defRPr>
                      </a:lvl4pPr>
                      <a:lvl5pPr marL="1828800" algn="l" defTabSz="914400" rtl="0" eaLnBrk="1" latinLnBrk="0" hangingPunct="1">
                        <a:defRPr sz="1800" kern="1200">
                          <a:solidFill>
                            <a:schemeClr val="tx1"/>
                          </a:solidFill>
                          <a:latin typeface="FrutigerNext LT Medium"/>
                          <a:ea typeface="华文细黑"/>
                          <a:cs typeface="宋体"/>
                        </a:defRPr>
                      </a:lvl5pPr>
                      <a:lvl6pPr marL="2286000" algn="l" defTabSz="914400" rtl="0" eaLnBrk="1" latinLnBrk="0" hangingPunct="1">
                        <a:defRPr sz="1800" kern="1200">
                          <a:solidFill>
                            <a:schemeClr val="tx1"/>
                          </a:solidFill>
                          <a:latin typeface="FrutigerNext LT Medium"/>
                          <a:ea typeface="华文细黑"/>
                          <a:cs typeface="宋体"/>
                        </a:defRPr>
                      </a:lvl6pPr>
                      <a:lvl7pPr marL="2743200" algn="l" defTabSz="914400" rtl="0" eaLnBrk="1" latinLnBrk="0" hangingPunct="1">
                        <a:defRPr sz="1800" kern="1200">
                          <a:solidFill>
                            <a:schemeClr val="tx1"/>
                          </a:solidFill>
                          <a:latin typeface="FrutigerNext LT Medium"/>
                          <a:ea typeface="华文细黑"/>
                          <a:cs typeface="宋体"/>
                        </a:defRPr>
                      </a:lvl7pPr>
                      <a:lvl8pPr marL="3200400" algn="l" defTabSz="914400" rtl="0" eaLnBrk="1" latinLnBrk="0" hangingPunct="1">
                        <a:defRPr sz="1800" kern="1200">
                          <a:solidFill>
                            <a:schemeClr val="tx1"/>
                          </a:solidFill>
                          <a:latin typeface="FrutigerNext LT Medium"/>
                          <a:ea typeface="华文细黑"/>
                          <a:cs typeface="宋体"/>
                        </a:defRPr>
                      </a:lvl8pPr>
                      <a:lvl9pPr marL="3657600" algn="l" defTabSz="914400" rtl="0" eaLnBrk="1" latinLnBrk="0" hangingPunct="1">
                        <a:defRPr sz="1800" kern="1200">
                          <a:solidFill>
                            <a:schemeClr val="tx1"/>
                          </a:solidFill>
                          <a:latin typeface="FrutigerNext LT Medium"/>
                          <a:ea typeface="华文细黑"/>
                          <a:cs typeface="宋体"/>
                        </a:defRPr>
                      </a:lvl9pPr>
                    </a:lstStyle>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DRU4</a:t>
                      </a:r>
                      <a:endParaRPr lang="zh-CN" sz="1300" spc="30" dirty="0">
                        <a:solidFill>
                          <a:schemeClr val="tx1"/>
                        </a:solidFill>
                        <a:effectLst/>
                        <a:latin typeface="Times New Roman" panose="02020603050405020304" pitchFamily="18" charset="0"/>
                        <a:ea typeface="宋体" panose="02010600030101010101" pitchFamily="2" charset="-122"/>
                      </a:endParaRPr>
                    </a:p>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26-tone[DRU8</a:t>
                      </a:r>
                      <a:r>
                        <a:rPr lang="zh-CN"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a:t>
                      </a: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DRU9]</a:t>
                      </a:r>
                      <a:endParaRPr lang="zh-CN" sz="1300" spc="30" dirty="0">
                        <a:solidFill>
                          <a:schemeClr val="tx1"/>
                        </a:solidFill>
                        <a:effectLst/>
                        <a:latin typeface="Times New Roman" panose="02020603050405020304" pitchFamily="18" charset="0"/>
                        <a:ea typeface="宋体"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zh-CN" altLang="en-US"/>
                    </a:p>
                  </a:txBody>
                  <a:tcPr/>
                </a:tc>
                <a:tc>
                  <a:txBody>
                    <a:bodyPr/>
                    <a:lstStyle>
                      <a:lvl1pPr marL="0" algn="l" defTabSz="914400" rtl="0" eaLnBrk="1" latinLnBrk="0" hangingPunct="1">
                        <a:defRPr sz="1800" kern="1200">
                          <a:solidFill>
                            <a:schemeClr val="tx1"/>
                          </a:solidFill>
                          <a:latin typeface="FrutigerNext LT Medium"/>
                          <a:ea typeface="华文细黑"/>
                          <a:cs typeface="宋体"/>
                        </a:defRPr>
                      </a:lvl1pPr>
                      <a:lvl2pPr marL="457200" algn="l" defTabSz="914400" rtl="0" eaLnBrk="1" latinLnBrk="0" hangingPunct="1">
                        <a:defRPr sz="1800" kern="1200">
                          <a:solidFill>
                            <a:schemeClr val="tx1"/>
                          </a:solidFill>
                          <a:latin typeface="FrutigerNext LT Medium"/>
                          <a:ea typeface="华文细黑"/>
                          <a:cs typeface="宋体"/>
                        </a:defRPr>
                      </a:lvl2pPr>
                      <a:lvl3pPr marL="914400" algn="l" defTabSz="914400" rtl="0" eaLnBrk="1" latinLnBrk="0" hangingPunct="1">
                        <a:defRPr sz="1800" kern="1200">
                          <a:solidFill>
                            <a:schemeClr val="tx1"/>
                          </a:solidFill>
                          <a:latin typeface="FrutigerNext LT Medium"/>
                          <a:ea typeface="华文细黑"/>
                          <a:cs typeface="宋体"/>
                        </a:defRPr>
                      </a:lvl3pPr>
                      <a:lvl4pPr marL="1371600" algn="l" defTabSz="914400" rtl="0" eaLnBrk="1" latinLnBrk="0" hangingPunct="1">
                        <a:defRPr sz="1800" kern="1200">
                          <a:solidFill>
                            <a:schemeClr val="tx1"/>
                          </a:solidFill>
                          <a:latin typeface="FrutigerNext LT Medium"/>
                          <a:ea typeface="华文细黑"/>
                          <a:cs typeface="宋体"/>
                        </a:defRPr>
                      </a:lvl4pPr>
                      <a:lvl5pPr marL="1828800" algn="l" defTabSz="914400" rtl="0" eaLnBrk="1" latinLnBrk="0" hangingPunct="1">
                        <a:defRPr sz="1800" kern="1200">
                          <a:solidFill>
                            <a:schemeClr val="tx1"/>
                          </a:solidFill>
                          <a:latin typeface="FrutigerNext LT Medium"/>
                          <a:ea typeface="华文细黑"/>
                          <a:cs typeface="宋体"/>
                        </a:defRPr>
                      </a:lvl5pPr>
                      <a:lvl6pPr marL="2286000" algn="l" defTabSz="914400" rtl="0" eaLnBrk="1" latinLnBrk="0" hangingPunct="1">
                        <a:defRPr sz="1800" kern="1200">
                          <a:solidFill>
                            <a:schemeClr val="tx1"/>
                          </a:solidFill>
                          <a:latin typeface="FrutigerNext LT Medium"/>
                          <a:ea typeface="华文细黑"/>
                          <a:cs typeface="宋体"/>
                        </a:defRPr>
                      </a:lvl6pPr>
                      <a:lvl7pPr marL="2743200" algn="l" defTabSz="914400" rtl="0" eaLnBrk="1" latinLnBrk="0" hangingPunct="1">
                        <a:defRPr sz="1800" kern="1200">
                          <a:solidFill>
                            <a:schemeClr val="tx1"/>
                          </a:solidFill>
                          <a:latin typeface="FrutigerNext LT Medium"/>
                          <a:ea typeface="华文细黑"/>
                          <a:cs typeface="宋体"/>
                        </a:defRPr>
                      </a:lvl7pPr>
                      <a:lvl8pPr marL="3200400" algn="l" defTabSz="914400" rtl="0" eaLnBrk="1" latinLnBrk="0" hangingPunct="1">
                        <a:defRPr sz="1800" kern="1200">
                          <a:solidFill>
                            <a:schemeClr val="tx1"/>
                          </a:solidFill>
                          <a:latin typeface="FrutigerNext LT Medium"/>
                          <a:ea typeface="华文细黑"/>
                          <a:cs typeface="宋体"/>
                        </a:defRPr>
                      </a:lvl8pPr>
                      <a:lvl9pPr marL="3657600" algn="l" defTabSz="914400" rtl="0" eaLnBrk="1" latinLnBrk="0" hangingPunct="1">
                        <a:defRPr sz="1800" kern="1200">
                          <a:solidFill>
                            <a:schemeClr val="tx1"/>
                          </a:solidFill>
                          <a:latin typeface="FrutigerNext LT Medium"/>
                          <a:ea typeface="华文细黑"/>
                          <a:cs typeface="宋体"/>
                        </a:defRPr>
                      </a:lvl9pPr>
                    </a:lstStyle>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 </a:t>
                      </a:r>
                      <a:endParaRPr lang="zh-CN" sz="1300" spc="30" dirty="0">
                        <a:solidFill>
                          <a:schemeClr val="tx1"/>
                        </a:solidFill>
                        <a:effectLst/>
                        <a:latin typeface="Times New Roman" panose="02020603050405020304" pitchFamily="18" charset="0"/>
                        <a:ea typeface="宋体"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r h="0">
                <a:tc>
                  <a:txBody>
                    <a:bodyPr/>
                    <a:lstStyle>
                      <a:lvl1pPr marL="0" algn="l" defTabSz="914400" rtl="0" eaLnBrk="1" latinLnBrk="0" hangingPunct="1">
                        <a:defRPr sz="1800" kern="1200">
                          <a:solidFill>
                            <a:schemeClr val="tx1"/>
                          </a:solidFill>
                          <a:latin typeface="FrutigerNext LT Medium"/>
                          <a:ea typeface="华文细黑"/>
                          <a:cs typeface="宋体"/>
                        </a:defRPr>
                      </a:lvl1pPr>
                      <a:lvl2pPr marL="457200" algn="l" defTabSz="914400" rtl="0" eaLnBrk="1" latinLnBrk="0" hangingPunct="1">
                        <a:defRPr sz="1800" kern="1200">
                          <a:solidFill>
                            <a:schemeClr val="tx1"/>
                          </a:solidFill>
                          <a:latin typeface="FrutigerNext LT Medium"/>
                          <a:ea typeface="华文细黑"/>
                          <a:cs typeface="宋体"/>
                        </a:defRPr>
                      </a:lvl2pPr>
                      <a:lvl3pPr marL="914400" algn="l" defTabSz="914400" rtl="0" eaLnBrk="1" latinLnBrk="0" hangingPunct="1">
                        <a:defRPr sz="1800" kern="1200">
                          <a:solidFill>
                            <a:schemeClr val="tx1"/>
                          </a:solidFill>
                          <a:latin typeface="FrutigerNext LT Medium"/>
                          <a:ea typeface="华文细黑"/>
                          <a:cs typeface="宋体"/>
                        </a:defRPr>
                      </a:lvl3pPr>
                      <a:lvl4pPr marL="1371600" algn="l" defTabSz="914400" rtl="0" eaLnBrk="1" latinLnBrk="0" hangingPunct="1">
                        <a:defRPr sz="1800" kern="1200">
                          <a:solidFill>
                            <a:schemeClr val="tx1"/>
                          </a:solidFill>
                          <a:latin typeface="FrutigerNext LT Medium"/>
                          <a:ea typeface="华文细黑"/>
                          <a:cs typeface="宋体"/>
                        </a:defRPr>
                      </a:lvl4pPr>
                      <a:lvl5pPr marL="1828800" algn="l" defTabSz="914400" rtl="0" eaLnBrk="1" latinLnBrk="0" hangingPunct="1">
                        <a:defRPr sz="1800" kern="1200">
                          <a:solidFill>
                            <a:schemeClr val="tx1"/>
                          </a:solidFill>
                          <a:latin typeface="FrutigerNext LT Medium"/>
                          <a:ea typeface="华文细黑"/>
                          <a:cs typeface="宋体"/>
                        </a:defRPr>
                      </a:lvl5pPr>
                      <a:lvl6pPr marL="2286000" algn="l" defTabSz="914400" rtl="0" eaLnBrk="1" latinLnBrk="0" hangingPunct="1">
                        <a:defRPr sz="1800" kern="1200">
                          <a:solidFill>
                            <a:schemeClr val="tx1"/>
                          </a:solidFill>
                          <a:latin typeface="FrutigerNext LT Medium"/>
                          <a:ea typeface="华文细黑"/>
                          <a:cs typeface="宋体"/>
                        </a:defRPr>
                      </a:lvl6pPr>
                      <a:lvl7pPr marL="2743200" algn="l" defTabSz="914400" rtl="0" eaLnBrk="1" latinLnBrk="0" hangingPunct="1">
                        <a:defRPr sz="1800" kern="1200">
                          <a:solidFill>
                            <a:schemeClr val="tx1"/>
                          </a:solidFill>
                          <a:latin typeface="FrutigerNext LT Medium"/>
                          <a:ea typeface="华文细黑"/>
                          <a:cs typeface="宋体"/>
                        </a:defRPr>
                      </a:lvl7pPr>
                      <a:lvl8pPr marL="3200400" algn="l" defTabSz="914400" rtl="0" eaLnBrk="1" latinLnBrk="0" hangingPunct="1">
                        <a:defRPr sz="1800" kern="1200">
                          <a:solidFill>
                            <a:schemeClr val="tx1"/>
                          </a:solidFill>
                          <a:latin typeface="FrutigerNext LT Medium"/>
                          <a:ea typeface="华文细黑"/>
                          <a:cs typeface="宋体"/>
                        </a:defRPr>
                      </a:lvl8pPr>
                      <a:lvl9pPr marL="3657600" algn="l" defTabSz="914400" rtl="0" eaLnBrk="1" latinLnBrk="0" hangingPunct="1">
                        <a:defRPr sz="1800" kern="1200">
                          <a:solidFill>
                            <a:schemeClr val="tx1"/>
                          </a:solidFill>
                          <a:latin typeface="FrutigerNext LT Medium"/>
                          <a:ea typeface="华文细黑"/>
                          <a:cs typeface="宋体"/>
                        </a:defRPr>
                      </a:lvl9pPr>
                    </a:lstStyle>
                    <a:p>
                      <a:pPr indent="252095" algn="ctr">
                        <a:lnSpc>
                          <a:spcPts val="1500"/>
                        </a:lnSpc>
                        <a:spcAft>
                          <a:spcPts val="0"/>
                        </a:spcAft>
                      </a:pPr>
                      <a:r>
                        <a:rPr lang="en-US" sz="1050" spc="0" dirty="0">
                          <a:effectLst/>
                          <a:latin typeface="Times New Roman" panose="02020603050405020304" pitchFamily="18" charset="0"/>
                          <a:ea typeface="楷体" panose="02010609060101010101" pitchFamily="49" charset="-122"/>
                          <a:cs typeface="Arial" panose="020B0604020202020204" pitchFamily="34" charset="0"/>
                        </a:rPr>
                        <a:t>106-tone DRU</a:t>
                      </a:r>
                      <a:endParaRPr lang="zh-CN" sz="1300" spc="30" dirty="0">
                        <a:effectLst/>
                        <a:latin typeface="Times New Roman" panose="02020603050405020304" pitchFamily="18" charset="0"/>
                        <a:ea typeface="宋体" panose="02010600030101010101" pitchFamily="2" charset="-122"/>
                      </a:endParaRPr>
                    </a:p>
                    <a:p>
                      <a:pPr indent="252095" algn="ctr">
                        <a:lnSpc>
                          <a:spcPts val="1500"/>
                        </a:lnSpc>
                        <a:spcAft>
                          <a:spcPts val="0"/>
                        </a:spcAft>
                      </a:pPr>
                      <a:r>
                        <a:rPr lang="en-US" sz="1050" spc="0" dirty="0">
                          <a:effectLst/>
                          <a:latin typeface="Times New Roman" panose="02020603050405020304" pitchFamily="18" charset="0"/>
                          <a:ea typeface="楷体" panose="02010609060101010101" pitchFamily="49" charset="-122"/>
                          <a:cs typeface="Arial" panose="020B0604020202020204" pitchFamily="34" charset="0"/>
                        </a:rPr>
                        <a:t>i=1:2</a:t>
                      </a:r>
                      <a:endParaRPr lang="zh-CN" sz="1300" spc="30" dirty="0">
                        <a:effectLst/>
                        <a:latin typeface="Times New Roman" panose="02020603050405020304" pitchFamily="18" charset="0"/>
                        <a:ea typeface="宋体"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lvl1pPr marL="0" algn="l" defTabSz="914400" rtl="0" eaLnBrk="1" latinLnBrk="0" hangingPunct="1">
                        <a:defRPr sz="1800" kern="1200">
                          <a:solidFill>
                            <a:schemeClr val="tx1"/>
                          </a:solidFill>
                          <a:latin typeface="FrutigerNext LT Medium"/>
                          <a:ea typeface="华文细黑"/>
                          <a:cs typeface="宋体"/>
                        </a:defRPr>
                      </a:lvl1pPr>
                      <a:lvl2pPr marL="457200" algn="l" defTabSz="914400" rtl="0" eaLnBrk="1" latinLnBrk="0" hangingPunct="1">
                        <a:defRPr sz="1800" kern="1200">
                          <a:solidFill>
                            <a:schemeClr val="tx1"/>
                          </a:solidFill>
                          <a:latin typeface="FrutigerNext LT Medium"/>
                          <a:ea typeface="华文细黑"/>
                          <a:cs typeface="宋体"/>
                        </a:defRPr>
                      </a:lvl2pPr>
                      <a:lvl3pPr marL="914400" algn="l" defTabSz="914400" rtl="0" eaLnBrk="1" latinLnBrk="0" hangingPunct="1">
                        <a:defRPr sz="1800" kern="1200">
                          <a:solidFill>
                            <a:schemeClr val="tx1"/>
                          </a:solidFill>
                          <a:latin typeface="FrutigerNext LT Medium"/>
                          <a:ea typeface="华文细黑"/>
                          <a:cs typeface="宋体"/>
                        </a:defRPr>
                      </a:lvl3pPr>
                      <a:lvl4pPr marL="1371600" algn="l" defTabSz="914400" rtl="0" eaLnBrk="1" latinLnBrk="0" hangingPunct="1">
                        <a:defRPr sz="1800" kern="1200">
                          <a:solidFill>
                            <a:schemeClr val="tx1"/>
                          </a:solidFill>
                          <a:latin typeface="FrutigerNext LT Medium"/>
                          <a:ea typeface="华文细黑"/>
                          <a:cs typeface="宋体"/>
                        </a:defRPr>
                      </a:lvl4pPr>
                      <a:lvl5pPr marL="1828800" algn="l" defTabSz="914400" rtl="0" eaLnBrk="1" latinLnBrk="0" hangingPunct="1">
                        <a:defRPr sz="1800" kern="1200">
                          <a:solidFill>
                            <a:schemeClr val="tx1"/>
                          </a:solidFill>
                          <a:latin typeface="FrutigerNext LT Medium"/>
                          <a:ea typeface="华文细黑"/>
                          <a:cs typeface="宋体"/>
                        </a:defRPr>
                      </a:lvl5pPr>
                      <a:lvl6pPr marL="2286000" algn="l" defTabSz="914400" rtl="0" eaLnBrk="1" latinLnBrk="0" hangingPunct="1">
                        <a:defRPr sz="1800" kern="1200">
                          <a:solidFill>
                            <a:schemeClr val="tx1"/>
                          </a:solidFill>
                          <a:latin typeface="FrutigerNext LT Medium"/>
                          <a:ea typeface="华文细黑"/>
                          <a:cs typeface="宋体"/>
                        </a:defRPr>
                      </a:lvl6pPr>
                      <a:lvl7pPr marL="2743200" algn="l" defTabSz="914400" rtl="0" eaLnBrk="1" latinLnBrk="0" hangingPunct="1">
                        <a:defRPr sz="1800" kern="1200">
                          <a:solidFill>
                            <a:schemeClr val="tx1"/>
                          </a:solidFill>
                          <a:latin typeface="FrutigerNext LT Medium"/>
                          <a:ea typeface="华文细黑"/>
                          <a:cs typeface="宋体"/>
                        </a:defRPr>
                      </a:lvl7pPr>
                      <a:lvl8pPr marL="3200400" algn="l" defTabSz="914400" rtl="0" eaLnBrk="1" latinLnBrk="0" hangingPunct="1">
                        <a:defRPr sz="1800" kern="1200">
                          <a:solidFill>
                            <a:schemeClr val="tx1"/>
                          </a:solidFill>
                          <a:latin typeface="FrutigerNext LT Medium"/>
                          <a:ea typeface="华文细黑"/>
                          <a:cs typeface="宋体"/>
                        </a:defRPr>
                      </a:lvl8pPr>
                      <a:lvl9pPr marL="3657600" algn="l" defTabSz="914400" rtl="0" eaLnBrk="1" latinLnBrk="0" hangingPunct="1">
                        <a:defRPr sz="1800" kern="1200">
                          <a:solidFill>
                            <a:schemeClr val="tx1"/>
                          </a:solidFill>
                          <a:latin typeface="FrutigerNext LT Medium"/>
                          <a:ea typeface="华文细黑"/>
                          <a:cs typeface="宋体"/>
                        </a:defRPr>
                      </a:lvl9pPr>
                    </a:lstStyle>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DRU1</a:t>
                      </a:r>
                      <a:endParaRPr lang="zh-CN" sz="1300" spc="30" dirty="0">
                        <a:solidFill>
                          <a:schemeClr val="tx1"/>
                        </a:solidFill>
                        <a:effectLst/>
                        <a:latin typeface="Times New Roman" panose="02020603050405020304" pitchFamily="18" charset="0"/>
                        <a:ea typeface="宋体" panose="02010600030101010101" pitchFamily="2" charset="-122"/>
                      </a:endParaRPr>
                    </a:p>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26-tone[DRU1~4]</a:t>
                      </a:r>
                      <a:r>
                        <a:rPr lang="zh-CN"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a:t>
                      </a:r>
                      <a:r>
                        <a:rPr lang="en-US" sz="1050" spc="0" dirty="0" smtClean="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[-8,-2]</a:t>
                      </a:r>
                      <a:endParaRPr lang="zh-CN" sz="1300" spc="30" dirty="0">
                        <a:solidFill>
                          <a:schemeClr val="tx1"/>
                        </a:solidFill>
                        <a:effectLst/>
                        <a:latin typeface="Times New Roman" panose="02020603050405020304" pitchFamily="18" charset="0"/>
                        <a:ea typeface="宋体"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zh-CN" altLang="en-US"/>
                    </a:p>
                  </a:txBody>
                  <a:tcPr/>
                </a:tc>
                <a:tc gridSpan="2">
                  <a:txBody>
                    <a:bodyPr/>
                    <a:lstStyle>
                      <a:lvl1pPr marL="0" algn="l" defTabSz="914400" rtl="0" eaLnBrk="1" latinLnBrk="0" hangingPunct="1">
                        <a:defRPr sz="1800" kern="1200">
                          <a:solidFill>
                            <a:schemeClr val="tx1"/>
                          </a:solidFill>
                          <a:latin typeface="FrutigerNext LT Medium"/>
                          <a:ea typeface="华文细黑"/>
                          <a:cs typeface="宋体"/>
                        </a:defRPr>
                      </a:lvl1pPr>
                      <a:lvl2pPr marL="457200" algn="l" defTabSz="914400" rtl="0" eaLnBrk="1" latinLnBrk="0" hangingPunct="1">
                        <a:defRPr sz="1800" kern="1200">
                          <a:solidFill>
                            <a:schemeClr val="tx1"/>
                          </a:solidFill>
                          <a:latin typeface="FrutigerNext LT Medium"/>
                          <a:ea typeface="华文细黑"/>
                          <a:cs typeface="宋体"/>
                        </a:defRPr>
                      </a:lvl2pPr>
                      <a:lvl3pPr marL="914400" algn="l" defTabSz="914400" rtl="0" eaLnBrk="1" latinLnBrk="0" hangingPunct="1">
                        <a:defRPr sz="1800" kern="1200">
                          <a:solidFill>
                            <a:schemeClr val="tx1"/>
                          </a:solidFill>
                          <a:latin typeface="FrutigerNext LT Medium"/>
                          <a:ea typeface="华文细黑"/>
                          <a:cs typeface="宋体"/>
                        </a:defRPr>
                      </a:lvl3pPr>
                      <a:lvl4pPr marL="1371600" algn="l" defTabSz="914400" rtl="0" eaLnBrk="1" latinLnBrk="0" hangingPunct="1">
                        <a:defRPr sz="1800" kern="1200">
                          <a:solidFill>
                            <a:schemeClr val="tx1"/>
                          </a:solidFill>
                          <a:latin typeface="FrutigerNext LT Medium"/>
                          <a:ea typeface="华文细黑"/>
                          <a:cs typeface="宋体"/>
                        </a:defRPr>
                      </a:lvl4pPr>
                      <a:lvl5pPr marL="1828800" algn="l" defTabSz="914400" rtl="0" eaLnBrk="1" latinLnBrk="0" hangingPunct="1">
                        <a:defRPr sz="1800" kern="1200">
                          <a:solidFill>
                            <a:schemeClr val="tx1"/>
                          </a:solidFill>
                          <a:latin typeface="FrutigerNext LT Medium"/>
                          <a:ea typeface="华文细黑"/>
                          <a:cs typeface="宋体"/>
                        </a:defRPr>
                      </a:lvl5pPr>
                      <a:lvl6pPr marL="2286000" algn="l" defTabSz="914400" rtl="0" eaLnBrk="1" latinLnBrk="0" hangingPunct="1">
                        <a:defRPr sz="1800" kern="1200">
                          <a:solidFill>
                            <a:schemeClr val="tx1"/>
                          </a:solidFill>
                          <a:latin typeface="FrutigerNext LT Medium"/>
                          <a:ea typeface="华文细黑"/>
                          <a:cs typeface="宋体"/>
                        </a:defRPr>
                      </a:lvl6pPr>
                      <a:lvl7pPr marL="2743200" algn="l" defTabSz="914400" rtl="0" eaLnBrk="1" latinLnBrk="0" hangingPunct="1">
                        <a:defRPr sz="1800" kern="1200">
                          <a:solidFill>
                            <a:schemeClr val="tx1"/>
                          </a:solidFill>
                          <a:latin typeface="FrutigerNext LT Medium"/>
                          <a:ea typeface="华文细黑"/>
                          <a:cs typeface="宋体"/>
                        </a:defRPr>
                      </a:lvl7pPr>
                      <a:lvl8pPr marL="3200400" algn="l" defTabSz="914400" rtl="0" eaLnBrk="1" latinLnBrk="0" hangingPunct="1">
                        <a:defRPr sz="1800" kern="1200">
                          <a:solidFill>
                            <a:schemeClr val="tx1"/>
                          </a:solidFill>
                          <a:latin typeface="FrutigerNext LT Medium"/>
                          <a:ea typeface="华文细黑"/>
                          <a:cs typeface="宋体"/>
                        </a:defRPr>
                      </a:lvl8pPr>
                      <a:lvl9pPr marL="3657600" algn="l" defTabSz="914400" rtl="0" eaLnBrk="1" latinLnBrk="0" hangingPunct="1">
                        <a:defRPr sz="1800" kern="1200">
                          <a:solidFill>
                            <a:schemeClr val="tx1"/>
                          </a:solidFill>
                          <a:latin typeface="FrutigerNext LT Medium"/>
                          <a:ea typeface="华文细黑"/>
                          <a:cs typeface="宋体"/>
                        </a:defRPr>
                      </a:lvl9pPr>
                    </a:lstStyle>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DRU2</a:t>
                      </a:r>
                      <a:endParaRPr lang="zh-CN" sz="1300" spc="30" dirty="0">
                        <a:solidFill>
                          <a:schemeClr val="tx1"/>
                        </a:solidFill>
                        <a:effectLst/>
                        <a:latin typeface="Times New Roman" panose="02020603050405020304" pitchFamily="18" charset="0"/>
                        <a:ea typeface="宋体" panose="02010600030101010101" pitchFamily="2" charset="-122"/>
                      </a:endParaRPr>
                    </a:p>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26-tone[DRU6~9]</a:t>
                      </a:r>
                      <a:r>
                        <a:rPr lang="zh-CN"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a:t>
                      </a:r>
                      <a:r>
                        <a:rPr lang="en-US" sz="1050" spc="0" dirty="0" smtClean="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[-7,-3]</a:t>
                      </a:r>
                      <a:endParaRPr lang="zh-CN" sz="1300" spc="30" dirty="0">
                        <a:solidFill>
                          <a:schemeClr val="tx1"/>
                        </a:solidFill>
                        <a:effectLst/>
                        <a:latin typeface="Times New Roman" panose="02020603050405020304" pitchFamily="18" charset="0"/>
                        <a:ea typeface="宋体"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zh-CN" altLang="en-US"/>
                    </a:p>
                  </a:txBody>
                  <a:tcPr/>
                </a:tc>
                <a:tc>
                  <a:txBody>
                    <a:bodyPr/>
                    <a:lstStyle>
                      <a:lvl1pPr marL="0" algn="l" defTabSz="914400" rtl="0" eaLnBrk="1" latinLnBrk="0" hangingPunct="1">
                        <a:defRPr sz="1800" kern="1200">
                          <a:solidFill>
                            <a:schemeClr val="tx1"/>
                          </a:solidFill>
                          <a:latin typeface="FrutigerNext LT Medium"/>
                          <a:ea typeface="华文细黑"/>
                          <a:cs typeface="宋体"/>
                        </a:defRPr>
                      </a:lvl1pPr>
                      <a:lvl2pPr marL="457200" algn="l" defTabSz="914400" rtl="0" eaLnBrk="1" latinLnBrk="0" hangingPunct="1">
                        <a:defRPr sz="1800" kern="1200">
                          <a:solidFill>
                            <a:schemeClr val="tx1"/>
                          </a:solidFill>
                          <a:latin typeface="FrutigerNext LT Medium"/>
                          <a:ea typeface="华文细黑"/>
                          <a:cs typeface="宋体"/>
                        </a:defRPr>
                      </a:lvl2pPr>
                      <a:lvl3pPr marL="914400" algn="l" defTabSz="914400" rtl="0" eaLnBrk="1" latinLnBrk="0" hangingPunct="1">
                        <a:defRPr sz="1800" kern="1200">
                          <a:solidFill>
                            <a:schemeClr val="tx1"/>
                          </a:solidFill>
                          <a:latin typeface="FrutigerNext LT Medium"/>
                          <a:ea typeface="华文细黑"/>
                          <a:cs typeface="宋体"/>
                        </a:defRPr>
                      </a:lvl3pPr>
                      <a:lvl4pPr marL="1371600" algn="l" defTabSz="914400" rtl="0" eaLnBrk="1" latinLnBrk="0" hangingPunct="1">
                        <a:defRPr sz="1800" kern="1200">
                          <a:solidFill>
                            <a:schemeClr val="tx1"/>
                          </a:solidFill>
                          <a:latin typeface="FrutigerNext LT Medium"/>
                          <a:ea typeface="华文细黑"/>
                          <a:cs typeface="宋体"/>
                        </a:defRPr>
                      </a:lvl4pPr>
                      <a:lvl5pPr marL="1828800" algn="l" defTabSz="914400" rtl="0" eaLnBrk="1" latinLnBrk="0" hangingPunct="1">
                        <a:defRPr sz="1800" kern="1200">
                          <a:solidFill>
                            <a:schemeClr val="tx1"/>
                          </a:solidFill>
                          <a:latin typeface="FrutigerNext LT Medium"/>
                          <a:ea typeface="华文细黑"/>
                          <a:cs typeface="宋体"/>
                        </a:defRPr>
                      </a:lvl5pPr>
                      <a:lvl6pPr marL="2286000" algn="l" defTabSz="914400" rtl="0" eaLnBrk="1" latinLnBrk="0" hangingPunct="1">
                        <a:defRPr sz="1800" kern="1200">
                          <a:solidFill>
                            <a:schemeClr val="tx1"/>
                          </a:solidFill>
                          <a:latin typeface="FrutigerNext LT Medium"/>
                          <a:ea typeface="华文细黑"/>
                          <a:cs typeface="宋体"/>
                        </a:defRPr>
                      </a:lvl6pPr>
                      <a:lvl7pPr marL="2743200" algn="l" defTabSz="914400" rtl="0" eaLnBrk="1" latinLnBrk="0" hangingPunct="1">
                        <a:defRPr sz="1800" kern="1200">
                          <a:solidFill>
                            <a:schemeClr val="tx1"/>
                          </a:solidFill>
                          <a:latin typeface="FrutigerNext LT Medium"/>
                          <a:ea typeface="华文细黑"/>
                          <a:cs typeface="宋体"/>
                        </a:defRPr>
                      </a:lvl7pPr>
                      <a:lvl8pPr marL="3200400" algn="l" defTabSz="914400" rtl="0" eaLnBrk="1" latinLnBrk="0" hangingPunct="1">
                        <a:defRPr sz="1800" kern="1200">
                          <a:solidFill>
                            <a:schemeClr val="tx1"/>
                          </a:solidFill>
                          <a:latin typeface="FrutigerNext LT Medium"/>
                          <a:ea typeface="华文细黑"/>
                          <a:cs typeface="宋体"/>
                        </a:defRPr>
                      </a:lvl8pPr>
                      <a:lvl9pPr marL="3657600" algn="l" defTabSz="914400" rtl="0" eaLnBrk="1" latinLnBrk="0" hangingPunct="1">
                        <a:defRPr sz="1800" kern="1200">
                          <a:solidFill>
                            <a:schemeClr val="tx1"/>
                          </a:solidFill>
                          <a:latin typeface="FrutigerNext LT Medium"/>
                          <a:ea typeface="华文细黑"/>
                          <a:cs typeface="宋体"/>
                        </a:defRPr>
                      </a:lvl9pPr>
                    </a:lstStyle>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 </a:t>
                      </a:r>
                      <a:endParaRPr lang="zh-CN" sz="1300" spc="30" dirty="0">
                        <a:solidFill>
                          <a:schemeClr val="tx1"/>
                        </a:solidFill>
                        <a:effectLst/>
                        <a:latin typeface="Times New Roman" panose="02020603050405020304" pitchFamily="18" charset="0"/>
                        <a:ea typeface="宋体"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aphicFrame>
        <p:nvGraphicFramePr>
          <p:cNvPr id="8" name="表格 7"/>
          <p:cNvGraphicFramePr>
            <a:graphicFrameLocks noGrp="1"/>
          </p:cNvGraphicFramePr>
          <p:nvPr>
            <p:extLst>
              <p:ext uri="{D42A27DB-BD31-4B8C-83A1-F6EECF244321}">
                <p14:modId xmlns:p14="http://schemas.microsoft.com/office/powerpoint/2010/main" val="3972096169"/>
              </p:ext>
            </p:extLst>
          </p:nvPr>
        </p:nvGraphicFramePr>
        <p:xfrm>
          <a:off x="929217" y="3573016"/>
          <a:ext cx="6728460" cy="2476500"/>
        </p:xfrm>
        <a:graphic>
          <a:graphicData uri="http://schemas.openxmlformats.org/drawingml/2006/table">
            <a:tbl>
              <a:tblPr firstRow="1" firstCol="1" bandRow="1"/>
              <a:tblGrid>
                <a:gridCol w="1254760"/>
                <a:gridCol w="1254760"/>
                <a:gridCol w="1076325"/>
                <a:gridCol w="1076325"/>
                <a:gridCol w="1076325"/>
                <a:gridCol w="989965"/>
              </a:tblGrid>
              <a:tr h="0">
                <a:tc>
                  <a:txBody>
                    <a:bodyPr/>
                    <a:lstStyle/>
                    <a:p>
                      <a:pPr indent="252095" algn="ctr">
                        <a:lnSpc>
                          <a:spcPts val="1500"/>
                        </a:lnSpc>
                        <a:spcAft>
                          <a:spcPts val="0"/>
                        </a:spcAft>
                      </a:pPr>
                      <a:r>
                        <a:rPr lang="en-US" sz="1050" spc="0" dirty="0" smtClean="0">
                          <a:effectLst/>
                          <a:latin typeface="Times New Roman" panose="02020603050405020304" pitchFamily="18" charset="0"/>
                          <a:ea typeface="楷体" panose="02010609060101010101" pitchFamily="49" charset="-122"/>
                          <a:cs typeface="Arial" panose="020B0604020202020204" pitchFamily="34" charset="0"/>
                        </a:rPr>
                        <a:t>DRU </a:t>
                      </a:r>
                      <a:r>
                        <a:rPr lang="en-US" altLang="zh-CN" sz="1050" spc="0" dirty="0" smtClean="0">
                          <a:effectLst/>
                          <a:latin typeface="Times New Roman" panose="02020603050405020304" pitchFamily="18" charset="0"/>
                          <a:ea typeface="楷体" panose="02010609060101010101" pitchFamily="49" charset="-122"/>
                          <a:cs typeface="Arial" panose="020B0604020202020204" pitchFamily="34" charset="0"/>
                        </a:rPr>
                        <a:t>Type</a:t>
                      </a:r>
                      <a:endParaRPr lang="zh-CN" sz="1300" spc="30" dirty="0">
                        <a:effectLst/>
                        <a:latin typeface="Times New Roman" panose="02020603050405020304" pitchFamily="18" charset="0"/>
                        <a:ea typeface="宋体"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5">
                  <a:txBody>
                    <a:bodyPr/>
                    <a:lstStyle/>
                    <a:p>
                      <a:pPr indent="252095" algn="ctr">
                        <a:lnSpc>
                          <a:spcPts val="1500"/>
                        </a:lnSpc>
                        <a:spcAft>
                          <a:spcPts val="0"/>
                        </a:spcAft>
                      </a:pPr>
                      <a:r>
                        <a:rPr lang="en-US" sz="1050" spc="0" dirty="0" smtClean="0">
                          <a:effectLst/>
                          <a:latin typeface="Times New Roman" panose="02020603050405020304" pitchFamily="18" charset="0"/>
                          <a:ea typeface="楷体" panose="02010609060101010101" pitchFamily="49" charset="-122"/>
                          <a:cs typeface="Arial" panose="020B0604020202020204" pitchFamily="34" charset="0"/>
                        </a:rPr>
                        <a:t>DRU </a:t>
                      </a:r>
                      <a:r>
                        <a:rPr lang="en-US" altLang="zh-CN" sz="1050" spc="0" dirty="0" smtClean="0">
                          <a:effectLst/>
                          <a:latin typeface="Times New Roman" panose="02020603050405020304" pitchFamily="18" charset="0"/>
                          <a:ea typeface="楷体" panose="02010609060101010101" pitchFamily="49" charset="-122"/>
                          <a:cs typeface="Arial" panose="020B0604020202020204" pitchFamily="34" charset="0"/>
                        </a:rPr>
                        <a:t>index and tone range</a:t>
                      </a:r>
                      <a:endParaRPr lang="zh-CN" sz="1300" spc="30" dirty="0">
                        <a:effectLst/>
                        <a:latin typeface="Times New Roman" panose="02020603050405020304" pitchFamily="18" charset="0"/>
                        <a:ea typeface="宋体"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0">
                <a:tc rowSpan="2">
                  <a:txBody>
                    <a:bodyPr/>
                    <a:lstStyle/>
                    <a:p>
                      <a:pPr indent="252095" algn="ctr">
                        <a:lnSpc>
                          <a:spcPts val="1500"/>
                        </a:lnSpc>
                        <a:spcAft>
                          <a:spcPts val="0"/>
                        </a:spcAft>
                      </a:pPr>
                      <a:r>
                        <a:rPr lang="en-US" sz="1050" spc="0">
                          <a:effectLst/>
                          <a:latin typeface="Times New Roman" panose="02020603050405020304" pitchFamily="18" charset="0"/>
                          <a:ea typeface="楷体" panose="02010609060101010101" pitchFamily="49" charset="-122"/>
                          <a:cs typeface="Arial" panose="020B0604020202020204" pitchFamily="34" charset="0"/>
                        </a:rPr>
                        <a:t>26-tone DRU</a:t>
                      </a:r>
                      <a:endParaRPr lang="zh-CN" sz="1300" spc="30">
                        <a:effectLst/>
                        <a:latin typeface="Times New Roman" panose="02020603050405020304" pitchFamily="18" charset="0"/>
                        <a:ea typeface="宋体" panose="02010600030101010101" pitchFamily="2" charset="-122"/>
                      </a:endParaRPr>
                    </a:p>
                    <a:p>
                      <a:pPr indent="252095" algn="ctr">
                        <a:lnSpc>
                          <a:spcPts val="1500"/>
                        </a:lnSpc>
                        <a:spcAft>
                          <a:spcPts val="0"/>
                        </a:spcAft>
                      </a:pPr>
                      <a:r>
                        <a:rPr lang="en-US" sz="1050" spc="0">
                          <a:effectLst/>
                          <a:latin typeface="Times New Roman" panose="02020603050405020304" pitchFamily="18" charset="0"/>
                          <a:ea typeface="楷体" panose="02010609060101010101" pitchFamily="49" charset="-122"/>
                          <a:cs typeface="Arial" panose="020B0604020202020204" pitchFamily="34" charset="0"/>
                        </a:rPr>
                        <a:t>i=1:9</a:t>
                      </a:r>
                      <a:endParaRPr lang="zh-CN" sz="1300" spc="30">
                        <a:effectLst/>
                        <a:latin typeface="Times New Roman" panose="02020603050405020304" pitchFamily="18" charset="0"/>
                        <a:ea typeface="宋体"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DRU1</a:t>
                      </a:r>
                      <a:endParaRPr lang="zh-CN" sz="1300" spc="30" dirty="0">
                        <a:solidFill>
                          <a:schemeClr val="tx1"/>
                        </a:solidFill>
                        <a:effectLst/>
                        <a:latin typeface="Times New Roman" panose="02020603050405020304" pitchFamily="18" charset="0"/>
                        <a:ea typeface="宋体" panose="02010600030101010101" pitchFamily="2" charset="-122"/>
                      </a:endParaRPr>
                    </a:p>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a:t>
                      </a:r>
                      <a:r>
                        <a:rPr lang="en-US" sz="1050" spc="0" dirty="0" smtClean="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124:9</a:t>
                      </a: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a:t>
                      </a:r>
                      <a:r>
                        <a:rPr lang="en-US" sz="1050" spc="0" dirty="0" smtClean="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16</a:t>
                      </a:r>
                      <a:r>
                        <a:rPr lang="zh-CN" sz="1050" spc="0" dirty="0" smtClean="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a:t>
                      </a:r>
                      <a:r>
                        <a:rPr lang="en-US" sz="1050" spc="0" dirty="0" smtClean="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2:9:110]</a:t>
                      </a:r>
                      <a:endParaRPr lang="zh-CN" sz="1300" spc="30" dirty="0">
                        <a:solidFill>
                          <a:schemeClr val="tx1"/>
                        </a:solidFill>
                        <a:effectLst/>
                        <a:latin typeface="Times New Roman" panose="02020603050405020304" pitchFamily="18" charset="0"/>
                        <a:ea typeface="宋体"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DRU2</a:t>
                      </a:r>
                      <a:endParaRPr lang="zh-CN" sz="1300" spc="30" dirty="0">
                        <a:solidFill>
                          <a:schemeClr val="tx1"/>
                        </a:solidFill>
                        <a:effectLst/>
                        <a:latin typeface="Times New Roman" panose="02020603050405020304" pitchFamily="18" charset="0"/>
                        <a:ea typeface="宋体" panose="02010600030101010101" pitchFamily="2" charset="-122"/>
                      </a:endParaRPr>
                    </a:p>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a:t>
                      </a:r>
                      <a:r>
                        <a:rPr lang="en-US" sz="1050" spc="0" dirty="0" smtClean="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120:9:-12</a:t>
                      </a:r>
                      <a:r>
                        <a:rPr lang="zh-CN" sz="1050" spc="0" dirty="0" smtClean="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a:t>
                      </a:r>
                      <a:r>
                        <a:rPr lang="en-US" sz="1050" spc="0" dirty="0" smtClean="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6:9:114]</a:t>
                      </a:r>
                      <a:endParaRPr lang="zh-CN" sz="1300" spc="30" dirty="0">
                        <a:solidFill>
                          <a:schemeClr val="tx1"/>
                        </a:solidFill>
                        <a:effectLst/>
                        <a:latin typeface="Times New Roman" panose="02020603050405020304" pitchFamily="18" charset="0"/>
                        <a:ea typeface="宋体"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DRU3</a:t>
                      </a:r>
                      <a:endParaRPr lang="zh-CN" sz="1300" spc="30" dirty="0">
                        <a:solidFill>
                          <a:schemeClr val="tx1"/>
                        </a:solidFill>
                        <a:effectLst/>
                        <a:latin typeface="Times New Roman" panose="02020603050405020304" pitchFamily="18" charset="0"/>
                        <a:ea typeface="宋体" panose="02010600030101010101" pitchFamily="2" charset="-122"/>
                      </a:endParaRPr>
                    </a:p>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a:t>
                      </a:r>
                      <a:r>
                        <a:rPr lang="en-US" sz="1050" spc="0" dirty="0" smtClean="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122:9</a:t>
                      </a: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a:t>
                      </a:r>
                      <a:r>
                        <a:rPr lang="en-US" sz="1050" spc="0" dirty="0" smtClean="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14</a:t>
                      </a:r>
                      <a:r>
                        <a:rPr lang="zh-CN" sz="1050" spc="0" dirty="0" smtClean="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a:t>
                      </a:r>
                      <a:r>
                        <a:rPr lang="en-US" sz="1050" spc="0" dirty="0" smtClean="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4:9:112]</a:t>
                      </a:r>
                      <a:endParaRPr lang="zh-CN" sz="1300" spc="30" dirty="0">
                        <a:solidFill>
                          <a:schemeClr val="tx1"/>
                        </a:solidFill>
                        <a:effectLst/>
                        <a:latin typeface="Times New Roman" panose="02020603050405020304" pitchFamily="18" charset="0"/>
                        <a:ea typeface="宋体"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DRU4</a:t>
                      </a:r>
                      <a:endParaRPr lang="zh-CN" sz="1300" spc="30" dirty="0">
                        <a:solidFill>
                          <a:schemeClr val="tx1"/>
                        </a:solidFill>
                        <a:effectLst/>
                        <a:latin typeface="Times New Roman" panose="02020603050405020304" pitchFamily="18" charset="0"/>
                        <a:ea typeface="宋体" panose="02010600030101010101" pitchFamily="2" charset="-122"/>
                      </a:endParaRPr>
                    </a:p>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a:t>
                      </a:r>
                      <a:r>
                        <a:rPr lang="en-US" sz="1050" spc="0" dirty="0" smtClean="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118:9:-10</a:t>
                      </a:r>
                      <a:r>
                        <a:rPr lang="zh-CN" sz="1050" spc="0" dirty="0" smtClean="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a:t>
                      </a:r>
                      <a:r>
                        <a:rPr lang="en-US" sz="1050" spc="0" dirty="0" smtClean="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8:9:116]</a:t>
                      </a:r>
                      <a:endParaRPr lang="zh-CN" sz="1300" spc="30" dirty="0">
                        <a:solidFill>
                          <a:schemeClr val="tx1"/>
                        </a:solidFill>
                        <a:effectLst/>
                        <a:latin typeface="Times New Roman" panose="02020603050405020304" pitchFamily="18" charset="0"/>
                        <a:ea typeface="宋体"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DRU5</a:t>
                      </a:r>
                      <a:endParaRPr lang="zh-CN" sz="1300" spc="30" dirty="0">
                        <a:solidFill>
                          <a:schemeClr val="tx1"/>
                        </a:solidFill>
                        <a:effectLst/>
                        <a:latin typeface="Times New Roman" panose="02020603050405020304" pitchFamily="18" charset="0"/>
                        <a:ea typeface="宋体" panose="02010600030101010101" pitchFamily="2" charset="-122"/>
                      </a:endParaRPr>
                    </a:p>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a:t>
                      </a:r>
                      <a:r>
                        <a:rPr lang="en-US" sz="1050" spc="0" dirty="0" smtClean="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116:9:-8</a:t>
                      </a:r>
                      <a:r>
                        <a:rPr lang="zh-CN" sz="1050" spc="0" dirty="0" smtClean="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a:t>
                      </a:r>
                      <a:r>
                        <a:rPr lang="en-US" sz="1050" spc="0" dirty="0" smtClean="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1:9:109]</a:t>
                      </a:r>
                      <a:endParaRPr lang="zh-CN" sz="1300" spc="30" dirty="0">
                        <a:solidFill>
                          <a:schemeClr val="tx1"/>
                        </a:solidFill>
                        <a:effectLst/>
                        <a:latin typeface="Times New Roman" panose="02020603050405020304" pitchFamily="18" charset="0"/>
                        <a:ea typeface="宋体"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vMerge="1">
                  <a:txBody>
                    <a:bodyPr/>
                    <a:lstStyle/>
                    <a:p>
                      <a:endParaRPr lang="zh-CN" altLang="en-US"/>
                    </a:p>
                  </a:txBody>
                  <a:tcPr/>
                </a:tc>
                <a:tc>
                  <a:txBody>
                    <a:bodyPr/>
                    <a:lstStyle/>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DRU6</a:t>
                      </a:r>
                      <a:endParaRPr lang="zh-CN" sz="1300" spc="30" dirty="0">
                        <a:solidFill>
                          <a:schemeClr val="tx1"/>
                        </a:solidFill>
                        <a:effectLst/>
                        <a:latin typeface="Times New Roman" panose="02020603050405020304" pitchFamily="18" charset="0"/>
                        <a:ea typeface="宋体" panose="02010600030101010101" pitchFamily="2" charset="-122"/>
                      </a:endParaRPr>
                    </a:p>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a:t>
                      </a:r>
                      <a:r>
                        <a:rPr lang="en-US" sz="1050" spc="0" dirty="0" smtClean="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123:9</a:t>
                      </a: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a:t>
                      </a:r>
                      <a:r>
                        <a:rPr lang="en-US" sz="1050" spc="0" dirty="0" smtClean="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15</a:t>
                      </a:r>
                      <a:r>
                        <a:rPr lang="zh-CN" sz="1050" spc="0" dirty="0" smtClean="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a:t>
                      </a:r>
                      <a:r>
                        <a:rPr lang="en-US" sz="1050" spc="0" dirty="0" smtClean="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3:9:111]</a:t>
                      </a:r>
                      <a:endParaRPr lang="zh-CN" sz="1300" spc="30" dirty="0">
                        <a:solidFill>
                          <a:schemeClr val="tx1"/>
                        </a:solidFill>
                        <a:effectLst/>
                        <a:latin typeface="Times New Roman" panose="02020603050405020304" pitchFamily="18" charset="0"/>
                        <a:ea typeface="宋体"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DRU7</a:t>
                      </a:r>
                      <a:endParaRPr lang="zh-CN" sz="1300" spc="30" dirty="0">
                        <a:solidFill>
                          <a:schemeClr val="tx1"/>
                        </a:solidFill>
                        <a:effectLst/>
                        <a:latin typeface="Times New Roman" panose="02020603050405020304" pitchFamily="18" charset="0"/>
                        <a:ea typeface="宋体" panose="02010600030101010101" pitchFamily="2" charset="-122"/>
                      </a:endParaRPr>
                    </a:p>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a:t>
                      </a:r>
                      <a:r>
                        <a:rPr lang="en-US" sz="1050" spc="0" dirty="0" smtClean="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119:9:-11</a:t>
                      </a:r>
                      <a:r>
                        <a:rPr lang="zh-CN" sz="1050" spc="0" dirty="0" smtClean="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a:t>
                      </a:r>
                      <a:r>
                        <a:rPr lang="en-US" sz="1050" spc="0" dirty="0" smtClean="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7:9:115]</a:t>
                      </a:r>
                      <a:endParaRPr lang="zh-CN" sz="1300" spc="30" dirty="0">
                        <a:solidFill>
                          <a:schemeClr val="tx1"/>
                        </a:solidFill>
                        <a:effectLst/>
                        <a:latin typeface="Times New Roman" panose="02020603050405020304" pitchFamily="18" charset="0"/>
                        <a:ea typeface="宋体"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DRU8</a:t>
                      </a:r>
                      <a:endParaRPr lang="zh-CN" sz="1300" spc="30" dirty="0">
                        <a:solidFill>
                          <a:schemeClr val="tx1"/>
                        </a:solidFill>
                        <a:effectLst/>
                        <a:latin typeface="Times New Roman" panose="02020603050405020304" pitchFamily="18" charset="0"/>
                        <a:ea typeface="宋体" panose="02010600030101010101" pitchFamily="2" charset="-122"/>
                      </a:endParaRPr>
                    </a:p>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a:t>
                      </a:r>
                      <a:r>
                        <a:rPr lang="en-US" sz="1050" spc="0" dirty="0" smtClean="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121:9:-13</a:t>
                      </a:r>
                      <a:r>
                        <a:rPr lang="zh-CN" sz="1050" spc="0" dirty="0" smtClean="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a:t>
                      </a:r>
                      <a:r>
                        <a:rPr lang="en-US" sz="1050" spc="0" dirty="0" smtClean="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5:9:113]</a:t>
                      </a:r>
                      <a:endParaRPr lang="zh-CN" sz="1300" spc="30" dirty="0">
                        <a:solidFill>
                          <a:schemeClr val="tx1"/>
                        </a:solidFill>
                        <a:effectLst/>
                        <a:latin typeface="Times New Roman" panose="02020603050405020304" pitchFamily="18" charset="0"/>
                        <a:ea typeface="宋体"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DRU9</a:t>
                      </a:r>
                      <a:endParaRPr lang="zh-CN" sz="1300" spc="30" dirty="0">
                        <a:solidFill>
                          <a:schemeClr val="tx1"/>
                        </a:solidFill>
                        <a:effectLst/>
                        <a:latin typeface="Times New Roman" panose="02020603050405020304" pitchFamily="18" charset="0"/>
                        <a:ea typeface="宋体" panose="02010600030101010101" pitchFamily="2" charset="-122"/>
                      </a:endParaRPr>
                    </a:p>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a:t>
                      </a:r>
                      <a:r>
                        <a:rPr lang="en-US" sz="1050" spc="0" dirty="0" smtClean="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117:9:-9</a:t>
                      </a:r>
                      <a:r>
                        <a:rPr lang="zh-CN" sz="1050" spc="0" dirty="0" smtClean="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a:t>
                      </a:r>
                      <a:r>
                        <a:rPr lang="en-US" sz="1050" spc="0" dirty="0" smtClean="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0:9:108]</a:t>
                      </a:r>
                      <a:endParaRPr lang="zh-CN" sz="1300" spc="30" dirty="0">
                        <a:solidFill>
                          <a:schemeClr val="tx1"/>
                        </a:solidFill>
                        <a:effectLst/>
                        <a:latin typeface="Times New Roman" panose="02020603050405020304" pitchFamily="18" charset="0"/>
                        <a:ea typeface="宋体"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 </a:t>
                      </a:r>
                      <a:endParaRPr lang="zh-CN" sz="1300" spc="30" dirty="0">
                        <a:solidFill>
                          <a:schemeClr val="tx1"/>
                        </a:solidFill>
                        <a:effectLst/>
                        <a:latin typeface="Times New Roman" panose="02020603050405020304" pitchFamily="18" charset="0"/>
                        <a:ea typeface="宋体"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rowSpan="2">
                  <a:txBody>
                    <a:bodyPr/>
                    <a:lstStyle/>
                    <a:p>
                      <a:pPr indent="252095" algn="ctr">
                        <a:lnSpc>
                          <a:spcPts val="1500"/>
                        </a:lnSpc>
                        <a:spcAft>
                          <a:spcPts val="0"/>
                        </a:spcAft>
                      </a:pPr>
                      <a:r>
                        <a:rPr lang="en-US" sz="1050" spc="0">
                          <a:effectLst/>
                          <a:latin typeface="Times New Roman" panose="02020603050405020304" pitchFamily="18" charset="0"/>
                          <a:ea typeface="楷体" panose="02010609060101010101" pitchFamily="49" charset="-122"/>
                          <a:cs typeface="Arial" panose="020B0604020202020204" pitchFamily="34" charset="0"/>
                        </a:rPr>
                        <a:t>52-tone DRU</a:t>
                      </a:r>
                      <a:endParaRPr lang="zh-CN" sz="1300" spc="30">
                        <a:effectLst/>
                        <a:latin typeface="Times New Roman" panose="02020603050405020304" pitchFamily="18" charset="0"/>
                        <a:ea typeface="宋体" panose="02010600030101010101" pitchFamily="2" charset="-122"/>
                      </a:endParaRPr>
                    </a:p>
                    <a:p>
                      <a:pPr indent="252095" algn="ctr">
                        <a:lnSpc>
                          <a:spcPts val="1500"/>
                        </a:lnSpc>
                        <a:spcAft>
                          <a:spcPts val="0"/>
                        </a:spcAft>
                      </a:pPr>
                      <a:r>
                        <a:rPr lang="en-US" sz="1050" spc="0">
                          <a:effectLst/>
                          <a:latin typeface="Times New Roman" panose="02020603050405020304" pitchFamily="18" charset="0"/>
                          <a:ea typeface="楷体" panose="02010609060101010101" pitchFamily="49" charset="-122"/>
                          <a:cs typeface="Arial" panose="020B0604020202020204" pitchFamily="34" charset="0"/>
                        </a:rPr>
                        <a:t>i=1:4</a:t>
                      </a:r>
                      <a:endParaRPr lang="zh-CN" sz="1300" spc="30">
                        <a:effectLst/>
                        <a:latin typeface="Times New Roman" panose="02020603050405020304" pitchFamily="18" charset="0"/>
                        <a:ea typeface="宋体"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DRU1</a:t>
                      </a:r>
                      <a:endParaRPr lang="zh-CN" sz="1300" spc="30" dirty="0">
                        <a:solidFill>
                          <a:schemeClr val="tx1"/>
                        </a:solidFill>
                        <a:effectLst/>
                        <a:latin typeface="Times New Roman" panose="02020603050405020304" pitchFamily="18" charset="0"/>
                        <a:ea typeface="宋体" panose="02010600030101010101" pitchFamily="2" charset="-122"/>
                      </a:endParaRPr>
                    </a:p>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26-tone[DRU1</a:t>
                      </a:r>
                      <a:r>
                        <a:rPr lang="zh-CN"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a:t>
                      </a: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DRU2]</a:t>
                      </a:r>
                      <a:endParaRPr lang="zh-CN" sz="1300" spc="30" dirty="0">
                        <a:solidFill>
                          <a:schemeClr val="tx1"/>
                        </a:solidFill>
                        <a:effectLst/>
                        <a:latin typeface="Times New Roman" panose="02020603050405020304" pitchFamily="18" charset="0"/>
                        <a:ea typeface="宋体"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gridSpan="2">
                  <a:txBody>
                    <a:bodyPr/>
                    <a:lstStyle/>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DRU2</a:t>
                      </a:r>
                      <a:endParaRPr lang="zh-CN" sz="1300" spc="30" dirty="0">
                        <a:solidFill>
                          <a:schemeClr val="tx1"/>
                        </a:solidFill>
                        <a:effectLst/>
                        <a:latin typeface="Times New Roman" panose="02020603050405020304" pitchFamily="18" charset="0"/>
                        <a:ea typeface="宋体" panose="02010600030101010101" pitchFamily="2" charset="-122"/>
                      </a:endParaRPr>
                    </a:p>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26-tone[DRU3</a:t>
                      </a:r>
                      <a:r>
                        <a:rPr lang="zh-CN"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a:t>
                      </a: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DRU4]</a:t>
                      </a:r>
                      <a:endParaRPr lang="zh-CN" sz="1300" spc="30" dirty="0">
                        <a:solidFill>
                          <a:schemeClr val="tx1"/>
                        </a:solidFill>
                        <a:effectLst/>
                        <a:latin typeface="Times New Roman" panose="02020603050405020304" pitchFamily="18" charset="0"/>
                        <a:ea typeface="宋体"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a:txBody>
                    <a:bodyPr/>
                    <a:lstStyle/>
                    <a:p>
                      <a:pPr indent="252095" algn="ctr">
                        <a:lnSpc>
                          <a:spcPts val="1500"/>
                        </a:lnSpc>
                        <a:spcAft>
                          <a:spcPts val="0"/>
                        </a:spcAft>
                      </a:pPr>
                      <a:r>
                        <a:rPr lang="en-US" sz="1050" spc="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 </a:t>
                      </a:r>
                      <a:endParaRPr lang="zh-CN" sz="1300" spc="30">
                        <a:solidFill>
                          <a:schemeClr val="tx1"/>
                        </a:solidFill>
                        <a:effectLst/>
                        <a:latin typeface="Times New Roman" panose="02020603050405020304" pitchFamily="18" charset="0"/>
                        <a:ea typeface="宋体"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vMerge="1">
                  <a:txBody>
                    <a:bodyPr/>
                    <a:lstStyle/>
                    <a:p>
                      <a:endParaRPr lang="zh-CN" altLang="en-US"/>
                    </a:p>
                  </a:txBody>
                  <a:tcPr/>
                </a:tc>
                <a:tc gridSpan="2">
                  <a:txBody>
                    <a:bodyPr/>
                    <a:lstStyle/>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DRU3</a:t>
                      </a:r>
                      <a:endParaRPr lang="zh-CN" sz="1300" spc="30" dirty="0">
                        <a:solidFill>
                          <a:schemeClr val="tx1"/>
                        </a:solidFill>
                        <a:effectLst/>
                        <a:latin typeface="Times New Roman" panose="02020603050405020304" pitchFamily="18" charset="0"/>
                        <a:ea typeface="宋体" panose="02010600030101010101" pitchFamily="2" charset="-122"/>
                      </a:endParaRPr>
                    </a:p>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26-tone[DRU6</a:t>
                      </a:r>
                      <a:r>
                        <a:rPr lang="zh-CN"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a:t>
                      </a: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DRU7]</a:t>
                      </a:r>
                      <a:endParaRPr lang="zh-CN" sz="1300" spc="30" dirty="0">
                        <a:solidFill>
                          <a:schemeClr val="tx1"/>
                        </a:solidFill>
                        <a:effectLst/>
                        <a:latin typeface="Times New Roman" panose="02020603050405020304" pitchFamily="18" charset="0"/>
                        <a:ea typeface="宋体"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gridSpan="2">
                  <a:txBody>
                    <a:bodyPr/>
                    <a:lstStyle/>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DRU4</a:t>
                      </a:r>
                      <a:endParaRPr lang="zh-CN" sz="1300" spc="30" dirty="0">
                        <a:solidFill>
                          <a:schemeClr val="tx1"/>
                        </a:solidFill>
                        <a:effectLst/>
                        <a:latin typeface="Times New Roman" panose="02020603050405020304" pitchFamily="18" charset="0"/>
                        <a:ea typeface="宋体" panose="02010600030101010101" pitchFamily="2" charset="-122"/>
                      </a:endParaRPr>
                    </a:p>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26-tone[DRU8</a:t>
                      </a:r>
                      <a:r>
                        <a:rPr lang="zh-CN"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a:t>
                      </a: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DRU9]</a:t>
                      </a:r>
                      <a:endParaRPr lang="zh-CN" sz="1300" spc="30" dirty="0">
                        <a:solidFill>
                          <a:schemeClr val="tx1"/>
                        </a:solidFill>
                        <a:effectLst/>
                        <a:latin typeface="Times New Roman" panose="02020603050405020304" pitchFamily="18" charset="0"/>
                        <a:ea typeface="宋体"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a:txBody>
                    <a:bodyPr/>
                    <a:lstStyle/>
                    <a:p>
                      <a:pPr indent="252095" algn="ctr">
                        <a:lnSpc>
                          <a:spcPts val="1500"/>
                        </a:lnSpc>
                        <a:spcAft>
                          <a:spcPts val="0"/>
                        </a:spcAft>
                      </a:pPr>
                      <a:r>
                        <a:rPr lang="en-US" sz="1050" spc="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 </a:t>
                      </a:r>
                      <a:endParaRPr lang="zh-CN" sz="1300" spc="30">
                        <a:solidFill>
                          <a:schemeClr val="tx1"/>
                        </a:solidFill>
                        <a:effectLst/>
                        <a:latin typeface="Times New Roman" panose="02020603050405020304" pitchFamily="18" charset="0"/>
                        <a:ea typeface="宋体"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indent="252095" algn="ctr">
                        <a:lnSpc>
                          <a:spcPts val="1500"/>
                        </a:lnSpc>
                        <a:spcAft>
                          <a:spcPts val="0"/>
                        </a:spcAft>
                      </a:pPr>
                      <a:r>
                        <a:rPr lang="en-US" sz="1050" spc="0">
                          <a:effectLst/>
                          <a:latin typeface="Times New Roman" panose="02020603050405020304" pitchFamily="18" charset="0"/>
                          <a:ea typeface="楷体" panose="02010609060101010101" pitchFamily="49" charset="-122"/>
                          <a:cs typeface="Arial" panose="020B0604020202020204" pitchFamily="34" charset="0"/>
                        </a:rPr>
                        <a:t>106-tone DRU</a:t>
                      </a:r>
                      <a:endParaRPr lang="zh-CN" sz="1300" spc="30">
                        <a:effectLst/>
                        <a:latin typeface="Times New Roman" panose="02020603050405020304" pitchFamily="18" charset="0"/>
                        <a:ea typeface="宋体" panose="02010600030101010101" pitchFamily="2" charset="-122"/>
                      </a:endParaRPr>
                    </a:p>
                    <a:p>
                      <a:pPr indent="252095" algn="ctr">
                        <a:lnSpc>
                          <a:spcPts val="1500"/>
                        </a:lnSpc>
                        <a:spcAft>
                          <a:spcPts val="0"/>
                        </a:spcAft>
                      </a:pPr>
                      <a:r>
                        <a:rPr lang="en-US" sz="1050" spc="0">
                          <a:effectLst/>
                          <a:latin typeface="Times New Roman" panose="02020603050405020304" pitchFamily="18" charset="0"/>
                          <a:ea typeface="楷体" panose="02010609060101010101" pitchFamily="49" charset="-122"/>
                          <a:cs typeface="Arial" panose="020B0604020202020204" pitchFamily="34" charset="0"/>
                        </a:rPr>
                        <a:t>i=1:2</a:t>
                      </a:r>
                      <a:endParaRPr lang="zh-CN" sz="1300" spc="30">
                        <a:effectLst/>
                        <a:latin typeface="Times New Roman" panose="02020603050405020304" pitchFamily="18" charset="0"/>
                        <a:ea typeface="宋体"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DRU1</a:t>
                      </a:r>
                      <a:endParaRPr lang="zh-CN" sz="1300" spc="30" dirty="0">
                        <a:solidFill>
                          <a:schemeClr val="tx1"/>
                        </a:solidFill>
                        <a:effectLst/>
                        <a:latin typeface="Times New Roman" panose="02020603050405020304" pitchFamily="18" charset="0"/>
                        <a:ea typeface="宋体" panose="02010600030101010101" pitchFamily="2" charset="-122"/>
                      </a:endParaRPr>
                    </a:p>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26-tone[DRU1~4]</a:t>
                      </a:r>
                      <a:r>
                        <a:rPr lang="zh-CN"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a:t>
                      </a:r>
                      <a:r>
                        <a:rPr lang="en-US" sz="1050" spc="0" dirty="0" smtClean="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[-7,-1]</a:t>
                      </a:r>
                      <a:endParaRPr lang="zh-CN" sz="1300" spc="30" dirty="0">
                        <a:solidFill>
                          <a:schemeClr val="tx1"/>
                        </a:solidFill>
                        <a:effectLst/>
                        <a:latin typeface="Times New Roman" panose="02020603050405020304" pitchFamily="18" charset="0"/>
                        <a:ea typeface="宋体"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gridSpan="2">
                  <a:txBody>
                    <a:bodyPr/>
                    <a:lstStyle/>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DRU2</a:t>
                      </a:r>
                      <a:endParaRPr lang="zh-CN" sz="1300" spc="30" dirty="0">
                        <a:solidFill>
                          <a:schemeClr val="tx1"/>
                        </a:solidFill>
                        <a:effectLst/>
                        <a:latin typeface="Times New Roman" panose="02020603050405020304" pitchFamily="18" charset="0"/>
                        <a:ea typeface="宋体" panose="02010600030101010101" pitchFamily="2" charset="-122"/>
                      </a:endParaRPr>
                    </a:p>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26-tone[DRU6~9]</a:t>
                      </a:r>
                      <a:r>
                        <a:rPr lang="zh-CN"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a:t>
                      </a:r>
                      <a:r>
                        <a:rPr lang="en-US" sz="1050" spc="0" dirty="0" smtClean="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[-6,-2]</a:t>
                      </a:r>
                      <a:endParaRPr lang="zh-CN" sz="1300" spc="30" dirty="0">
                        <a:solidFill>
                          <a:schemeClr val="tx1"/>
                        </a:solidFill>
                        <a:effectLst/>
                        <a:latin typeface="Times New Roman" panose="02020603050405020304" pitchFamily="18" charset="0"/>
                        <a:ea typeface="宋体"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a:txBody>
                    <a:bodyPr/>
                    <a:lstStyle/>
                    <a:p>
                      <a:pPr indent="252095" algn="ctr">
                        <a:lnSpc>
                          <a:spcPts val="1500"/>
                        </a:lnSpc>
                        <a:spcAft>
                          <a:spcPts val="0"/>
                        </a:spcAft>
                      </a:pPr>
                      <a:r>
                        <a:rPr lang="en-US" sz="1050" spc="0" dirty="0">
                          <a:solidFill>
                            <a:schemeClr val="tx1"/>
                          </a:solidFill>
                          <a:effectLst/>
                          <a:latin typeface="Times New Roman" panose="02020603050405020304" pitchFamily="18" charset="0"/>
                          <a:ea typeface="楷体" panose="02010609060101010101" pitchFamily="49" charset="-122"/>
                          <a:cs typeface="Arial" panose="020B0604020202020204" pitchFamily="34" charset="0"/>
                        </a:rPr>
                        <a:t> </a:t>
                      </a:r>
                      <a:endParaRPr lang="zh-CN" sz="1300" spc="30" dirty="0">
                        <a:solidFill>
                          <a:schemeClr val="tx1"/>
                        </a:solidFill>
                        <a:effectLst/>
                        <a:latin typeface="Times New Roman" panose="02020603050405020304" pitchFamily="18" charset="0"/>
                        <a:ea typeface="宋体"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9" name="文本框 8"/>
          <p:cNvSpPr txBox="1"/>
          <p:nvPr/>
        </p:nvSpPr>
        <p:spPr>
          <a:xfrm>
            <a:off x="7896200" y="1731471"/>
            <a:ext cx="3888432" cy="738664"/>
          </a:xfrm>
          <a:prstGeom prst="rect">
            <a:avLst/>
          </a:prstGeom>
          <a:noFill/>
        </p:spPr>
        <p:txBody>
          <a:bodyPr wrap="square" rtlCol="0">
            <a:spAutoFit/>
          </a:bodyPr>
          <a:lstStyle/>
          <a:p>
            <a:r>
              <a:rPr lang="en-US" altLang="zh-CN" sz="1400" dirty="0" smtClean="0">
                <a:solidFill>
                  <a:schemeClr val="tx1"/>
                </a:solidFill>
              </a:rPr>
              <a:t>The converted </a:t>
            </a:r>
            <a:r>
              <a:rPr lang="en-US" altLang="zh-CN" sz="1400" dirty="0">
                <a:solidFill>
                  <a:schemeClr val="tx1"/>
                </a:solidFill>
              </a:rPr>
              <a:t>DRU tone </a:t>
            </a:r>
            <a:r>
              <a:rPr lang="en-US" altLang="zh-CN" sz="1400" dirty="0" smtClean="0">
                <a:solidFill>
                  <a:schemeClr val="tx1"/>
                </a:solidFill>
              </a:rPr>
              <a:t>plan </a:t>
            </a:r>
            <a:r>
              <a:rPr lang="en-US" altLang="zh-CN" sz="1400" dirty="0">
                <a:solidFill>
                  <a:schemeClr val="tx1"/>
                </a:solidFill>
              </a:rPr>
              <a:t>for </a:t>
            </a:r>
            <a:r>
              <a:rPr lang="en-US" altLang="zh-CN" sz="1400" dirty="0" smtClean="0">
                <a:solidFill>
                  <a:schemeClr val="tx1"/>
                </a:solidFill>
              </a:rPr>
              <a:t>the 2</a:t>
            </a:r>
            <a:r>
              <a:rPr lang="en-US" altLang="zh-CN" sz="1400" baseline="30000" dirty="0" smtClean="0">
                <a:solidFill>
                  <a:schemeClr val="tx1"/>
                </a:solidFill>
              </a:rPr>
              <a:t>nd</a:t>
            </a:r>
            <a:r>
              <a:rPr lang="en-US" altLang="zh-CN" sz="1400" dirty="0" smtClean="0">
                <a:solidFill>
                  <a:schemeClr val="tx1"/>
                </a:solidFill>
              </a:rPr>
              <a:t>  </a:t>
            </a:r>
            <a:r>
              <a:rPr lang="en-US" altLang="zh-CN" sz="1400" dirty="0">
                <a:solidFill>
                  <a:schemeClr val="tx1"/>
                </a:solidFill>
              </a:rPr>
              <a:t>and 4</a:t>
            </a:r>
            <a:r>
              <a:rPr lang="en-US" altLang="zh-CN" sz="1400" baseline="30000" dirty="0">
                <a:solidFill>
                  <a:schemeClr val="tx1"/>
                </a:solidFill>
              </a:rPr>
              <a:t>th</a:t>
            </a:r>
            <a:r>
              <a:rPr lang="en-US" altLang="zh-CN" sz="1400" dirty="0">
                <a:solidFill>
                  <a:schemeClr val="tx1"/>
                </a:solidFill>
              </a:rPr>
              <a:t> </a:t>
            </a:r>
            <a:r>
              <a:rPr lang="en-US" altLang="zh-CN" sz="1400" dirty="0" smtClean="0">
                <a:solidFill>
                  <a:schemeClr val="tx1"/>
                </a:solidFill>
              </a:rPr>
              <a:t>20MHz subchannels of an 80MHz PPDU corresponding </a:t>
            </a:r>
            <a:r>
              <a:rPr lang="en-US" altLang="zh-CN" sz="1400" dirty="0">
                <a:solidFill>
                  <a:schemeClr val="tx1"/>
                </a:solidFill>
              </a:rPr>
              <a:t>to </a:t>
            </a:r>
            <a:r>
              <a:rPr lang="en-US" altLang="zh-CN" sz="1400" dirty="0" smtClean="0">
                <a:solidFill>
                  <a:schemeClr val="accent2"/>
                </a:solidFill>
              </a:rPr>
              <a:t>option-1</a:t>
            </a:r>
            <a:r>
              <a:rPr lang="en-US" altLang="zh-CN" sz="1400" dirty="0" smtClean="0">
                <a:solidFill>
                  <a:schemeClr val="tx1"/>
                </a:solidFill>
              </a:rPr>
              <a:t> based on </a:t>
            </a:r>
            <a:r>
              <a:rPr lang="en-US" altLang="zh-CN" sz="1400" dirty="0" smtClean="0">
                <a:solidFill>
                  <a:schemeClr val="accent2"/>
                </a:solidFill>
              </a:rPr>
              <a:t>ref [2]</a:t>
            </a:r>
            <a:endParaRPr lang="zh-CN" altLang="en-US" sz="1400" dirty="0">
              <a:solidFill>
                <a:schemeClr val="accent2"/>
              </a:solidFill>
            </a:endParaRPr>
          </a:p>
        </p:txBody>
      </p:sp>
      <p:sp>
        <p:nvSpPr>
          <p:cNvPr id="11" name="文本框 10"/>
          <p:cNvSpPr txBox="1"/>
          <p:nvPr/>
        </p:nvSpPr>
        <p:spPr>
          <a:xfrm>
            <a:off x="7910314" y="3933056"/>
            <a:ext cx="3600400" cy="738664"/>
          </a:xfrm>
          <a:prstGeom prst="rect">
            <a:avLst/>
          </a:prstGeom>
          <a:noFill/>
        </p:spPr>
        <p:txBody>
          <a:bodyPr wrap="square" rtlCol="0">
            <a:spAutoFit/>
          </a:bodyPr>
          <a:lstStyle/>
          <a:p>
            <a:r>
              <a:rPr lang="en-US" altLang="zh-CN" sz="1400" dirty="0" smtClean="0">
                <a:solidFill>
                  <a:schemeClr val="tx1"/>
                </a:solidFill>
              </a:rPr>
              <a:t>The converted </a:t>
            </a:r>
            <a:r>
              <a:rPr lang="en-US" altLang="zh-CN" sz="1400" dirty="0">
                <a:solidFill>
                  <a:schemeClr val="tx1"/>
                </a:solidFill>
              </a:rPr>
              <a:t>DRU tone </a:t>
            </a:r>
            <a:r>
              <a:rPr lang="en-US" altLang="zh-CN" sz="1400" dirty="0" smtClean="0">
                <a:solidFill>
                  <a:schemeClr val="tx1"/>
                </a:solidFill>
              </a:rPr>
              <a:t>plan </a:t>
            </a:r>
            <a:r>
              <a:rPr lang="en-US" altLang="zh-CN" sz="1400" dirty="0">
                <a:solidFill>
                  <a:schemeClr val="tx1"/>
                </a:solidFill>
              </a:rPr>
              <a:t>for the </a:t>
            </a:r>
            <a:r>
              <a:rPr lang="en-US" altLang="zh-CN" sz="1400" dirty="0" smtClean="0">
                <a:solidFill>
                  <a:schemeClr val="tx1"/>
                </a:solidFill>
              </a:rPr>
              <a:t>2</a:t>
            </a:r>
            <a:r>
              <a:rPr lang="en-US" altLang="zh-CN" sz="1400" baseline="30000" dirty="0" smtClean="0">
                <a:solidFill>
                  <a:schemeClr val="tx1"/>
                </a:solidFill>
              </a:rPr>
              <a:t>nd</a:t>
            </a:r>
            <a:r>
              <a:rPr lang="en-US" altLang="zh-CN" sz="1400" dirty="0" smtClean="0">
                <a:solidFill>
                  <a:schemeClr val="tx1"/>
                </a:solidFill>
              </a:rPr>
              <a:t>  </a:t>
            </a:r>
            <a:r>
              <a:rPr lang="en-US" altLang="zh-CN" sz="1400" dirty="0">
                <a:solidFill>
                  <a:schemeClr val="tx1"/>
                </a:solidFill>
              </a:rPr>
              <a:t>and 4</a:t>
            </a:r>
            <a:r>
              <a:rPr lang="en-US" altLang="zh-CN" sz="1400" baseline="30000" dirty="0">
                <a:solidFill>
                  <a:schemeClr val="tx1"/>
                </a:solidFill>
              </a:rPr>
              <a:t>th</a:t>
            </a:r>
            <a:r>
              <a:rPr lang="en-US" altLang="zh-CN" sz="1400" dirty="0">
                <a:solidFill>
                  <a:schemeClr val="tx1"/>
                </a:solidFill>
              </a:rPr>
              <a:t> </a:t>
            </a:r>
            <a:r>
              <a:rPr lang="en-US" altLang="zh-CN" sz="1400" dirty="0" smtClean="0">
                <a:solidFill>
                  <a:schemeClr val="tx1"/>
                </a:solidFill>
              </a:rPr>
              <a:t>20MHz subchannels of an 80MHz PPDU corresponding </a:t>
            </a:r>
            <a:r>
              <a:rPr lang="en-US" altLang="zh-CN" sz="1400" dirty="0">
                <a:solidFill>
                  <a:schemeClr val="tx1"/>
                </a:solidFill>
              </a:rPr>
              <a:t>to </a:t>
            </a:r>
            <a:r>
              <a:rPr lang="en-US" altLang="zh-CN" sz="1400" dirty="0" smtClean="0">
                <a:solidFill>
                  <a:schemeClr val="accent2"/>
                </a:solidFill>
              </a:rPr>
              <a:t>option-2</a:t>
            </a:r>
            <a:r>
              <a:rPr lang="en-US" altLang="zh-CN" sz="1400" dirty="0" smtClean="0">
                <a:solidFill>
                  <a:schemeClr val="tx1"/>
                </a:solidFill>
              </a:rPr>
              <a:t> based on </a:t>
            </a:r>
            <a:r>
              <a:rPr lang="en-US" altLang="zh-CN" sz="1400" dirty="0" smtClean="0">
                <a:solidFill>
                  <a:schemeClr val="accent2"/>
                </a:solidFill>
              </a:rPr>
              <a:t>ref [2]</a:t>
            </a:r>
            <a:endParaRPr lang="zh-CN" altLang="en-US" sz="1400" dirty="0">
              <a:solidFill>
                <a:schemeClr val="accent2"/>
              </a:solidFill>
            </a:endParaRPr>
          </a:p>
        </p:txBody>
      </p:sp>
      <p:sp>
        <p:nvSpPr>
          <p:cNvPr id="12" name="Date Placeholder 3"/>
          <p:cNvSpPr txBox="1">
            <a:spLocks/>
          </p:cNvSpPr>
          <p:nvPr/>
        </p:nvSpPr>
        <p:spPr>
          <a:xfrm>
            <a:off x="839416" y="297658"/>
            <a:ext cx="2499764"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sz="1800" b="1" dirty="0" smtClean="0">
                <a:solidFill>
                  <a:schemeClr val="tx1"/>
                </a:solidFill>
              </a:rPr>
              <a:t>Sep. 2024</a:t>
            </a:r>
            <a:endParaRPr lang="en-GB" altLang="zh-CN" sz="1800" b="1" dirty="0">
              <a:solidFill>
                <a:schemeClr val="tx1"/>
              </a:solidFill>
            </a:endParaRPr>
          </a:p>
        </p:txBody>
      </p:sp>
    </p:spTree>
    <p:extLst>
      <p:ext uri="{BB962C8B-B14F-4D97-AF65-F5344CB8AC3E}">
        <p14:creationId xmlns:p14="http://schemas.microsoft.com/office/powerpoint/2010/main" val="24483256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页脚占位符 4"/>
          <p:cNvSpPr>
            <a:spLocks noGrp="1"/>
          </p:cNvSpPr>
          <p:nvPr>
            <p:ph type="ftr" idx="14"/>
          </p:nvPr>
        </p:nvSpPr>
        <p:spPr/>
        <p:txBody>
          <a:bodyPr/>
          <a:lstStyle/>
          <a:p>
            <a:r>
              <a:rPr lang="en-GB" smtClean="0"/>
              <a:t>Bo Gong (Huawei)</a:t>
            </a:r>
            <a:endParaRPr lang="en-GB" dirty="0"/>
          </a:p>
        </p:txBody>
      </p:sp>
      <p:graphicFrame>
        <p:nvGraphicFramePr>
          <p:cNvPr id="8" name="Table 1">
            <a:extLst>
              <a:ext uri="{FF2B5EF4-FFF2-40B4-BE49-F238E27FC236}">
                <a16:creationId xmlns="" xmlns:a16="http://schemas.microsoft.com/office/drawing/2014/main" id="{00A034A4-766C-CFE3-FB66-089C80B87123}"/>
              </a:ext>
            </a:extLst>
          </p:cNvPr>
          <p:cNvGraphicFramePr>
            <a:graphicFrameLocks noGrp="1"/>
          </p:cNvGraphicFramePr>
          <p:nvPr>
            <p:extLst>
              <p:ext uri="{D42A27DB-BD31-4B8C-83A1-F6EECF244321}">
                <p14:modId xmlns:p14="http://schemas.microsoft.com/office/powerpoint/2010/main" val="4094726046"/>
              </p:ext>
            </p:extLst>
          </p:nvPr>
        </p:nvGraphicFramePr>
        <p:xfrm>
          <a:off x="1055440" y="980728"/>
          <a:ext cx="6840762" cy="2389186"/>
        </p:xfrm>
        <a:graphic>
          <a:graphicData uri="http://schemas.openxmlformats.org/drawingml/2006/table">
            <a:tbl>
              <a:tblPr/>
              <a:tblGrid>
                <a:gridCol w="1140127">
                  <a:extLst>
                    <a:ext uri="{9D8B030D-6E8A-4147-A177-3AD203B41FA5}">
                      <a16:colId xmlns="" xmlns:a16="http://schemas.microsoft.com/office/drawing/2014/main" val="20000"/>
                    </a:ext>
                  </a:extLst>
                </a:gridCol>
                <a:gridCol w="1140127">
                  <a:extLst>
                    <a:ext uri="{9D8B030D-6E8A-4147-A177-3AD203B41FA5}">
                      <a16:colId xmlns="" xmlns:a16="http://schemas.microsoft.com/office/drawing/2014/main" val="20001"/>
                    </a:ext>
                  </a:extLst>
                </a:gridCol>
                <a:gridCol w="1140127">
                  <a:extLst>
                    <a:ext uri="{9D8B030D-6E8A-4147-A177-3AD203B41FA5}">
                      <a16:colId xmlns="" xmlns:a16="http://schemas.microsoft.com/office/drawing/2014/main" val="20002"/>
                    </a:ext>
                  </a:extLst>
                </a:gridCol>
                <a:gridCol w="1140127">
                  <a:extLst>
                    <a:ext uri="{9D8B030D-6E8A-4147-A177-3AD203B41FA5}">
                      <a16:colId xmlns="" xmlns:a16="http://schemas.microsoft.com/office/drawing/2014/main" val="20003"/>
                    </a:ext>
                  </a:extLst>
                </a:gridCol>
                <a:gridCol w="1140127">
                  <a:extLst>
                    <a:ext uri="{9D8B030D-6E8A-4147-A177-3AD203B41FA5}">
                      <a16:colId xmlns="" xmlns:a16="http://schemas.microsoft.com/office/drawing/2014/main" val="20004"/>
                    </a:ext>
                  </a:extLst>
                </a:gridCol>
                <a:gridCol w="1140127">
                  <a:extLst>
                    <a:ext uri="{9D8B030D-6E8A-4147-A177-3AD203B41FA5}">
                      <a16:colId xmlns="" xmlns:a16="http://schemas.microsoft.com/office/drawing/2014/main" val="20005"/>
                    </a:ext>
                  </a:extLst>
                </a:gridCol>
              </a:tblGrid>
              <a:tr h="195296">
                <a:tc>
                  <a:txBody>
                    <a:bodyPr/>
                    <a:lstStyle/>
                    <a:p>
                      <a:pPr algn="ctr" fontAlgn="ctr"/>
                      <a:r>
                        <a:rPr lang="en-US" sz="1100" b="0" i="0" u="none" strike="noStrike" dirty="0">
                          <a:solidFill>
                            <a:schemeClr val="tx1"/>
                          </a:solidFill>
                          <a:latin typeface="Calibri"/>
                        </a:rPr>
                        <a:t>DRU type</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gridSpan="5">
                  <a:txBody>
                    <a:bodyPr/>
                    <a:lstStyle/>
                    <a:p>
                      <a:pPr algn="ctr" fontAlgn="ctr"/>
                      <a:r>
                        <a:rPr lang="en-US" sz="1100" b="0" i="0" u="none" strike="noStrike" dirty="0">
                          <a:solidFill>
                            <a:schemeClr val="tx1"/>
                          </a:solidFill>
                          <a:latin typeface="Calibri"/>
                        </a:rPr>
                        <a:t>DRU index and subcarrier range</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 xmlns:a16="http://schemas.microsoft.com/office/drawing/2014/main" val="10001"/>
                  </a:ext>
                </a:extLst>
              </a:tr>
              <a:tr h="390592">
                <a:tc rowSpan="2">
                  <a:txBody>
                    <a:bodyPr/>
                    <a:lstStyle/>
                    <a:p>
                      <a:pPr algn="ctr" fontAlgn="ctr"/>
                      <a:r>
                        <a:rPr lang="en-US" sz="1100" b="0" i="0" u="none" strike="noStrike" dirty="0">
                          <a:solidFill>
                            <a:schemeClr val="tx1"/>
                          </a:solidFill>
                          <a:latin typeface="Calibri"/>
                        </a:rPr>
                        <a:t>26-tone DRU</a:t>
                      </a:r>
                      <a:br>
                        <a:rPr lang="en-US" sz="1100" b="0" i="0" u="none" strike="noStrike" dirty="0">
                          <a:solidFill>
                            <a:schemeClr val="tx1"/>
                          </a:solidFill>
                          <a:latin typeface="Calibri"/>
                        </a:rPr>
                      </a:br>
                      <a:r>
                        <a:rPr lang="en-US" sz="1100" b="0" i="0" u="none" strike="noStrike" dirty="0" err="1">
                          <a:solidFill>
                            <a:schemeClr val="tx1"/>
                          </a:solidFill>
                          <a:latin typeface="Calibri"/>
                        </a:rPr>
                        <a:t>i</a:t>
                      </a:r>
                      <a:r>
                        <a:rPr lang="en-US" sz="1100" b="0" i="0" u="none" strike="noStrike" dirty="0">
                          <a:solidFill>
                            <a:schemeClr val="tx1"/>
                          </a:solidFill>
                          <a:latin typeface="Calibri"/>
                        </a:rPr>
                        <a:t>=1:9</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en-US" sz="1100" b="0" i="0" u="none" strike="noStrike" dirty="0">
                          <a:solidFill>
                            <a:schemeClr val="tx1"/>
                          </a:solidFill>
                          <a:latin typeface="Calibri"/>
                        </a:rPr>
                        <a:t>DRU1</a:t>
                      </a:r>
                      <a:br>
                        <a:rPr lang="en-US" sz="1100" b="0" i="0" u="none" strike="noStrike" dirty="0">
                          <a:solidFill>
                            <a:schemeClr val="tx1"/>
                          </a:solidFill>
                          <a:latin typeface="Calibri"/>
                        </a:rPr>
                      </a:br>
                      <a:r>
                        <a:rPr lang="en-US" sz="1100" b="0" i="0" u="none" strike="noStrike" dirty="0" smtClean="0">
                          <a:solidFill>
                            <a:schemeClr val="tx1"/>
                          </a:solidFill>
                          <a:latin typeface="Calibri"/>
                        </a:rPr>
                        <a:t>[</a:t>
                      </a:r>
                      <a:r>
                        <a:rPr lang="pl-PL" altLang="ko-KR" sz="1100" b="0" dirty="0" smtClean="0">
                          <a:solidFill>
                            <a:schemeClr val="tx1"/>
                          </a:solidFill>
                        </a:rPr>
                        <a:t>-1</a:t>
                      </a:r>
                      <a:r>
                        <a:rPr lang="en-US" altLang="ko-KR" sz="1100" b="0" dirty="0" smtClean="0">
                          <a:solidFill>
                            <a:schemeClr val="tx1"/>
                          </a:solidFill>
                        </a:rPr>
                        <a:t>25</a:t>
                      </a:r>
                      <a:r>
                        <a:rPr lang="pl-PL" altLang="ko-KR" sz="1100" b="0" dirty="0" smtClean="0">
                          <a:solidFill>
                            <a:schemeClr val="tx1"/>
                          </a:solidFill>
                        </a:rPr>
                        <a:t>:9:-1</a:t>
                      </a:r>
                      <a:r>
                        <a:rPr lang="en-US" altLang="ko-KR" sz="1100" b="0" dirty="0" smtClean="0">
                          <a:solidFill>
                            <a:schemeClr val="tx1"/>
                          </a:solidFill>
                        </a:rPr>
                        <a:t>7</a:t>
                      </a:r>
                      <a:r>
                        <a:rPr lang="pl-PL" altLang="ko-KR" sz="1100" b="0" dirty="0" smtClean="0">
                          <a:solidFill>
                            <a:schemeClr val="tx1"/>
                          </a:solidFill>
                        </a:rPr>
                        <a:t>, </a:t>
                      </a:r>
                      <a:r>
                        <a:rPr lang="en-US" altLang="ko-KR" sz="1100" b="0" dirty="0" smtClean="0">
                          <a:solidFill>
                            <a:schemeClr val="tx1"/>
                          </a:solidFill>
                        </a:rPr>
                        <a:t>1</a:t>
                      </a:r>
                      <a:r>
                        <a:rPr lang="pl-PL" altLang="ko-KR" sz="1100" b="0" dirty="0" smtClean="0">
                          <a:solidFill>
                            <a:schemeClr val="tx1"/>
                          </a:solidFill>
                        </a:rPr>
                        <a:t>:9:1</a:t>
                      </a:r>
                      <a:r>
                        <a:rPr lang="en-US" altLang="ko-KR" sz="1100" b="0" dirty="0" smtClean="0">
                          <a:solidFill>
                            <a:schemeClr val="tx1"/>
                          </a:solidFill>
                        </a:rPr>
                        <a:t>09</a:t>
                      </a:r>
                      <a:r>
                        <a:rPr lang="en-US" sz="1100" b="0" i="0" u="none" strike="noStrike" dirty="0" smtClean="0">
                          <a:solidFill>
                            <a:schemeClr val="tx1"/>
                          </a:solidFill>
                          <a:latin typeface="Calibri"/>
                        </a:rPr>
                        <a:t>]</a:t>
                      </a:r>
                      <a:endParaRPr lang="en-US" sz="1100" b="0" i="0" u="none" strike="noStrike" dirty="0">
                        <a:solidFill>
                          <a:schemeClr val="tx1"/>
                        </a:solidFill>
                        <a:latin typeface="Calibri"/>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en-US" sz="1100" b="0" i="0" u="none" strike="noStrike" dirty="0">
                          <a:solidFill>
                            <a:schemeClr val="tx1"/>
                          </a:solidFill>
                          <a:latin typeface="Calibri"/>
                        </a:rPr>
                        <a:t>DRU2</a:t>
                      </a:r>
                      <a:br>
                        <a:rPr lang="en-US" sz="1100" b="0" i="0" u="none" strike="noStrike" dirty="0">
                          <a:solidFill>
                            <a:schemeClr val="tx1"/>
                          </a:solidFill>
                          <a:latin typeface="Calibri"/>
                        </a:rPr>
                      </a:br>
                      <a:r>
                        <a:rPr lang="en-US" sz="1100" b="0" i="0" u="none" strike="noStrike" dirty="0" smtClean="0">
                          <a:solidFill>
                            <a:schemeClr val="tx1"/>
                          </a:solidFill>
                          <a:latin typeface="Calibri"/>
                        </a:rPr>
                        <a:t>[</a:t>
                      </a:r>
                      <a:r>
                        <a:rPr lang="pl-PL" altLang="ko-KR" sz="1100" b="0" dirty="0" smtClean="0">
                          <a:solidFill>
                            <a:schemeClr val="tx1"/>
                          </a:solidFill>
                        </a:rPr>
                        <a:t>-1</a:t>
                      </a:r>
                      <a:r>
                        <a:rPr lang="en-US" altLang="ko-KR" sz="1100" b="0" dirty="0" smtClean="0">
                          <a:solidFill>
                            <a:schemeClr val="tx1"/>
                          </a:solidFill>
                        </a:rPr>
                        <a:t>20</a:t>
                      </a:r>
                      <a:r>
                        <a:rPr lang="pl-PL" altLang="ko-KR" sz="1100" b="0" dirty="0" smtClean="0">
                          <a:solidFill>
                            <a:schemeClr val="tx1"/>
                          </a:solidFill>
                        </a:rPr>
                        <a:t>:9:-</a:t>
                      </a:r>
                      <a:r>
                        <a:rPr lang="en-US" altLang="ko-KR" sz="1100" b="0" dirty="0" smtClean="0">
                          <a:solidFill>
                            <a:schemeClr val="tx1"/>
                          </a:solidFill>
                        </a:rPr>
                        <a:t>12</a:t>
                      </a:r>
                      <a:r>
                        <a:rPr lang="pl-PL" altLang="ko-KR" sz="1100" b="0" dirty="0" smtClean="0">
                          <a:solidFill>
                            <a:schemeClr val="tx1"/>
                          </a:solidFill>
                        </a:rPr>
                        <a:t>, </a:t>
                      </a:r>
                      <a:r>
                        <a:rPr lang="en-US" altLang="ko-KR" sz="1100" b="0" dirty="0" smtClean="0">
                          <a:solidFill>
                            <a:schemeClr val="tx1"/>
                          </a:solidFill>
                        </a:rPr>
                        <a:t>6</a:t>
                      </a:r>
                      <a:r>
                        <a:rPr lang="pl-PL" altLang="ko-KR" sz="1100" b="0" dirty="0" smtClean="0">
                          <a:solidFill>
                            <a:schemeClr val="tx1"/>
                          </a:solidFill>
                        </a:rPr>
                        <a:t>:9:11</a:t>
                      </a:r>
                      <a:r>
                        <a:rPr lang="en-US" altLang="ko-KR" sz="1100" b="0" dirty="0" smtClean="0">
                          <a:solidFill>
                            <a:schemeClr val="tx1"/>
                          </a:solidFill>
                        </a:rPr>
                        <a:t>4</a:t>
                      </a:r>
                      <a:r>
                        <a:rPr lang="en-US" sz="1100" b="0" i="0" u="none" strike="noStrike" dirty="0" smtClean="0">
                          <a:solidFill>
                            <a:schemeClr val="tx1"/>
                          </a:solidFill>
                          <a:latin typeface="Calibri"/>
                        </a:rPr>
                        <a:t>]</a:t>
                      </a:r>
                      <a:endParaRPr lang="en-US" sz="1100" b="0" i="0" u="none" strike="noStrike" dirty="0">
                        <a:solidFill>
                          <a:schemeClr val="tx1"/>
                        </a:solidFill>
                        <a:latin typeface="Calibri"/>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en-US" sz="1100" b="0" i="0" u="none" strike="noStrike" dirty="0">
                          <a:solidFill>
                            <a:schemeClr val="tx1"/>
                          </a:solidFill>
                          <a:latin typeface="Calibri"/>
                        </a:rPr>
                        <a:t>DRU3</a:t>
                      </a:r>
                      <a:br>
                        <a:rPr lang="en-US" sz="1100" b="0" i="0" u="none" strike="noStrike" dirty="0">
                          <a:solidFill>
                            <a:schemeClr val="tx1"/>
                          </a:solidFill>
                          <a:latin typeface="Calibri"/>
                        </a:rPr>
                      </a:br>
                      <a:r>
                        <a:rPr lang="en-US" sz="1100" b="0" i="0" u="none" strike="noStrike" dirty="0" smtClean="0">
                          <a:solidFill>
                            <a:schemeClr val="tx1"/>
                          </a:solidFill>
                          <a:latin typeface="Calibri"/>
                        </a:rPr>
                        <a:t>[</a:t>
                      </a:r>
                      <a:r>
                        <a:rPr lang="pl-PL" altLang="ko-KR" sz="1100" b="0" dirty="0" smtClean="0">
                          <a:solidFill>
                            <a:schemeClr val="tx1"/>
                          </a:solidFill>
                        </a:rPr>
                        <a:t>-1</a:t>
                      </a:r>
                      <a:r>
                        <a:rPr lang="en-US" altLang="ko-KR" sz="1100" b="0" dirty="0" smtClean="0">
                          <a:solidFill>
                            <a:schemeClr val="tx1"/>
                          </a:solidFill>
                        </a:rPr>
                        <a:t>23</a:t>
                      </a:r>
                      <a:r>
                        <a:rPr lang="pl-PL" altLang="ko-KR" sz="1100" b="0" dirty="0" smtClean="0">
                          <a:solidFill>
                            <a:schemeClr val="tx1"/>
                          </a:solidFill>
                        </a:rPr>
                        <a:t>:9:-</a:t>
                      </a:r>
                      <a:r>
                        <a:rPr lang="en-US" altLang="ko-KR" sz="1100" b="0" dirty="0" smtClean="0">
                          <a:solidFill>
                            <a:schemeClr val="tx1"/>
                          </a:solidFill>
                        </a:rPr>
                        <a:t>15</a:t>
                      </a:r>
                      <a:r>
                        <a:rPr lang="pl-PL" altLang="ko-KR" sz="1100" b="0" dirty="0" smtClean="0">
                          <a:solidFill>
                            <a:schemeClr val="tx1"/>
                          </a:solidFill>
                        </a:rPr>
                        <a:t>, </a:t>
                      </a:r>
                      <a:r>
                        <a:rPr lang="en-US" altLang="ko-KR" sz="1100" b="0" dirty="0" smtClean="0">
                          <a:solidFill>
                            <a:schemeClr val="tx1"/>
                          </a:solidFill>
                        </a:rPr>
                        <a:t>3</a:t>
                      </a:r>
                      <a:r>
                        <a:rPr lang="pl-PL" altLang="ko-KR" sz="1100" b="0" dirty="0" smtClean="0">
                          <a:solidFill>
                            <a:schemeClr val="tx1"/>
                          </a:solidFill>
                        </a:rPr>
                        <a:t>:9:11</a:t>
                      </a:r>
                      <a:r>
                        <a:rPr lang="en-US" altLang="ko-KR" sz="1100" b="0" dirty="0" smtClean="0">
                          <a:solidFill>
                            <a:schemeClr val="tx1"/>
                          </a:solidFill>
                        </a:rPr>
                        <a:t>1</a:t>
                      </a:r>
                      <a:r>
                        <a:rPr lang="en-US" sz="1100" b="0" i="0" u="none" strike="noStrike" dirty="0" smtClean="0">
                          <a:solidFill>
                            <a:schemeClr val="tx1"/>
                          </a:solidFill>
                          <a:latin typeface="Calibri"/>
                        </a:rPr>
                        <a:t>]</a:t>
                      </a:r>
                      <a:endParaRPr lang="en-US" sz="1100" b="0" i="0" u="none" strike="noStrike" dirty="0">
                        <a:solidFill>
                          <a:schemeClr val="tx1"/>
                        </a:solidFill>
                        <a:latin typeface="Calibri"/>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en-US" sz="1100" b="0" i="0" u="none" strike="noStrike" dirty="0">
                          <a:solidFill>
                            <a:schemeClr val="tx1"/>
                          </a:solidFill>
                          <a:latin typeface="Calibri"/>
                        </a:rPr>
                        <a:t>DRU4</a:t>
                      </a:r>
                      <a:br>
                        <a:rPr lang="en-US" sz="1100" b="0" i="0" u="none" strike="noStrike" dirty="0">
                          <a:solidFill>
                            <a:schemeClr val="tx1"/>
                          </a:solidFill>
                          <a:latin typeface="Calibri"/>
                        </a:rPr>
                      </a:br>
                      <a:r>
                        <a:rPr lang="en-US" sz="1100" b="0" i="0" u="none" strike="noStrike" dirty="0" smtClean="0">
                          <a:solidFill>
                            <a:schemeClr val="tx1"/>
                          </a:solidFill>
                          <a:latin typeface="Calibri"/>
                        </a:rPr>
                        <a:t>[</a:t>
                      </a:r>
                      <a:r>
                        <a:rPr lang="pl-PL" altLang="ko-KR" sz="1100" b="0" dirty="0" smtClean="0">
                          <a:solidFill>
                            <a:schemeClr val="tx1"/>
                          </a:solidFill>
                        </a:rPr>
                        <a:t>-11</a:t>
                      </a:r>
                      <a:r>
                        <a:rPr lang="en-US" altLang="ko-KR" sz="1100" b="0" dirty="0" smtClean="0">
                          <a:solidFill>
                            <a:schemeClr val="tx1"/>
                          </a:solidFill>
                        </a:rPr>
                        <a:t>8</a:t>
                      </a:r>
                      <a:r>
                        <a:rPr lang="pl-PL" altLang="ko-KR" sz="1100" b="0" dirty="0" smtClean="0">
                          <a:solidFill>
                            <a:schemeClr val="tx1"/>
                          </a:solidFill>
                        </a:rPr>
                        <a:t>:9:-</a:t>
                      </a:r>
                      <a:r>
                        <a:rPr lang="en-US" altLang="ko-KR" sz="1100" b="0" dirty="0" smtClean="0">
                          <a:solidFill>
                            <a:schemeClr val="tx1"/>
                          </a:solidFill>
                        </a:rPr>
                        <a:t>10</a:t>
                      </a:r>
                      <a:r>
                        <a:rPr lang="pl-PL" altLang="ko-KR" sz="1100" b="0" dirty="0" smtClean="0">
                          <a:solidFill>
                            <a:schemeClr val="tx1"/>
                          </a:solidFill>
                        </a:rPr>
                        <a:t>,</a:t>
                      </a:r>
                      <a:r>
                        <a:rPr lang="en-US" altLang="ko-KR" sz="1100" b="0" dirty="0" smtClean="0">
                          <a:solidFill>
                            <a:schemeClr val="tx1"/>
                          </a:solidFill>
                        </a:rPr>
                        <a:t>   </a:t>
                      </a:r>
                    </a:p>
                    <a:p>
                      <a:pPr algn="ctr" fontAlgn="ctr"/>
                      <a:r>
                        <a:rPr lang="en-US" altLang="ko-KR" sz="1100" b="0" dirty="0" smtClean="0">
                          <a:solidFill>
                            <a:schemeClr val="tx1"/>
                          </a:solidFill>
                        </a:rPr>
                        <a:t>-1</a:t>
                      </a:r>
                      <a:r>
                        <a:rPr lang="pl-PL" altLang="ko-KR" sz="1100" b="0" dirty="0" smtClean="0">
                          <a:solidFill>
                            <a:schemeClr val="tx1"/>
                          </a:solidFill>
                        </a:rPr>
                        <a:t>:9:1</a:t>
                      </a:r>
                      <a:r>
                        <a:rPr lang="en-US" altLang="ko-KR" sz="1100" b="0" dirty="0" smtClean="0">
                          <a:solidFill>
                            <a:schemeClr val="tx1"/>
                          </a:solidFill>
                        </a:rPr>
                        <a:t>07</a:t>
                      </a:r>
                      <a:r>
                        <a:rPr lang="en-US" sz="1100" b="0" i="0" u="none" strike="noStrike" dirty="0" smtClean="0">
                          <a:solidFill>
                            <a:schemeClr val="tx1"/>
                          </a:solidFill>
                          <a:latin typeface="Calibri"/>
                        </a:rPr>
                        <a:t>]</a:t>
                      </a:r>
                      <a:endParaRPr lang="en-US" sz="1100" b="0" i="0" u="none" strike="noStrike" dirty="0">
                        <a:solidFill>
                          <a:schemeClr val="tx1"/>
                        </a:solidFill>
                        <a:latin typeface="Calibri"/>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en-US" sz="1100" b="0" i="0" u="none" strike="noStrike" dirty="0">
                          <a:solidFill>
                            <a:schemeClr val="tx1"/>
                          </a:solidFill>
                          <a:latin typeface="Calibri"/>
                        </a:rPr>
                        <a:t>DRU5</a:t>
                      </a:r>
                      <a:br>
                        <a:rPr lang="en-US" sz="1100" b="0" i="0" u="none" strike="noStrike" dirty="0">
                          <a:solidFill>
                            <a:schemeClr val="tx1"/>
                          </a:solidFill>
                          <a:latin typeface="Calibri"/>
                        </a:rPr>
                      </a:br>
                      <a:r>
                        <a:rPr lang="en-US" sz="1100" b="0" i="0" u="none" strike="noStrike" dirty="0" smtClean="0">
                          <a:solidFill>
                            <a:schemeClr val="tx1"/>
                          </a:solidFill>
                          <a:latin typeface="Calibri"/>
                        </a:rPr>
                        <a:t>[</a:t>
                      </a:r>
                      <a:r>
                        <a:rPr lang="pl-PL" altLang="ko-KR" sz="1100" b="0" dirty="0" smtClean="0">
                          <a:solidFill>
                            <a:schemeClr val="tx1"/>
                          </a:solidFill>
                        </a:rPr>
                        <a:t>-1</a:t>
                      </a:r>
                      <a:r>
                        <a:rPr lang="en-US" altLang="ko-KR" sz="1100" b="0" dirty="0" smtClean="0">
                          <a:solidFill>
                            <a:schemeClr val="tx1"/>
                          </a:solidFill>
                        </a:rPr>
                        <a:t>22</a:t>
                      </a:r>
                      <a:r>
                        <a:rPr lang="pl-PL" altLang="ko-KR" sz="1100" b="0" dirty="0" smtClean="0">
                          <a:solidFill>
                            <a:schemeClr val="tx1"/>
                          </a:solidFill>
                        </a:rPr>
                        <a:t>:9:-</a:t>
                      </a:r>
                      <a:r>
                        <a:rPr lang="en-US" altLang="ko-KR" sz="1100" b="0" dirty="0" smtClean="0">
                          <a:solidFill>
                            <a:schemeClr val="tx1"/>
                          </a:solidFill>
                        </a:rPr>
                        <a:t>14</a:t>
                      </a:r>
                      <a:r>
                        <a:rPr lang="pl-PL" altLang="ko-KR" sz="1100" b="0" dirty="0" smtClean="0">
                          <a:solidFill>
                            <a:schemeClr val="tx1"/>
                          </a:solidFill>
                        </a:rPr>
                        <a:t>, </a:t>
                      </a:r>
                      <a:r>
                        <a:rPr lang="en-US" altLang="ko-KR" sz="1100" b="0" dirty="0" smtClean="0">
                          <a:solidFill>
                            <a:schemeClr val="tx1"/>
                          </a:solidFill>
                        </a:rPr>
                        <a:t>4</a:t>
                      </a:r>
                      <a:r>
                        <a:rPr lang="pl-PL" altLang="ko-KR" sz="1100" b="0" dirty="0" smtClean="0">
                          <a:solidFill>
                            <a:schemeClr val="tx1"/>
                          </a:solidFill>
                        </a:rPr>
                        <a:t>:9:11</a:t>
                      </a:r>
                      <a:r>
                        <a:rPr lang="en-US" altLang="ko-KR" sz="1100" b="0" dirty="0" smtClean="0">
                          <a:solidFill>
                            <a:schemeClr val="tx1"/>
                          </a:solidFill>
                        </a:rPr>
                        <a:t>2</a:t>
                      </a:r>
                      <a:r>
                        <a:rPr lang="en-US" sz="1100" b="0" i="0" u="none" strike="noStrike" dirty="0" smtClean="0">
                          <a:solidFill>
                            <a:schemeClr val="tx1"/>
                          </a:solidFill>
                          <a:latin typeface="Calibri"/>
                        </a:rPr>
                        <a:t>]</a:t>
                      </a:r>
                      <a:endParaRPr lang="en-US" sz="1100" b="0" i="0" u="none" strike="noStrike" dirty="0">
                        <a:solidFill>
                          <a:schemeClr val="tx1"/>
                        </a:solidFill>
                        <a:latin typeface="Calibri"/>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2"/>
                  </a:ext>
                </a:extLst>
              </a:tr>
              <a:tr h="390592">
                <a:tc vMerge="1">
                  <a:txBody>
                    <a:bodyPr/>
                    <a:lstStyle/>
                    <a:p>
                      <a:endParaRPr lang="en-US"/>
                    </a:p>
                  </a:txBody>
                  <a:tcPr/>
                </a:tc>
                <a:tc>
                  <a:txBody>
                    <a:bodyPr/>
                    <a:lstStyle/>
                    <a:p>
                      <a:pPr algn="ctr" fontAlgn="ctr"/>
                      <a:r>
                        <a:rPr lang="en-US" sz="1100" b="0" i="0" u="none" strike="noStrike" dirty="0">
                          <a:solidFill>
                            <a:schemeClr val="tx1"/>
                          </a:solidFill>
                          <a:latin typeface="Calibri"/>
                        </a:rPr>
                        <a:t>DRU6</a:t>
                      </a:r>
                      <a:br>
                        <a:rPr lang="en-US" sz="1100" b="0" i="0" u="none" strike="noStrike" dirty="0">
                          <a:solidFill>
                            <a:schemeClr val="tx1"/>
                          </a:solidFill>
                          <a:latin typeface="Calibri"/>
                        </a:rPr>
                      </a:br>
                      <a:r>
                        <a:rPr lang="en-US" sz="1100" b="0" i="0" u="none" strike="noStrike" dirty="0" smtClean="0">
                          <a:solidFill>
                            <a:schemeClr val="tx1"/>
                          </a:solidFill>
                          <a:latin typeface="Calibri"/>
                        </a:rPr>
                        <a:t>[</a:t>
                      </a:r>
                      <a:r>
                        <a:rPr lang="pl-PL" altLang="ko-KR" sz="1100" b="0" dirty="0" smtClean="0">
                          <a:solidFill>
                            <a:schemeClr val="tx1"/>
                          </a:solidFill>
                        </a:rPr>
                        <a:t>-1</a:t>
                      </a:r>
                      <a:r>
                        <a:rPr lang="en-US" altLang="ko-KR" sz="1100" b="0" dirty="0" smtClean="0">
                          <a:solidFill>
                            <a:schemeClr val="tx1"/>
                          </a:solidFill>
                        </a:rPr>
                        <a:t>17</a:t>
                      </a:r>
                      <a:r>
                        <a:rPr lang="pl-PL" altLang="ko-KR" sz="1100" b="0" dirty="0" smtClean="0">
                          <a:solidFill>
                            <a:schemeClr val="tx1"/>
                          </a:solidFill>
                        </a:rPr>
                        <a:t>:9:-</a:t>
                      </a:r>
                      <a:r>
                        <a:rPr lang="en-US" altLang="ko-KR" sz="1100" b="0" dirty="0" smtClean="0">
                          <a:solidFill>
                            <a:schemeClr val="tx1"/>
                          </a:solidFill>
                        </a:rPr>
                        <a:t>9</a:t>
                      </a:r>
                      <a:r>
                        <a:rPr lang="pl-PL" altLang="ko-KR" sz="1100" b="0" dirty="0" smtClean="0">
                          <a:solidFill>
                            <a:schemeClr val="tx1"/>
                          </a:solidFill>
                        </a:rPr>
                        <a:t>, </a:t>
                      </a:r>
                      <a:r>
                        <a:rPr lang="en-US" altLang="ko-KR" sz="1100" b="0" dirty="0" smtClean="0">
                          <a:solidFill>
                            <a:schemeClr val="tx1"/>
                          </a:solidFill>
                        </a:rPr>
                        <a:t>0</a:t>
                      </a:r>
                      <a:r>
                        <a:rPr lang="pl-PL" altLang="ko-KR" sz="1100" b="0" dirty="0" smtClean="0">
                          <a:solidFill>
                            <a:schemeClr val="tx1"/>
                          </a:solidFill>
                        </a:rPr>
                        <a:t>:9:1</a:t>
                      </a:r>
                      <a:r>
                        <a:rPr lang="en-US" altLang="ko-KR" sz="1100" b="0" dirty="0" smtClean="0">
                          <a:solidFill>
                            <a:schemeClr val="tx1"/>
                          </a:solidFill>
                        </a:rPr>
                        <a:t>08</a:t>
                      </a:r>
                      <a:r>
                        <a:rPr lang="en-US" sz="1100" b="0" i="0" u="none" strike="noStrike" dirty="0" smtClean="0">
                          <a:solidFill>
                            <a:schemeClr val="tx1"/>
                          </a:solidFill>
                          <a:latin typeface="Calibri"/>
                        </a:rPr>
                        <a:t>]</a:t>
                      </a:r>
                      <a:endParaRPr lang="en-US" sz="1100" b="0" i="0" u="none" strike="noStrike" dirty="0">
                        <a:solidFill>
                          <a:schemeClr val="tx1"/>
                        </a:solidFill>
                        <a:latin typeface="Calibri"/>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en-US" sz="1100" b="0" i="0" u="none" strike="noStrike" dirty="0">
                          <a:solidFill>
                            <a:schemeClr val="tx1"/>
                          </a:solidFill>
                          <a:latin typeface="Calibri"/>
                        </a:rPr>
                        <a:t>DRU7</a:t>
                      </a:r>
                      <a:br>
                        <a:rPr lang="en-US" sz="1100" b="0" i="0" u="none" strike="noStrike" dirty="0">
                          <a:solidFill>
                            <a:schemeClr val="tx1"/>
                          </a:solidFill>
                          <a:latin typeface="Calibri"/>
                        </a:rPr>
                      </a:br>
                      <a:r>
                        <a:rPr lang="en-US" sz="1100" b="0" i="0" u="none" strike="noStrike" dirty="0" smtClean="0">
                          <a:solidFill>
                            <a:schemeClr val="tx1"/>
                          </a:solidFill>
                          <a:latin typeface="Calibri"/>
                        </a:rPr>
                        <a:t>[</a:t>
                      </a:r>
                      <a:r>
                        <a:rPr lang="pl-PL" altLang="ko-KR" sz="1100" b="0" dirty="0" smtClean="0">
                          <a:solidFill>
                            <a:schemeClr val="tx1"/>
                          </a:solidFill>
                        </a:rPr>
                        <a:t>-1</a:t>
                      </a:r>
                      <a:r>
                        <a:rPr lang="en-US" altLang="ko-KR" sz="1100" b="0" dirty="0" smtClean="0">
                          <a:solidFill>
                            <a:schemeClr val="tx1"/>
                          </a:solidFill>
                        </a:rPr>
                        <a:t>21</a:t>
                      </a:r>
                      <a:r>
                        <a:rPr lang="pl-PL" altLang="ko-KR" sz="1100" b="0" dirty="0" smtClean="0">
                          <a:solidFill>
                            <a:schemeClr val="tx1"/>
                          </a:solidFill>
                        </a:rPr>
                        <a:t>:9:-</a:t>
                      </a:r>
                      <a:r>
                        <a:rPr lang="en-US" altLang="ko-KR" sz="1100" b="0" dirty="0" smtClean="0">
                          <a:solidFill>
                            <a:schemeClr val="tx1"/>
                          </a:solidFill>
                        </a:rPr>
                        <a:t>13</a:t>
                      </a:r>
                      <a:r>
                        <a:rPr lang="pl-PL" altLang="ko-KR" sz="1100" b="0" dirty="0" smtClean="0">
                          <a:solidFill>
                            <a:schemeClr val="tx1"/>
                          </a:solidFill>
                        </a:rPr>
                        <a:t>, </a:t>
                      </a:r>
                      <a:r>
                        <a:rPr lang="en-US" altLang="ko-KR" sz="1100" b="0" dirty="0" smtClean="0">
                          <a:solidFill>
                            <a:schemeClr val="tx1"/>
                          </a:solidFill>
                        </a:rPr>
                        <a:t>5</a:t>
                      </a:r>
                      <a:r>
                        <a:rPr lang="pl-PL" altLang="ko-KR" sz="1100" b="0" dirty="0" smtClean="0">
                          <a:solidFill>
                            <a:schemeClr val="tx1"/>
                          </a:solidFill>
                        </a:rPr>
                        <a:t>:9:11</a:t>
                      </a:r>
                      <a:r>
                        <a:rPr lang="en-US" altLang="ko-KR" sz="1100" b="0" dirty="0" smtClean="0">
                          <a:solidFill>
                            <a:schemeClr val="tx1"/>
                          </a:solidFill>
                        </a:rPr>
                        <a:t>3</a:t>
                      </a:r>
                      <a:r>
                        <a:rPr lang="en-US" sz="1100" b="0" i="0" u="none" strike="noStrike" dirty="0" smtClean="0">
                          <a:solidFill>
                            <a:schemeClr val="tx1"/>
                          </a:solidFill>
                          <a:latin typeface="Calibri"/>
                        </a:rPr>
                        <a:t>]</a:t>
                      </a:r>
                      <a:endParaRPr lang="en-US" sz="1100" b="0" i="0" u="none" strike="noStrike" dirty="0">
                        <a:solidFill>
                          <a:schemeClr val="tx1"/>
                        </a:solidFill>
                        <a:latin typeface="Calibri"/>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en-US" sz="1100" b="0" i="0" u="none" strike="noStrike" dirty="0">
                          <a:solidFill>
                            <a:schemeClr val="tx1"/>
                          </a:solidFill>
                          <a:latin typeface="Calibri"/>
                        </a:rPr>
                        <a:t>DRU8</a:t>
                      </a:r>
                      <a:br>
                        <a:rPr lang="en-US" sz="1100" b="0" i="0" u="none" strike="noStrike" dirty="0">
                          <a:solidFill>
                            <a:schemeClr val="tx1"/>
                          </a:solidFill>
                          <a:latin typeface="Calibri"/>
                        </a:rPr>
                      </a:br>
                      <a:r>
                        <a:rPr lang="en-US" sz="1100" b="0" i="0" u="none" strike="noStrike" dirty="0" smtClean="0">
                          <a:solidFill>
                            <a:schemeClr val="tx1"/>
                          </a:solidFill>
                          <a:latin typeface="Calibri"/>
                        </a:rPr>
                        <a:t>[</a:t>
                      </a:r>
                      <a:r>
                        <a:rPr lang="pl-PL" altLang="ko-KR" sz="1100" b="0" dirty="0" smtClean="0">
                          <a:solidFill>
                            <a:schemeClr val="tx1"/>
                          </a:solidFill>
                        </a:rPr>
                        <a:t>-1</a:t>
                      </a:r>
                      <a:r>
                        <a:rPr lang="en-US" altLang="ko-KR" sz="1100" b="0" dirty="0" smtClean="0">
                          <a:solidFill>
                            <a:schemeClr val="tx1"/>
                          </a:solidFill>
                        </a:rPr>
                        <a:t>24</a:t>
                      </a:r>
                      <a:r>
                        <a:rPr lang="pl-PL" altLang="ko-KR" sz="1100" b="0" dirty="0" smtClean="0">
                          <a:solidFill>
                            <a:schemeClr val="tx1"/>
                          </a:solidFill>
                        </a:rPr>
                        <a:t>:9:-</a:t>
                      </a:r>
                      <a:r>
                        <a:rPr lang="en-US" altLang="ko-KR" sz="1100" b="0" dirty="0" smtClean="0">
                          <a:solidFill>
                            <a:schemeClr val="tx1"/>
                          </a:solidFill>
                        </a:rPr>
                        <a:t>16</a:t>
                      </a:r>
                      <a:r>
                        <a:rPr lang="pl-PL" altLang="ko-KR" sz="1100" b="0" dirty="0" smtClean="0">
                          <a:solidFill>
                            <a:schemeClr val="tx1"/>
                          </a:solidFill>
                        </a:rPr>
                        <a:t>, </a:t>
                      </a:r>
                      <a:r>
                        <a:rPr lang="en-US" altLang="ko-KR" sz="1100" b="0" dirty="0" smtClean="0">
                          <a:solidFill>
                            <a:schemeClr val="tx1"/>
                          </a:solidFill>
                        </a:rPr>
                        <a:t>2</a:t>
                      </a:r>
                      <a:r>
                        <a:rPr lang="pl-PL" altLang="ko-KR" sz="1100" b="0" dirty="0" smtClean="0">
                          <a:solidFill>
                            <a:schemeClr val="tx1"/>
                          </a:solidFill>
                        </a:rPr>
                        <a:t>:9:11</a:t>
                      </a:r>
                      <a:r>
                        <a:rPr lang="en-US" altLang="ko-KR" sz="1100" b="0" dirty="0" smtClean="0">
                          <a:solidFill>
                            <a:schemeClr val="tx1"/>
                          </a:solidFill>
                        </a:rPr>
                        <a:t>0</a:t>
                      </a:r>
                      <a:r>
                        <a:rPr lang="en-US" sz="1100" b="0" i="0" u="none" strike="noStrike" dirty="0" smtClean="0">
                          <a:solidFill>
                            <a:schemeClr val="tx1"/>
                          </a:solidFill>
                          <a:latin typeface="Calibri"/>
                        </a:rPr>
                        <a:t>]</a:t>
                      </a:r>
                      <a:endParaRPr lang="en-US" sz="1100" b="0" i="0" u="none" strike="noStrike" dirty="0">
                        <a:solidFill>
                          <a:schemeClr val="tx1"/>
                        </a:solidFill>
                        <a:latin typeface="Calibri"/>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en-US" sz="1100" b="0" i="0" u="none" strike="noStrike" dirty="0">
                          <a:solidFill>
                            <a:schemeClr val="tx1"/>
                          </a:solidFill>
                          <a:latin typeface="Calibri"/>
                        </a:rPr>
                        <a:t>DRU9</a:t>
                      </a:r>
                      <a:br>
                        <a:rPr lang="en-US" sz="1100" b="0" i="0" u="none" strike="noStrike" dirty="0">
                          <a:solidFill>
                            <a:schemeClr val="tx1"/>
                          </a:solidFill>
                          <a:latin typeface="Calibri"/>
                        </a:rPr>
                      </a:br>
                      <a:r>
                        <a:rPr lang="en-US" sz="1100" b="0" i="0" u="none" strike="noStrike" dirty="0" smtClean="0">
                          <a:solidFill>
                            <a:schemeClr val="tx1"/>
                          </a:solidFill>
                          <a:latin typeface="Calibri"/>
                        </a:rPr>
                        <a:t>[</a:t>
                      </a:r>
                      <a:r>
                        <a:rPr lang="pl-PL" altLang="ko-KR" sz="1100" b="0" dirty="0" smtClean="0">
                          <a:solidFill>
                            <a:schemeClr val="tx1"/>
                          </a:solidFill>
                        </a:rPr>
                        <a:t>-11</a:t>
                      </a:r>
                      <a:r>
                        <a:rPr lang="en-US" altLang="ko-KR" sz="1100" b="0" dirty="0" smtClean="0">
                          <a:solidFill>
                            <a:schemeClr val="tx1"/>
                          </a:solidFill>
                        </a:rPr>
                        <a:t>9</a:t>
                      </a:r>
                      <a:r>
                        <a:rPr lang="pl-PL" altLang="ko-KR" sz="1100" b="0" dirty="0" smtClean="0">
                          <a:solidFill>
                            <a:schemeClr val="tx1"/>
                          </a:solidFill>
                        </a:rPr>
                        <a:t>:9:-</a:t>
                      </a:r>
                      <a:r>
                        <a:rPr lang="en-US" altLang="ko-KR" sz="1100" b="0" dirty="0" smtClean="0">
                          <a:solidFill>
                            <a:schemeClr val="tx1"/>
                          </a:solidFill>
                        </a:rPr>
                        <a:t>11</a:t>
                      </a:r>
                      <a:r>
                        <a:rPr lang="pl-PL" altLang="ko-KR" sz="1100" b="0" dirty="0" smtClean="0">
                          <a:solidFill>
                            <a:schemeClr val="tx1"/>
                          </a:solidFill>
                        </a:rPr>
                        <a:t>, </a:t>
                      </a:r>
                      <a:r>
                        <a:rPr lang="en-US" altLang="ko-KR" sz="1100" b="0" dirty="0" smtClean="0">
                          <a:solidFill>
                            <a:schemeClr val="tx1"/>
                          </a:solidFill>
                        </a:rPr>
                        <a:t>7</a:t>
                      </a:r>
                      <a:r>
                        <a:rPr lang="pl-PL" altLang="ko-KR" sz="1100" b="0" dirty="0" smtClean="0">
                          <a:solidFill>
                            <a:schemeClr val="tx1"/>
                          </a:solidFill>
                        </a:rPr>
                        <a:t>:9:1</a:t>
                      </a:r>
                      <a:r>
                        <a:rPr lang="en-US" altLang="ko-KR" sz="1100" b="0" dirty="0" smtClean="0">
                          <a:solidFill>
                            <a:schemeClr val="tx1"/>
                          </a:solidFill>
                        </a:rPr>
                        <a:t>15</a:t>
                      </a:r>
                      <a:r>
                        <a:rPr lang="en-US" sz="1100" b="0" i="0" u="none" strike="noStrike" dirty="0" smtClean="0">
                          <a:solidFill>
                            <a:schemeClr val="tx1"/>
                          </a:solidFill>
                          <a:latin typeface="Calibri"/>
                        </a:rPr>
                        <a:t>]</a:t>
                      </a:r>
                      <a:endParaRPr lang="en-US" sz="1100" b="0" i="0" u="none" strike="noStrike" dirty="0">
                        <a:solidFill>
                          <a:schemeClr val="tx1"/>
                        </a:solidFill>
                        <a:latin typeface="Calibri"/>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en-US" sz="1100" b="0" i="0" u="none" strike="noStrike" dirty="0">
                          <a:solidFill>
                            <a:schemeClr val="tx1"/>
                          </a:solidFill>
                          <a:latin typeface="Calibri"/>
                        </a:rPr>
                        <a:t> </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3"/>
                  </a:ext>
                </a:extLst>
              </a:tr>
              <a:tr h="382455">
                <a:tc rowSpan="2">
                  <a:txBody>
                    <a:bodyPr/>
                    <a:lstStyle/>
                    <a:p>
                      <a:pPr algn="ctr" fontAlgn="ctr"/>
                      <a:r>
                        <a:rPr lang="en-US" sz="1100" b="0" i="0" u="none" strike="noStrike" dirty="0">
                          <a:solidFill>
                            <a:schemeClr val="tx1"/>
                          </a:solidFill>
                          <a:latin typeface="Calibri"/>
                        </a:rPr>
                        <a:t>52-tone DRU</a:t>
                      </a:r>
                      <a:br>
                        <a:rPr lang="en-US" sz="1100" b="0" i="0" u="none" strike="noStrike" dirty="0">
                          <a:solidFill>
                            <a:schemeClr val="tx1"/>
                          </a:solidFill>
                          <a:latin typeface="Calibri"/>
                        </a:rPr>
                      </a:br>
                      <a:r>
                        <a:rPr lang="en-US" sz="1100" b="0" i="0" u="none" strike="noStrike" dirty="0" err="1">
                          <a:solidFill>
                            <a:schemeClr val="tx1"/>
                          </a:solidFill>
                          <a:latin typeface="Calibri"/>
                        </a:rPr>
                        <a:t>i</a:t>
                      </a:r>
                      <a:r>
                        <a:rPr lang="en-US" sz="1100" b="0" i="0" u="none" strike="noStrike" dirty="0">
                          <a:solidFill>
                            <a:schemeClr val="tx1"/>
                          </a:solidFill>
                          <a:latin typeface="Calibri"/>
                        </a:rPr>
                        <a:t>=1:4</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gridSpan="2">
                  <a:txBody>
                    <a:bodyPr/>
                    <a:lstStyle/>
                    <a:p>
                      <a:pPr algn="ctr" fontAlgn="ctr"/>
                      <a:r>
                        <a:rPr lang="en-US" sz="1100" b="0" i="0" u="none" strike="noStrike" dirty="0">
                          <a:solidFill>
                            <a:schemeClr val="tx1"/>
                          </a:solidFill>
                          <a:latin typeface="Calibri"/>
                        </a:rPr>
                        <a:t>DRU1</a:t>
                      </a:r>
                      <a:br>
                        <a:rPr lang="en-US" sz="1100" b="0" i="0" u="none" strike="noStrike" dirty="0">
                          <a:solidFill>
                            <a:schemeClr val="tx1"/>
                          </a:solidFill>
                          <a:latin typeface="Calibri"/>
                        </a:rPr>
                      </a:br>
                      <a:r>
                        <a:rPr lang="en-US" sz="1100" b="0" i="0" u="none" strike="noStrike" dirty="0">
                          <a:solidFill>
                            <a:schemeClr val="tx1"/>
                          </a:solidFill>
                          <a:latin typeface="Calibri"/>
                        </a:rPr>
                        <a:t>26-tone [DRU1, DRU2]</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fontAlgn="ctr"/>
                      <a:r>
                        <a:rPr lang="en-US" sz="1100" b="0" i="0" u="none" strike="noStrike" dirty="0">
                          <a:solidFill>
                            <a:schemeClr val="tx1"/>
                          </a:solidFill>
                          <a:latin typeface="Calibri"/>
                        </a:rPr>
                        <a:t>DRU2</a:t>
                      </a:r>
                      <a:br>
                        <a:rPr lang="en-US" sz="1100" b="0" i="0" u="none" strike="noStrike" dirty="0">
                          <a:solidFill>
                            <a:schemeClr val="tx1"/>
                          </a:solidFill>
                          <a:latin typeface="Calibri"/>
                        </a:rPr>
                      </a:br>
                      <a:r>
                        <a:rPr lang="en-US" sz="1100" b="0" i="0" u="none" strike="noStrike" dirty="0">
                          <a:solidFill>
                            <a:schemeClr val="tx1"/>
                          </a:solidFill>
                          <a:latin typeface="Calibri"/>
                        </a:rPr>
                        <a:t>26-tone [DRU3, DRU4]</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a:txBody>
                    <a:bodyPr/>
                    <a:lstStyle/>
                    <a:p>
                      <a:endParaRPr lang="en-US"/>
                    </a:p>
                  </a:txBody>
                  <a:tcPr/>
                </a:tc>
                <a:tc>
                  <a:txBody>
                    <a:bodyPr/>
                    <a:lstStyle/>
                    <a:p>
                      <a:pPr algn="l" fontAlgn="ctr"/>
                      <a:r>
                        <a:rPr lang="en-US" sz="1100" b="0" i="0" u="none" strike="noStrike" dirty="0">
                          <a:solidFill>
                            <a:schemeClr val="tx1"/>
                          </a:solidFill>
                          <a:latin typeface="Calibri"/>
                        </a:rPr>
                        <a:t> </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4"/>
                  </a:ext>
                </a:extLst>
              </a:tr>
              <a:tr h="415003">
                <a:tc vMerge="1">
                  <a:txBody>
                    <a:bodyPr/>
                    <a:lstStyle/>
                    <a:p>
                      <a:endParaRPr lang="en-US"/>
                    </a:p>
                  </a:txBody>
                  <a:tcPr/>
                </a:tc>
                <a:tc gridSpan="2">
                  <a:txBody>
                    <a:bodyPr/>
                    <a:lstStyle/>
                    <a:p>
                      <a:pPr algn="ctr" fontAlgn="ctr"/>
                      <a:r>
                        <a:rPr lang="en-US" sz="1100" b="0" i="0" u="none" strike="noStrike" dirty="0">
                          <a:solidFill>
                            <a:schemeClr val="tx1"/>
                          </a:solidFill>
                          <a:latin typeface="Calibri"/>
                        </a:rPr>
                        <a:t>DRU3</a:t>
                      </a:r>
                      <a:br>
                        <a:rPr lang="en-US" sz="1100" b="0" i="0" u="none" strike="noStrike" dirty="0">
                          <a:solidFill>
                            <a:schemeClr val="tx1"/>
                          </a:solidFill>
                          <a:latin typeface="Calibri"/>
                        </a:rPr>
                      </a:br>
                      <a:r>
                        <a:rPr lang="en-US" sz="1100" b="0" i="0" u="none" strike="noStrike" dirty="0">
                          <a:solidFill>
                            <a:schemeClr val="tx1"/>
                          </a:solidFill>
                          <a:latin typeface="Calibri"/>
                        </a:rPr>
                        <a:t>26-tone [DRU6, DRU7]</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fontAlgn="ctr"/>
                      <a:r>
                        <a:rPr lang="en-US" sz="1100" b="0" i="0" u="none" strike="noStrike" dirty="0">
                          <a:solidFill>
                            <a:schemeClr val="tx1"/>
                          </a:solidFill>
                          <a:latin typeface="Calibri"/>
                        </a:rPr>
                        <a:t>DRU4</a:t>
                      </a:r>
                      <a:br>
                        <a:rPr lang="en-US" sz="1100" b="0" i="0" u="none" strike="noStrike" dirty="0">
                          <a:solidFill>
                            <a:schemeClr val="tx1"/>
                          </a:solidFill>
                          <a:latin typeface="Calibri"/>
                        </a:rPr>
                      </a:br>
                      <a:r>
                        <a:rPr lang="en-US" sz="1100" b="0" i="0" u="none" strike="noStrike" dirty="0">
                          <a:solidFill>
                            <a:schemeClr val="tx1"/>
                          </a:solidFill>
                          <a:latin typeface="Calibri"/>
                        </a:rPr>
                        <a:t>26-tone [DRU8, DRU9]</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a:txBody>
                    <a:bodyPr/>
                    <a:lstStyle/>
                    <a:p>
                      <a:endParaRPr lang="en-US"/>
                    </a:p>
                  </a:txBody>
                  <a:tcPr/>
                </a:tc>
                <a:tc>
                  <a:txBody>
                    <a:bodyPr/>
                    <a:lstStyle/>
                    <a:p>
                      <a:pPr algn="l" fontAlgn="ctr"/>
                      <a:r>
                        <a:rPr lang="en-US" sz="1100" b="0" i="0" u="none" strike="noStrike" dirty="0">
                          <a:solidFill>
                            <a:schemeClr val="tx1"/>
                          </a:solidFill>
                          <a:latin typeface="Calibri"/>
                        </a:rPr>
                        <a:t> </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5"/>
                  </a:ext>
                </a:extLst>
              </a:tr>
              <a:tr h="390592">
                <a:tc>
                  <a:txBody>
                    <a:bodyPr/>
                    <a:lstStyle/>
                    <a:p>
                      <a:pPr algn="ctr" fontAlgn="ctr"/>
                      <a:r>
                        <a:rPr lang="en-US" sz="1100" b="0" i="0" u="none" strike="noStrike" dirty="0">
                          <a:solidFill>
                            <a:schemeClr val="tx1"/>
                          </a:solidFill>
                          <a:latin typeface="Calibri"/>
                        </a:rPr>
                        <a:t>106-tone DRU</a:t>
                      </a:r>
                      <a:br>
                        <a:rPr lang="en-US" sz="1100" b="0" i="0" u="none" strike="noStrike" dirty="0">
                          <a:solidFill>
                            <a:schemeClr val="tx1"/>
                          </a:solidFill>
                          <a:latin typeface="Calibri"/>
                        </a:rPr>
                      </a:br>
                      <a:r>
                        <a:rPr lang="en-US" sz="1100" b="0" i="0" u="none" strike="noStrike" dirty="0" err="1">
                          <a:solidFill>
                            <a:schemeClr val="tx1"/>
                          </a:solidFill>
                          <a:latin typeface="Calibri"/>
                        </a:rPr>
                        <a:t>i</a:t>
                      </a:r>
                      <a:r>
                        <a:rPr lang="en-US" sz="1100" b="0" i="0" u="none" strike="noStrike" dirty="0">
                          <a:solidFill>
                            <a:schemeClr val="tx1"/>
                          </a:solidFill>
                          <a:latin typeface="Calibri"/>
                        </a:rPr>
                        <a:t>=1:2</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gridSpan="2">
                  <a:txBody>
                    <a:bodyPr/>
                    <a:lstStyle/>
                    <a:p>
                      <a:pPr algn="ctr" fontAlgn="ctr"/>
                      <a:r>
                        <a:rPr lang="en-US" sz="1100" b="0" i="0" u="none" strike="noStrike" dirty="0">
                          <a:solidFill>
                            <a:schemeClr val="tx1"/>
                          </a:solidFill>
                          <a:latin typeface="Calibri"/>
                        </a:rPr>
                        <a:t>D</a:t>
                      </a:r>
                      <a:r>
                        <a:rPr lang="pl-PL" sz="1100" b="0" i="0" u="none" strike="noStrike" dirty="0">
                          <a:solidFill>
                            <a:schemeClr val="tx1"/>
                          </a:solidFill>
                          <a:latin typeface="Calibri"/>
                        </a:rPr>
                        <a:t>RU1</a:t>
                      </a:r>
                      <a:br>
                        <a:rPr lang="pl-PL" sz="1100" b="0" i="0" u="none" strike="noStrike" dirty="0">
                          <a:solidFill>
                            <a:schemeClr val="tx1"/>
                          </a:solidFill>
                          <a:latin typeface="Calibri"/>
                        </a:rPr>
                      </a:br>
                      <a:r>
                        <a:rPr lang="pl-PL" sz="1100" b="0" i="0" u="none" strike="noStrike" dirty="0">
                          <a:solidFill>
                            <a:schemeClr val="tx1"/>
                          </a:solidFill>
                          <a:latin typeface="Calibri"/>
                        </a:rPr>
                        <a:t>26-tone [</a:t>
                      </a:r>
                      <a:r>
                        <a:rPr lang="en-US" sz="1100" b="0" i="0" u="none" strike="noStrike" dirty="0">
                          <a:solidFill>
                            <a:schemeClr val="tx1"/>
                          </a:solidFill>
                          <a:latin typeface="Calibri"/>
                        </a:rPr>
                        <a:t>D</a:t>
                      </a:r>
                      <a:r>
                        <a:rPr lang="pl-PL" sz="1100" b="0" i="0" u="none" strike="noStrike" dirty="0">
                          <a:solidFill>
                            <a:schemeClr val="tx1"/>
                          </a:solidFill>
                          <a:latin typeface="Calibri"/>
                        </a:rPr>
                        <a:t>RU1~4], </a:t>
                      </a:r>
                      <a:r>
                        <a:rPr lang="pl-PL" sz="1100" b="0" i="0" u="none" strike="noStrike" dirty="0" smtClean="0">
                          <a:solidFill>
                            <a:schemeClr val="tx1"/>
                          </a:solidFill>
                          <a:latin typeface="Calibri"/>
                        </a:rPr>
                        <a:t>[-</a:t>
                      </a:r>
                      <a:r>
                        <a:rPr lang="en-US" sz="1100" b="0" i="0" u="none" strike="noStrike" dirty="0" smtClean="0">
                          <a:solidFill>
                            <a:schemeClr val="tx1"/>
                          </a:solidFill>
                          <a:latin typeface="Calibri"/>
                        </a:rPr>
                        <a:t>8</a:t>
                      </a:r>
                      <a:r>
                        <a:rPr lang="pl-PL" sz="1100" b="0" i="0" u="none" strike="noStrike" dirty="0" smtClean="0">
                          <a:solidFill>
                            <a:schemeClr val="tx1"/>
                          </a:solidFill>
                          <a:latin typeface="Calibri"/>
                        </a:rPr>
                        <a:t>, </a:t>
                      </a:r>
                      <a:r>
                        <a:rPr lang="en-US" sz="1100" b="0" i="0" u="none" strike="noStrike" dirty="0" smtClean="0">
                          <a:solidFill>
                            <a:schemeClr val="tx1"/>
                          </a:solidFill>
                          <a:latin typeface="Calibri"/>
                        </a:rPr>
                        <a:t>-3</a:t>
                      </a:r>
                      <a:r>
                        <a:rPr lang="pl-PL" sz="1100" b="0" i="0" u="none" strike="noStrike" dirty="0" smtClean="0">
                          <a:solidFill>
                            <a:schemeClr val="tx1"/>
                          </a:solidFill>
                          <a:latin typeface="Calibri"/>
                        </a:rPr>
                        <a:t>]</a:t>
                      </a:r>
                      <a:endParaRPr lang="pl-PL" sz="1100" b="0" i="0" u="none" strike="noStrike" dirty="0">
                        <a:solidFill>
                          <a:schemeClr val="tx1"/>
                        </a:solidFill>
                        <a:latin typeface="Calibri"/>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fontAlgn="ctr"/>
                      <a:r>
                        <a:rPr lang="en-US" sz="1100" b="0" i="0" u="none" strike="noStrike" dirty="0">
                          <a:solidFill>
                            <a:schemeClr val="tx1"/>
                          </a:solidFill>
                          <a:latin typeface="Calibri"/>
                        </a:rPr>
                        <a:t>D</a:t>
                      </a:r>
                      <a:r>
                        <a:rPr lang="pl-PL" sz="1100" b="0" i="0" u="none" strike="noStrike" dirty="0">
                          <a:solidFill>
                            <a:schemeClr val="tx1"/>
                          </a:solidFill>
                          <a:latin typeface="Calibri"/>
                        </a:rPr>
                        <a:t>RU2</a:t>
                      </a:r>
                      <a:br>
                        <a:rPr lang="pl-PL" sz="1100" b="0" i="0" u="none" strike="noStrike" dirty="0">
                          <a:solidFill>
                            <a:schemeClr val="tx1"/>
                          </a:solidFill>
                          <a:latin typeface="Calibri"/>
                        </a:rPr>
                      </a:br>
                      <a:r>
                        <a:rPr lang="pl-PL" sz="1100" b="0" i="0" u="none" strike="noStrike" dirty="0">
                          <a:solidFill>
                            <a:schemeClr val="tx1"/>
                          </a:solidFill>
                          <a:latin typeface="Calibri"/>
                        </a:rPr>
                        <a:t>26-tone [</a:t>
                      </a:r>
                      <a:r>
                        <a:rPr lang="en-US" sz="1100" b="0" i="0" u="none" strike="noStrike" dirty="0">
                          <a:solidFill>
                            <a:schemeClr val="tx1"/>
                          </a:solidFill>
                          <a:latin typeface="Calibri"/>
                        </a:rPr>
                        <a:t>D</a:t>
                      </a:r>
                      <a:r>
                        <a:rPr lang="pl-PL" sz="1100" b="0" i="0" u="none" strike="noStrike" dirty="0">
                          <a:solidFill>
                            <a:schemeClr val="tx1"/>
                          </a:solidFill>
                          <a:latin typeface="Calibri"/>
                        </a:rPr>
                        <a:t>RU6~9], </a:t>
                      </a:r>
                      <a:r>
                        <a:rPr lang="pl-PL" sz="1100" b="0" i="0" u="none" strike="noStrike" dirty="0" smtClean="0">
                          <a:solidFill>
                            <a:schemeClr val="tx1"/>
                          </a:solidFill>
                          <a:latin typeface="Calibri"/>
                        </a:rPr>
                        <a:t>[-</a:t>
                      </a:r>
                      <a:r>
                        <a:rPr lang="en-US" sz="1100" b="0" i="0" u="none" strike="noStrike" dirty="0" smtClean="0">
                          <a:solidFill>
                            <a:schemeClr val="tx1"/>
                          </a:solidFill>
                          <a:latin typeface="Calibri"/>
                        </a:rPr>
                        <a:t>7</a:t>
                      </a:r>
                      <a:r>
                        <a:rPr lang="pl-PL" sz="1100" b="0" i="0" u="none" strike="noStrike" dirty="0" smtClean="0">
                          <a:solidFill>
                            <a:schemeClr val="tx1"/>
                          </a:solidFill>
                          <a:latin typeface="Calibri"/>
                        </a:rPr>
                        <a:t>, </a:t>
                      </a:r>
                      <a:r>
                        <a:rPr lang="en-US" sz="1100" b="0" i="0" u="none" strike="noStrike" dirty="0" smtClean="0">
                          <a:solidFill>
                            <a:schemeClr val="tx1"/>
                          </a:solidFill>
                          <a:latin typeface="Calibri"/>
                        </a:rPr>
                        <a:t>-2</a:t>
                      </a:r>
                      <a:r>
                        <a:rPr lang="pl-PL" sz="1100" b="0" i="0" u="none" strike="noStrike" dirty="0" smtClean="0">
                          <a:solidFill>
                            <a:schemeClr val="tx1"/>
                          </a:solidFill>
                          <a:latin typeface="Calibri"/>
                        </a:rPr>
                        <a:t>]</a:t>
                      </a:r>
                      <a:endParaRPr lang="pl-PL" sz="1100" b="0" i="0" u="none" strike="noStrike" dirty="0">
                        <a:solidFill>
                          <a:schemeClr val="tx1"/>
                        </a:solidFill>
                        <a:latin typeface="Calibri"/>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a:txBody>
                    <a:bodyPr/>
                    <a:lstStyle/>
                    <a:p>
                      <a:endParaRPr lang="en-US"/>
                    </a:p>
                  </a:txBody>
                  <a:tcPr/>
                </a:tc>
                <a:tc>
                  <a:txBody>
                    <a:bodyPr/>
                    <a:lstStyle/>
                    <a:p>
                      <a:pPr algn="l" fontAlgn="ctr"/>
                      <a:r>
                        <a:rPr lang="en-US" sz="1100" b="0" i="0" u="none" strike="noStrike" dirty="0">
                          <a:solidFill>
                            <a:schemeClr val="tx1"/>
                          </a:solidFill>
                          <a:latin typeface="Calibri"/>
                        </a:rPr>
                        <a:t> </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6"/>
                  </a:ext>
                </a:extLst>
              </a:tr>
            </a:tbl>
          </a:graphicData>
        </a:graphic>
      </p:graphicFrame>
      <p:graphicFrame>
        <p:nvGraphicFramePr>
          <p:cNvPr id="9" name="Table 1">
            <a:extLst>
              <a:ext uri="{FF2B5EF4-FFF2-40B4-BE49-F238E27FC236}">
                <a16:creationId xmlns="" xmlns:a16="http://schemas.microsoft.com/office/drawing/2014/main" id="{00A034A4-766C-CFE3-FB66-089C80B87123}"/>
              </a:ext>
            </a:extLst>
          </p:cNvPr>
          <p:cNvGraphicFramePr>
            <a:graphicFrameLocks noGrp="1"/>
          </p:cNvGraphicFramePr>
          <p:nvPr>
            <p:extLst>
              <p:ext uri="{D42A27DB-BD31-4B8C-83A1-F6EECF244321}">
                <p14:modId xmlns:p14="http://schemas.microsoft.com/office/powerpoint/2010/main" val="871685593"/>
              </p:ext>
            </p:extLst>
          </p:nvPr>
        </p:nvGraphicFramePr>
        <p:xfrm>
          <a:off x="1038133" y="3645024"/>
          <a:ext cx="6858072" cy="2389186"/>
        </p:xfrm>
        <a:graphic>
          <a:graphicData uri="http://schemas.openxmlformats.org/drawingml/2006/table">
            <a:tbl>
              <a:tblPr/>
              <a:tblGrid>
                <a:gridCol w="1143012">
                  <a:extLst>
                    <a:ext uri="{9D8B030D-6E8A-4147-A177-3AD203B41FA5}">
                      <a16:colId xmlns="" xmlns:a16="http://schemas.microsoft.com/office/drawing/2014/main" val="20000"/>
                    </a:ext>
                  </a:extLst>
                </a:gridCol>
                <a:gridCol w="1143012">
                  <a:extLst>
                    <a:ext uri="{9D8B030D-6E8A-4147-A177-3AD203B41FA5}">
                      <a16:colId xmlns="" xmlns:a16="http://schemas.microsoft.com/office/drawing/2014/main" val="20001"/>
                    </a:ext>
                  </a:extLst>
                </a:gridCol>
                <a:gridCol w="1143012">
                  <a:extLst>
                    <a:ext uri="{9D8B030D-6E8A-4147-A177-3AD203B41FA5}">
                      <a16:colId xmlns="" xmlns:a16="http://schemas.microsoft.com/office/drawing/2014/main" val="20002"/>
                    </a:ext>
                  </a:extLst>
                </a:gridCol>
                <a:gridCol w="1143012">
                  <a:extLst>
                    <a:ext uri="{9D8B030D-6E8A-4147-A177-3AD203B41FA5}">
                      <a16:colId xmlns="" xmlns:a16="http://schemas.microsoft.com/office/drawing/2014/main" val="20003"/>
                    </a:ext>
                  </a:extLst>
                </a:gridCol>
                <a:gridCol w="1143012">
                  <a:extLst>
                    <a:ext uri="{9D8B030D-6E8A-4147-A177-3AD203B41FA5}">
                      <a16:colId xmlns="" xmlns:a16="http://schemas.microsoft.com/office/drawing/2014/main" val="20004"/>
                    </a:ext>
                  </a:extLst>
                </a:gridCol>
                <a:gridCol w="1143012">
                  <a:extLst>
                    <a:ext uri="{9D8B030D-6E8A-4147-A177-3AD203B41FA5}">
                      <a16:colId xmlns="" xmlns:a16="http://schemas.microsoft.com/office/drawing/2014/main" val="20005"/>
                    </a:ext>
                  </a:extLst>
                </a:gridCol>
              </a:tblGrid>
              <a:tr h="195296">
                <a:tc>
                  <a:txBody>
                    <a:bodyPr/>
                    <a:lstStyle/>
                    <a:p>
                      <a:pPr algn="ctr" fontAlgn="ctr"/>
                      <a:r>
                        <a:rPr lang="en-US" sz="1100" b="0" i="0" u="none" strike="noStrike" dirty="0">
                          <a:solidFill>
                            <a:schemeClr val="tx1"/>
                          </a:solidFill>
                          <a:latin typeface="Calibri"/>
                        </a:rPr>
                        <a:t>DRU type</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gridSpan="5">
                  <a:txBody>
                    <a:bodyPr/>
                    <a:lstStyle/>
                    <a:p>
                      <a:pPr algn="ctr" fontAlgn="ctr"/>
                      <a:r>
                        <a:rPr lang="en-US" sz="1100" b="0" i="0" u="none" strike="noStrike" dirty="0">
                          <a:solidFill>
                            <a:schemeClr val="tx1"/>
                          </a:solidFill>
                          <a:latin typeface="Calibri"/>
                        </a:rPr>
                        <a:t>DRU index and subcarrier range</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 xmlns:a16="http://schemas.microsoft.com/office/drawing/2014/main" val="10001"/>
                  </a:ext>
                </a:extLst>
              </a:tr>
              <a:tr h="390592">
                <a:tc rowSpan="2">
                  <a:txBody>
                    <a:bodyPr/>
                    <a:lstStyle/>
                    <a:p>
                      <a:pPr algn="ctr" fontAlgn="ctr"/>
                      <a:r>
                        <a:rPr lang="en-US" sz="1100" b="0" i="0" u="none" strike="noStrike" dirty="0">
                          <a:solidFill>
                            <a:schemeClr val="tx1"/>
                          </a:solidFill>
                          <a:latin typeface="Calibri"/>
                        </a:rPr>
                        <a:t>26-tone DRU</a:t>
                      </a:r>
                      <a:br>
                        <a:rPr lang="en-US" sz="1100" b="0" i="0" u="none" strike="noStrike" dirty="0">
                          <a:solidFill>
                            <a:schemeClr val="tx1"/>
                          </a:solidFill>
                          <a:latin typeface="Calibri"/>
                        </a:rPr>
                      </a:br>
                      <a:r>
                        <a:rPr lang="en-US" sz="1100" b="0" i="0" u="none" strike="noStrike" dirty="0" err="1">
                          <a:solidFill>
                            <a:schemeClr val="tx1"/>
                          </a:solidFill>
                          <a:latin typeface="Calibri"/>
                        </a:rPr>
                        <a:t>i</a:t>
                      </a:r>
                      <a:r>
                        <a:rPr lang="en-US" sz="1100" b="0" i="0" u="none" strike="noStrike" dirty="0">
                          <a:solidFill>
                            <a:schemeClr val="tx1"/>
                          </a:solidFill>
                          <a:latin typeface="Calibri"/>
                        </a:rPr>
                        <a:t>=1:9</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en-US" sz="1100" b="0" i="0" u="none" strike="noStrike" dirty="0">
                          <a:solidFill>
                            <a:schemeClr val="tx1"/>
                          </a:solidFill>
                          <a:latin typeface="Calibri"/>
                        </a:rPr>
                        <a:t>DRU1</a:t>
                      </a:r>
                      <a:br>
                        <a:rPr lang="en-US" sz="1100" b="0" i="0" u="none" strike="noStrike" dirty="0">
                          <a:solidFill>
                            <a:schemeClr val="tx1"/>
                          </a:solidFill>
                          <a:latin typeface="Calibri"/>
                        </a:rPr>
                      </a:br>
                      <a:r>
                        <a:rPr lang="en-US" sz="1100" b="0" i="0" u="none" strike="noStrike" dirty="0" smtClean="0">
                          <a:solidFill>
                            <a:schemeClr val="tx1"/>
                          </a:solidFill>
                          <a:latin typeface="Calibri"/>
                        </a:rPr>
                        <a:t>[</a:t>
                      </a:r>
                      <a:r>
                        <a:rPr lang="pl-PL" altLang="ko-KR" sz="1100" b="0" dirty="0" smtClean="0">
                          <a:solidFill>
                            <a:schemeClr val="tx1"/>
                          </a:solidFill>
                        </a:rPr>
                        <a:t>-1</a:t>
                      </a:r>
                      <a:r>
                        <a:rPr lang="en-US" altLang="ko-KR" sz="1100" b="0" dirty="0" smtClean="0">
                          <a:solidFill>
                            <a:schemeClr val="tx1"/>
                          </a:solidFill>
                        </a:rPr>
                        <a:t>24</a:t>
                      </a:r>
                      <a:r>
                        <a:rPr lang="pl-PL" altLang="ko-KR" sz="1100" b="0" dirty="0" smtClean="0">
                          <a:solidFill>
                            <a:schemeClr val="tx1"/>
                          </a:solidFill>
                        </a:rPr>
                        <a:t>:9:-1</a:t>
                      </a:r>
                      <a:r>
                        <a:rPr lang="en-US" altLang="ko-KR" sz="1100" b="0" dirty="0" smtClean="0">
                          <a:solidFill>
                            <a:schemeClr val="tx1"/>
                          </a:solidFill>
                        </a:rPr>
                        <a:t>6</a:t>
                      </a:r>
                      <a:r>
                        <a:rPr lang="pl-PL" altLang="ko-KR" sz="1100" b="0" dirty="0" smtClean="0">
                          <a:solidFill>
                            <a:schemeClr val="tx1"/>
                          </a:solidFill>
                        </a:rPr>
                        <a:t>, </a:t>
                      </a:r>
                      <a:r>
                        <a:rPr lang="en-US" altLang="ko-KR" sz="1100" b="0" dirty="0" smtClean="0">
                          <a:solidFill>
                            <a:schemeClr val="tx1"/>
                          </a:solidFill>
                        </a:rPr>
                        <a:t>2</a:t>
                      </a:r>
                      <a:r>
                        <a:rPr lang="pl-PL" altLang="ko-KR" sz="1100" b="0" dirty="0" smtClean="0">
                          <a:solidFill>
                            <a:schemeClr val="tx1"/>
                          </a:solidFill>
                        </a:rPr>
                        <a:t>:9:11</a:t>
                      </a:r>
                      <a:r>
                        <a:rPr lang="en-US" altLang="ko-KR" sz="1100" b="0" dirty="0" smtClean="0">
                          <a:solidFill>
                            <a:schemeClr val="tx1"/>
                          </a:solidFill>
                        </a:rPr>
                        <a:t>0</a:t>
                      </a:r>
                      <a:r>
                        <a:rPr lang="en-US" sz="1100" b="0" i="0" u="none" strike="noStrike" dirty="0" smtClean="0">
                          <a:solidFill>
                            <a:schemeClr val="tx1"/>
                          </a:solidFill>
                          <a:latin typeface="Calibri"/>
                        </a:rPr>
                        <a:t>]</a:t>
                      </a:r>
                      <a:endParaRPr lang="en-US" sz="1100" b="0" i="0" u="none" strike="noStrike" dirty="0">
                        <a:solidFill>
                          <a:schemeClr val="tx1"/>
                        </a:solidFill>
                        <a:latin typeface="Calibri"/>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en-US" sz="1100" b="0" i="0" u="none" strike="noStrike" dirty="0">
                          <a:solidFill>
                            <a:schemeClr val="tx1"/>
                          </a:solidFill>
                          <a:latin typeface="Calibri"/>
                        </a:rPr>
                        <a:t>DRU2</a:t>
                      </a:r>
                      <a:br>
                        <a:rPr lang="en-US" sz="1100" b="0" i="0" u="none" strike="noStrike" dirty="0">
                          <a:solidFill>
                            <a:schemeClr val="tx1"/>
                          </a:solidFill>
                          <a:latin typeface="Calibri"/>
                        </a:rPr>
                      </a:br>
                      <a:r>
                        <a:rPr lang="en-US" sz="1100" b="0" i="0" u="none" strike="noStrike" dirty="0" smtClean="0">
                          <a:solidFill>
                            <a:schemeClr val="tx1"/>
                          </a:solidFill>
                          <a:latin typeface="Calibri"/>
                        </a:rPr>
                        <a:t>[</a:t>
                      </a:r>
                      <a:r>
                        <a:rPr lang="pl-PL" altLang="ko-KR" sz="1100" b="0" dirty="0" smtClean="0">
                          <a:solidFill>
                            <a:schemeClr val="tx1"/>
                          </a:solidFill>
                        </a:rPr>
                        <a:t>-1</a:t>
                      </a:r>
                      <a:r>
                        <a:rPr lang="en-US" altLang="ko-KR" sz="1100" b="0" dirty="0" smtClean="0">
                          <a:solidFill>
                            <a:schemeClr val="tx1"/>
                          </a:solidFill>
                        </a:rPr>
                        <a:t>19</a:t>
                      </a:r>
                      <a:r>
                        <a:rPr lang="pl-PL" altLang="ko-KR" sz="1100" b="0" dirty="0" smtClean="0">
                          <a:solidFill>
                            <a:schemeClr val="tx1"/>
                          </a:solidFill>
                        </a:rPr>
                        <a:t>:9:-</a:t>
                      </a:r>
                      <a:r>
                        <a:rPr lang="en-US" altLang="ko-KR" sz="1100" b="0" dirty="0" smtClean="0">
                          <a:solidFill>
                            <a:schemeClr val="tx1"/>
                          </a:solidFill>
                        </a:rPr>
                        <a:t>11</a:t>
                      </a:r>
                      <a:r>
                        <a:rPr lang="pl-PL" altLang="ko-KR" sz="1100" b="0" dirty="0" smtClean="0">
                          <a:solidFill>
                            <a:schemeClr val="tx1"/>
                          </a:solidFill>
                        </a:rPr>
                        <a:t>, </a:t>
                      </a:r>
                      <a:r>
                        <a:rPr lang="en-US" altLang="ko-KR" sz="1100" b="0" dirty="0" smtClean="0">
                          <a:solidFill>
                            <a:schemeClr val="tx1"/>
                          </a:solidFill>
                        </a:rPr>
                        <a:t>7</a:t>
                      </a:r>
                      <a:r>
                        <a:rPr lang="pl-PL" altLang="ko-KR" sz="1100" b="0" dirty="0" smtClean="0">
                          <a:solidFill>
                            <a:schemeClr val="tx1"/>
                          </a:solidFill>
                        </a:rPr>
                        <a:t>:9:11</a:t>
                      </a:r>
                      <a:r>
                        <a:rPr lang="en-US" altLang="ko-KR" sz="1100" b="0" dirty="0" smtClean="0">
                          <a:solidFill>
                            <a:schemeClr val="tx1"/>
                          </a:solidFill>
                        </a:rPr>
                        <a:t>5</a:t>
                      </a:r>
                      <a:r>
                        <a:rPr lang="en-US" sz="1100" b="0" i="0" u="none" strike="noStrike" dirty="0" smtClean="0">
                          <a:solidFill>
                            <a:schemeClr val="tx1"/>
                          </a:solidFill>
                          <a:latin typeface="Calibri"/>
                        </a:rPr>
                        <a:t>]</a:t>
                      </a:r>
                      <a:endParaRPr lang="en-US" sz="1100" b="0" i="0" u="none" strike="noStrike" dirty="0">
                        <a:solidFill>
                          <a:schemeClr val="tx1"/>
                        </a:solidFill>
                        <a:latin typeface="Calibri"/>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en-US" sz="1100" b="0" i="0" u="none" strike="noStrike" dirty="0">
                          <a:solidFill>
                            <a:schemeClr val="tx1"/>
                          </a:solidFill>
                          <a:latin typeface="Calibri"/>
                        </a:rPr>
                        <a:t>DRU3</a:t>
                      </a:r>
                      <a:br>
                        <a:rPr lang="en-US" sz="1100" b="0" i="0" u="none" strike="noStrike" dirty="0">
                          <a:solidFill>
                            <a:schemeClr val="tx1"/>
                          </a:solidFill>
                          <a:latin typeface="Calibri"/>
                        </a:rPr>
                      </a:br>
                      <a:r>
                        <a:rPr lang="en-US" sz="1100" b="0" i="0" u="none" strike="noStrike" dirty="0" smtClean="0">
                          <a:solidFill>
                            <a:schemeClr val="tx1"/>
                          </a:solidFill>
                          <a:latin typeface="Calibri"/>
                        </a:rPr>
                        <a:t>[</a:t>
                      </a:r>
                      <a:r>
                        <a:rPr lang="pl-PL" altLang="ko-KR" sz="1100" b="0" dirty="0" smtClean="0">
                          <a:solidFill>
                            <a:schemeClr val="tx1"/>
                          </a:solidFill>
                        </a:rPr>
                        <a:t>-1</a:t>
                      </a:r>
                      <a:r>
                        <a:rPr lang="en-US" altLang="ko-KR" sz="1100" b="0" dirty="0" smtClean="0">
                          <a:solidFill>
                            <a:schemeClr val="tx1"/>
                          </a:solidFill>
                        </a:rPr>
                        <a:t>22</a:t>
                      </a:r>
                      <a:r>
                        <a:rPr lang="pl-PL" altLang="ko-KR" sz="1100" b="0" dirty="0" smtClean="0">
                          <a:solidFill>
                            <a:schemeClr val="tx1"/>
                          </a:solidFill>
                        </a:rPr>
                        <a:t>:9:-</a:t>
                      </a:r>
                      <a:r>
                        <a:rPr lang="en-US" altLang="ko-KR" sz="1100" b="0" dirty="0" smtClean="0">
                          <a:solidFill>
                            <a:schemeClr val="tx1"/>
                          </a:solidFill>
                        </a:rPr>
                        <a:t>14</a:t>
                      </a:r>
                      <a:r>
                        <a:rPr lang="pl-PL" altLang="ko-KR" sz="1100" b="0" dirty="0" smtClean="0">
                          <a:solidFill>
                            <a:schemeClr val="tx1"/>
                          </a:solidFill>
                        </a:rPr>
                        <a:t>, </a:t>
                      </a:r>
                      <a:r>
                        <a:rPr lang="en-US" altLang="ko-KR" sz="1100" b="0" dirty="0" smtClean="0">
                          <a:solidFill>
                            <a:schemeClr val="tx1"/>
                          </a:solidFill>
                        </a:rPr>
                        <a:t>4</a:t>
                      </a:r>
                      <a:r>
                        <a:rPr lang="pl-PL" altLang="ko-KR" sz="1100" b="0" dirty="0" smtClean="0">
                          <a:solidFill>
                            <a:schemeClr val="tx1"/>
                          </a:solidFill>
                        </a:rPr>
                        <a:t>:9:11</a:t>
                      </a:r>
                      <a:r>
                        <a:rPr lang="en-US" altLang="ko-KR" sz="1100" b="0" dirty="0" smtClean="0">
                          <a:solidFill>
                            <a:schemeClr val="tx1"/>
                          </a:solidFill>
                        </a:rPr>
                        <a:t>2</a:t>
                      </a:r>
                      <a:r>
                        <a:rPr lang="en-US" sz="1100" b="0" i="0" u="none" strike="noStrike" dirty="0" smtClean="0">
                          <a:solidFill>
                            <a:schemeClr val="tx1"/>
                          </a:solidFill>
                          <a:latin typeface="Calibri"/>
                        </a:rPr>
                        <a:t>]</a:t>
                      </a:r>
                      <a:endParaRPr lang="en-US" sz="1100" b="0" i="0" u="none" strike="noStrike" dirty="0">
                        <a:solidFill>
                          <a:schemeClr val="tx1"/>
                        </a:solidFill>
                        <a:latin typeface="Calibri"/>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en-US" sz="1100" b="0" i="0" u="none" strike="noStrike" dirty="0">
                          <a:solidFill>
                            <a:schemeClr val="tx1"/>
                          </a:solidFill>
                          <a:latin typeface="Calibri"/>
                        </a:rPr>
                        <a:t>DRU4</a:t>
                      </a:r>
                      <a:br>
                        <a:rPr lang="en-US" sz="1100" b="0" i="0" u="none" strike="noStrike" dirty="0">
                          <a:solidFill>
                            <a:schemeClr val="tx1"/>
                          </a:solidFill>
                          <a:latin typeface="Calibri"/>
                        </a:rPr>
                      </a:br>
                      <a:r>
                        <a:rPr lang="en-US" sz="1100" b="0" i="0" u="none" strike="noStrike" dirty="0" smtClean="0">
                          <a:solidFill>
                            <a:schemeClr val="tx1"/>
                          </a:solidFill>
                          <a:latin typeface="Calibri"/>
                        </a:rPr>
                        <a:t>[</a:t>
                      </a:r>
                      <a:r>
                        <a:rPr lang="pl-PL" altLang="ko-KR" sz="1100" b="0" dirty="0" smtClean="0">
                          <a:solidFill>
                            <a:schemeClr val="tx1"/>
                          </a:solidFill>
                        </a:rPr>
                        <a:t>-11</a:t>
                      </a:r>
                      <a:r>
                        <a:rPr lang="en-US" altLang="ko-KR" sz="1100" b="0" dirty="0" smtClean="0">
                          <a:solidFill>
                            <a:schemeClr val="tx1"/>
                          </a:solidFill>
                        </a:rPr>
                        <a:t>7</a:t>
                      </a:r>
                      <a:r>
                        <a:rPr lang="pl-PL" altLang="ko-KR" sz="1100" b="0" dirty="0" smtClean="0">
                          <a:solidFill>
                            <a:schemeClr val="tx1"/>
                          </a:solidFill>
                        </a:rPr>
                        <a:t>:9:-</a:t>
                      </a:r>
                      <a:r>
                        <a:rPr lang="en-US" altLang="ko-KR" sz="1100" b="0" dirty="0" smtClean="0">
                          <a:solidFill>
                            <a:schemeClr val="tx1"/>
                          </a:solidFill>
                        </a:rPr>
                        <a:t>9</a:t>
                      </a:r>
                      <a:r>
                        <a:rPr lang="pl-PL" altLang="ko-KR" sz="1100" b="0" dirty="0" smtClean="0">
                          <a:solidFill>
                            <a:schemeClr val="tx1"/>
                          </a:solidFill>
                        </a:rPr>
                        <a:t>,</a:t>
                      </a:r>
                      <a:r>
                        <a:rPr lang="en-US" altLang="ko-KR" sz="1100" b="0" dirty="0" smtClean="0">
                          <a:solidFill>
                            <a:schemeClr val="tx1"/>
                          </a:solidFill>
                        </a:rPr>
                        <a:t> 0</a:t>
                      </a:r>
                      <a:r>
                        <a:rPr lang="pl-PL" altLang="ko-KR" sz="1100" b="0" dirty="0" smtClean="0">
                          <a:solidFill>
                            <a:schemeClr val="tx1"/>
                          </a:solidFill>
                        </a:rPr>
                        <a:t>:9:1</a:t>
                      </a:r>
                      <a:r>
                        <a:rPr lang="en-US" altLang="ko-KR" sz="1100" b="0" dirty="0" smtClean="0">
                          <a:solidFill>
                            <a:schemeClr val="tx1"/>
                          </a:solidFill>
                        </a:rPr>
                        <a:t>08</a:t>
                      </a:r>
                      <a:r>
                        <a:rPr lang="en-US" sz="1100" b="0" i="0" u="none" strike="noStrike" dirty="0" smtClean="0">
                          <a:solidFill>
                            <a:schemeClr val="tx1"/>
                          </a:solidFill>
                          <a:latin typeface="Calibri"/>
                        </a:rPr>
                        <a:t>]</a:t>
                      </a:r>
                      <a:endParaRPr lang="en-US" sz="1100" b="0" i="0" u="none" strike="noStrike" dirty="0">
                        <a:solidFill>
                          <a:schemeClr val="tx1"/>
                        </a:solidFill>
                        <a:latin typeface="Calibri"/>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en-US" sz="1100" b="0" i="0" u="none" strike="noStrike" dirty="0">
                          <a:solidFill>
                            <a:schemeClr val="tx1"/>
                          </a:solidFill>
                          <a:latin typeface="Calibri"/>
                        </a:rPr>
                        <a:t>DRU5</a:t>
                      </a:r>
                      <a:br>
                        <a:rPr lang="en-US" sz="1100" b="0" i="0" u="none" strike="noStrike" dirty="0">
                          <a:solidFill>
                            <a:schemeClr val="tx1"/>
                          </a:solidFill>
                          <a:latin typeface="Calibri"/>
                        </a:rPr>
                      </a:br>
                      <a:r>
                        <a:rPr lang="en-US" sz="1100" b="0" i="0" u="none" strike="noStrike" dirty="0" smtClean="0">
                          <a:solidFill>
                            <a:schemeClr val="tx1"/>
                          </a:solidFill>
                          <a:latin typeface="Calibri"/>
                        </a:rPr>
                        <a:t>[</a:t>
                      </a:r>
                      <a:r>
                        <a:rPr lang="pl-PL" altLang="ko-KR" sz="1100" b="0" dirty="0" smtClean="0">
                          <a:solidFill>
                            <a:schemeClr val="tx1"/>
                          </a:solidFill>
                        </a:rPr>
                        <a:t>-1</a:t>
                      </a:r>
                      <a:r>
                        <a:rPr lang="en-US" altLang="ko-KR" sz="1100" b="0" dirty="0" smtClean="0">
                          <a:solidFill>
                            <a:schemeClr val="tx1"/>
                          </a:solidFill>
                        </a:rPr>
                        <a:t>21</a:t>
                      </a:r>
                      <a:r>
                        <a:rPr lang="pl-PL" altLang="ko-KR" sz="1100" b="0" dirty="0" smtClean="0">
                          <a:solidFill>
                            <a:schemeClr val="tx1"/>
                          </a:solidFill>
                        </a:rPr>
                        <a:t>:9:-</a:t>
                      </a:r>
                      <a:r>
                        <a:rPr lang="en-US" altLang="ko-KR" sz="1100" b="0" dirty="0" smtClean="0">
                          <a:solidFill>
                            <a:schemeClr val="tx1"/>
                          </a:solidFill>
                        </a:rPr>
                        <a:t>13</a:t>
                      </a:r>
                      <a:r>
                        <a:rPr lang="pl-PL" altLang="ko-KR" sz="1100" b="0" dirty="0" smtClean="0">
                          <a:solidFill>
                            <a:schemeClr val="tx1"/>
                          </a:solidFill>
                        </a:rPr>
                        <a:t>, </a:t>
                      </a:r>
                      <a:r>
                        <a:rPr lang="en-US" altLang="ko-KR" sz="1100" b="0" dirty="0" smtClean="0">
                          <a:solidFill>
                            <a:schemeClr val="tx1"/>
                          </a:solidFill>
                        </a:rPr>
                        <a:t>5</a:t>
                      </a:r>
                      <a:r>
                        <a:rPr lang="pl-PL" altLang="ko-KR" sz="1100" b="0" dirty="0" smtClean="0">
                          <a:solidFill>
                            <a:schemeClr val="tx1"/>
                          </a:solidFill>
                        </a:rPr>
                        <a:t>:9:11</a:t>
                      </a:r>
                      <a:r>
                        <a:rPr lang="en-US" altLang="ko-KR" sz="1100" b="0" dirty="0" smtClean="0">
                          <a:solidFill>
                            <a:schemeClr val="tx1"/>
                          </a:solidFill>
                        </a:rPr>
                        <a:t>3</a:t>
                      </a:r>
                      <a:r>
                        <a:rPr lang="en-US" sz="1100" b="0" i="0" u="none" strike="noStrike" dirty="0" smtClean="0">
                          <a:solidFill>
                            <a:schemeClr val="tx1"/>
                          </a:solidFill>
                          <a:latin typeface="Calibri"/>
                        </a:rPr>
                        <a:t>]</a:t>
                      </a:r>
                      <a:endParaRPr lang="en-US" sz="1100" b="0" i="0" u="none" strike="noStrike" dirty="0">
                        <a:solidFill>
                          <a:schemeClr val="tx1"/>
                        </a:solidFill>
                        <a:latin typeface="Calibri"/>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2"/>
                  </a:ext>
                </a:extLst>
              </a:tr>
              <a:tr h="390592">
                <a:tc vMerge="1">
                  <a:txBody>
                    <a:bodyPr/>
                    <a:lstStyle/>
                    <a:p>
                      <a:endParaRPr lang="en-US"/>
                    </a:p>
                  </a:txBody>
                  <a:tcPr/>
                </a:tc>
                <a:tc>
                  <a:txBody>
                    <a:bodyPr/>
                    <a:lstStyle/>
                    <a:p>
                      <a:pPr algn="ctr" fontAlgn="ctr"/>
                      <a:r>
                        <a:rPr lang="en-US" sz="1100" b="0" i="0" u="none" strike="noStrike" dirty="0">
                          <a:solidFill>
                            <a:schemeClr val="tx1"/>
                          </a:solidFill>
                          <a:latin typeface="Calibri"/>
                        </a:rPr>
                        <a:t>DRU6</a:t>
                      </a:r>
                      <a:br>
                        <a:rPr lang="en-US" sz="1100" b="0" i="0" u="none" strike="noStrike" dirty="0">
                          <a:solidFill>
                            <a:schemeClr val="tx1"/>
                          </a:solidFill>
                          <a:latin typeface="Calibri"/>
                        </a:rPr>
                      </a:br>
                      <a:r>
                        <a:rPr lang="en-US" sz="1100" b="0" i="0" u="none" strike="noStrike" dirty="0" smtClean="0">
                          <a:solidFill>
                            <a:schemeClr val="tx1"/>
                          </a:solidFill>
                          <a:latin typeface="Calibri"/>
                        </a:rPr>
                        <a:t>[</a:t>
                      </a:r>
                      <a:r>
                        <a:rPr lang="pl-PL" altLang="ko-KR" sz="1100" b="0" dirty="0" smtClean="0">
                          <a:solidFill>
                            <a:schemeClr val="tx1"/>
                          </a:solidFill>
                        </a:rPr>
                        <a:t>-1</a:t>
                      </a:r>
                      <a:r>
                        <a:rPr lang="en-US" altLang="ko-KR" sz="1100" b="0" dirty="0" smtClean="0">
                          <a:solidFill>
                            <a:schemeClr val="tx1"/>
                          </a:solidFill>
                        </a:rPr>
                        <a:t>16</a:t>
                      </a:r>
                      <a:r>
                        <a:rPr lang="pl-PL" altLang="ko-KR" sz="1100" b="0" dirty="0" smtClean="0">
                          <a:solidFill>
                            <a:schemeClr val="tx1"/>
                          </a:solidFill>
                        </a:rPr>
                        <a:t>:9:-</a:t>
                      </a:r>
                      <a:r>
                        <a:rPr lang="en-US" altLang="ko-KR" sz="1100" b="0" dirty="0" smtClean="0">
                          <a:solidFill>
                            <a:schemeClr val="tx1"/>
                          </a:solidFill>
                        </a:rPr>
                        <a:t>8</a:t>
                      </a:r>
                      <a:r>
                        <a:rPr lang="pl-PL" altLang="ko-KR" sz="1100" b="0" dirty="0" smtClean="0">
                          <a:solidFill>
                            <a:schemeClr val="tx1"/>
                          </a:solidFill>
                        </a:rPr>
                        <a:t>, </a:t>
                      </a:r>
                      <a:r>
                        <a:rPr lang="en-US" altLang="ko-KR" sz="1100" b="0" dirty="0" smtClean="0">
                          <a:solidFill>
                            <a:schemeClr val="tx1"/>
                          </a:solidFill>
                        </a:rPr>
                        <a:t>1</a:t>
                      </a:r>
                      <a:r>
                        <a:rPr lang="pl-PL" altLang="ko-KR" sz="1100" b="0" dirty="0" smtClean="0">
                          <a:solidFill>
                            <a:schemeClr val="tx1"/>
                          </a:solidFill>
                        </a:rPr>
                        <a:t>:9:1</a:t>
                      </a:r>
                      <a:r>
                        <a:rPr lang="en-US" altLang="ko-KR" sz="1100" b="0" dirty="0" smtClean="0">
                          <a:solidFill>
                            <a:schemeClr val="tx1"/>
                          </a:solidFill>
                        </a:rPr>
                        <a:t>09</a:t>
                      </a:r>
                      <a:r>
                        <a:rPr lang="en-US" sz="1100" b="0" i="0" u="none" strike="noStrike" dirty="0" smtClean="0">
                          <a:solidFill>
                            <a:schemeClr val="tx1"/>
                          </a:solidFill>
                          <a:latin typeface="Calibri"/>
                        </a:rPr>
                        <a:t>]</a:t>
                      </a:r>
                      <a:endParaRPr lang="en-US" sz="1100" b="0" i="0" u="none" strike="noStrike" dirty="0">
                        <a:solidFill>
                          <a:schemeClr val="tx1"/>
                        </a:solidFill>
                        <a:latin typeface="Calibri"/>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en-US" sz="1100" b="0" i="0" u="none" strike="noStrike" dirty="0">
                          <a:solidFill>
                            <a:schemeClr val="tx1"/>
                          </a:solidFill>
                          <a:latin typeface="Calibri"/>
                        </a:rPr>
                        <a:t>DRU7</a:t>
                      </a:r>
                      <a:br>
                        <a:rPr lang="en-US" sz="1100" b="0" i="0" u="none" strike="noStrike" dirty="0">
                          <a:solidFill>
                            <a:schemeClr val="tx1"/>
                          </a:solidFill>
                          <a:latin typeface="Calibri"/>
                        </a:rPr>
                      </a:br>
                      <a:r>
                        <a:rPr lang="en-US" sz="1100" b="0" i="0" u="none" strike="noStrike" dirty="0" smtClean="0">
                          <a:solidFill>
                            <a:schemeClr val="tx1"/>
                          </a:solidFill>
                          <a:latin typeface="Calibri"/>
                        </a:rPr>
                        <a:t>[</a:t>
                      </a:r>
                      <a:r>
                        <a:rPr lang="pl-PL" altLang="ko-KR" sz="1100" b="0" dirty="0" smtClean="0">
                          <a:solidFill>
                            <a:schemeClr val="tx1"/>
                          </a:solidFill>
                        </a:rPr>
                        <a:t>-1</a:t>
                      </a:r>
                      <a:r>
                        <a:rPr lang="en-US" altLang="ko-KR" sz="1100" b="0" dirty="0" smtClean="0">
                          <a:solidFill>
                            <a:schemeClr val="tx1"/>
                          </a:solidFill>
                        </a:rPr>
                        <a:t>20</a:t>
                      </a:r>
                      <a:r>
                        <a:rPr lang="pl-PL" altLang="ko-KR" sz="1100" b="0" dirty="0" smtClean="0">
                          <a:solidFill>
                            <a:schemeClr val="tx1"/>
                          </a:solidFill>
                        </a:rPr>
                        <a:t>:9:-</a:t>
                      </a:r>
                      <a:r>
                        <a:rPr lang="en-US" altLang="ko-KR" sz="1100" b="0" dirty="0" smtClean="0">
                          <a:solidFill>
                            <a:schemeClr val="tx1"/>
                          </a:solidFill>
                        </a:rPr>
                        <a:t>12</a:t>
                      </a:r>
                      <a:r>
                        <a:rPr lang="pl-PL" altLang="ko-KR" sz="1100" b="0" dirty="0" smtClean="0">
                          <a:solidFill>
                            <a:schemeClr val="tx1"/>
                          </a:solidFill>
                        </a:rPr>
                        <a:t>, </a:t>
                      </a:r>
                      <a:r>
                        <a:rPr lang="en-US" altLang="ko-KR" sz="1100" b="0" dirty="0" smtClean="0">
                          <a:solidFill>
                            <a:schemeClr val="tx1"/>
                          </a:solidFill>
                        </a:rPr>
                        <a:t>6</a:t>
                      </a:r>
                      <a:r>
                        <a:rPr lang="pl-PL" altLang="ko-KR" sz="1100" b="0" dirty="0" smtClean="0">
                          <a:solidFill>
                            <a:schemeClr val="tx1"/>
                          </a:solidFill>
                        </a:rPr>
                        <a:t>:9:11</a:t>
                      </a:r>
                      <a:r>
                        <a:rPr lang="en-US" altLang="ko-KR" sz="1100" b="0" dirty="0" smtClean="0">
                          <a:solidFill>
                            <a:schemeClr val="tx1"/>
                          </a:solidFill>
                        </a:rPr>
                        <a:t>4</a:t>
                      </a:r>
                      <a:r>
                        <a:rPr lang="en-US" sz="1100" b="0" i="0" u="none" strike="noStrike" dirty="0" smtClean="0">
                          <a:solidFill>
                            <a:schemeClr val="tx1"/>
                          </a:solidFill>
                          <a:latin typeface="Calibri"/>
                        </a:rPr>
                        <a:t>]</a:t>
                      </a:r>
                      <a:endParaRPr lang="en-US" sz="1100" b="0" i="0" u="none" strike="noStrike" dirty="0">
                        <a:solidFill>
                          <a:schemeClr val="tx1"/>
                        </a:solidFill>
                        <a:latin typeface="Calibri"/>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en-US" sz="1100" b="0" i="0" u="none" strike="noStrike" dirty="0">
                          <a:solidFill>
                            <a:schemeClr val="tx1"/>
                          </a:solidFill>
                          <a:latin typeface="Calibri"/>
                        </a:rPr>
                        <a:t>DRU8</a:t>
                      </a:r>
                      <a:br>
                        <a:rPr lang="en-US" sz="1100" b="0" i="0" u="none" strike="noStrike" dirty="0">
                          <a:solidFill>
                            <a:schemeClr val="tx1"/>
                          </a:solidFill>
                          <a:latin typeface="Calibri"/>
                        </a:rPr>
                      </a:br>
                      <a:r>
                        <a:rPr lang="en-US" sz="1100" b="0" i="0" u="none" strike="noStrike" dirty="0" smtClean="0">
                          <a:solidFill>
                            <a:schemeClr val="tx1"/>
                          </a:solidFill>
                          <a:latin typeface="Calibri"/>
                        </a:rPr>
                        <a:t>[</a:t>
                      </a:r>
                      <a:r>
                        <a:rPr lang="pl-PL" altLang="ko-KR" sz="1100" b="0" dirty="0" smtClean="0">
                          <a:solidFill>
                            <a:schemeClr val="tx1"/>
                          </a:solidFill>
                        </a:rPr>
                        <a:t>-1</a:t>
                      </a:r>
                      <a:r>
                        <a:rPr lang="en-US" altLang="ko-KR" sz="1100" b="0" dirty="0" smtClean="0">
                          <a:solidFill>
                            <a:schemeClr val="tx1"/>
                          </a:solidFill>
                        </a:rPr>
                        <a:t>23</a:t>
                      </a:r>
                      <a:r>
                        <a:rPr lang="pl-PL" altLang="ko-KR" sz="1100" b="0" dirty="0" smtClean="0">
                          <a:solidFill>
                            <a:schemeClr val="tx1"/>
                          </a:solidFill>
                        </a:rPr>
                        <a:t>:9:-</a:t>
                      </a:r>
                      <a:r>
                        <a:rPr lang="en-US" altLang="ko-KR" sz="1100" b="0" dirty="0" smtClean="0">
                          <a:solidFill>
                            <a:schemeClr val="tx1"/>
                          </a:solidFill>
                        </a:rPr>
                        <a:t>15</a:t>
                      </a:r>
                      <a:r>
                        <a:rPr lang="pl-PL" altLang="ko-KR" sz="1100" b="0" dirty="0" smtClean="0">
                          <a:solidFill>
                            <a:schemeClr val="tx1"/>
                          </a:solidFill>
                        </a:rPr>
                        <a:t>, </a:t>
                      </a:r>
                      <a:r>
                        <a:rPr lang="en-US" altLang="ko-KR" sz="1100" b="0" dirty="0" smtClean="0">
                          <a:solidFill>
                            <a:schemeClr val="tx1"/>
                          </a:solidFill>
                        </a:rPr>
                        <a:t>3</a:t>
                      </a:r>
                      <a:r>
                        <a:rPr lang="pl-PL" altLang="ko-KR" sz="1100" b="0" dirty="0" smtClean="0">
                          <a:solidFill>
                            <a:schemeClr val="tx1"/>
                          </a:solidFill>
                        </a:rPr>
                        <a:t>:9:11</a:t>
                      </a:r>
                      <a:r>
                        <a:rPr lang="en-US" altLang="ko-KR" sz="1100" b="0" dirty="0" smtClean="0">
                          <a:solidFill>
                            <a:schemeClr val="tx1"/>
                          </a:solidFill>
                        </a:rPr>
                        <a:t>1</a:t>
                      </a:r>
                      <a:r>
                        <a:rPr lang="en-US" sz="1100" b="0" i="0" u="none" strike="noStrike" dirty="0" smtClean="0">
                          <a:solidFill>
                            <a:schemeClr val="tx1"/>
                          </a:solidFill>
                          <a:latin typeface="Calibri"/>
                        </a:rPr>
                        <a:t>]</a:t>
                      </a:r>
                      <a:endParaRPr lang="en-US" sz="1100" b="0" i="0" u="none" strike="noStrike" dirty="0">
                        <a:solidFill>
                          <a:schemeClr val="tx1"/>
                        </a:solidFill>
                        <a:latin typeface="Calibri"/>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en-US" sz="1100" b="0" i="0" u="none" strike="noStrike" dirty="0">
                          <a:solidFill>
                            <a:schemeClr val="tx1"/>
                          </a:solidFill>
                          <a:latin typeface="Calibri"/>
                        </a:rPr>
                        <a:t>DRU9</a:t>
                      </a:r>
                      <a:br>
                        <a:rPr lang="en-US" sz="1100" b="0" i="0" u="none" strike="noStrike" dirty="0">
                          <a:solidFill>
                            <a:schemeClr val="tx1"/>
                          </a:solidFill>
                          <a:latin typeface="Calibri"/>
                        </a:rPr>
                      </a:br>
                      <a:r>
                        <a:rPr lang="en-US" sz="1100" b="0" i="0" u="none" strike="noStrike" dirty="0" smtClean="0">
                          <a:solidFill>
                            <a:schemeClr val="tx1"/>
                          </a:solidFill>
                          <a:latin typeface="Calibri"/>
                        </a:rPr>
                        <a:t>[</a:t>
                      </a:r>
                      <a:r>
                        <a:rPr lang="pl-PL" altLang="ko-KR" sz="1100" b="0" dirty="0" smtClean="0">
                          <a:solidFill>
                            <a:schemeClr val="tx1"/>
                          </a:solidFill>
                        </a:rPr>
                        <a:t>-11</a:t>
                      </a:r>
                      <a:r>
                        <a:rPr lang="en-US" altLang="ko-KR" sz="1100" b="0" dirty="0" smtClean="0">
                          <a:solidFill>
                            <a:schemeClr val="tx1"/>
                          </a:solidFill>
                        </a:rPr>
                        <a:t>8</a:t>
                      </a:r>
                      <a:r>
                        <a:rPr lang="pl-PL" altLang="ko-KR" sz="1100" b="0" dirty="0" smtClean="0">
                          <a:solidFill>
                            <a:schemeClr val="tx1"/>
                          </a:solidFill>
                        </a:rPr>
                        <a:t>:9:-</a:t>
                      </a:r>
                      <a:r>
                        <a:rPr lang="en-US" altLang="ko-KR" sz="1100" b="0" dirty="0" smtClean="0">
                          <a:solidFill>
                            <a:schemeClr val="tx1"/>
                          </a:solidFill>
                        </a:rPr>
                        <a:t>10</a:t>
                      </a:r>
                      <a:r>
                        <a:rPr lang="pl-PL" altLang="ko-KR" sz="1100" b="0" dirty="0" smtClean="0">
                          <a:solidFill>
                            <a:schemeClr val="tx1"/>
                          </a:solidFill>
                        </a:rPr>
                        <a:t>, </a:t>
                      </a:r>
                      <a:r>
                        <a:rPr lang="en-US" altLang="ko-KR" sz="1100" b="0" dirty="0" smtClean="0">
                          <a:solidFill>
                            <a:schemeClr val="tx1"/>
                          </a:solidFill>
                        </a:rPr>
                        <a:t>8</a:t>
                      </a:r>
                      <a:r>
                        <a:rPr lang="pl-PL" altLang="ko-KR" sz="1100" b="0" dirty="0" smtClean="0">
                          <a:solidFill>
                            <a:schemeClr val="tx1"/>
                          </a:solidFill>
                        </a:rPr>
                        <a:t>:9:1</a:t>
                      </a:r>
                      <a:r>
                        <a:rPr lang="en-US" altLang="ko-KR" sz="1100" b="0" dirty="0" smtClean="0">
                          <a:solidFill>
                            <a:schemeClr val="tx1"/>
                          </a:solidFill>
                        </a:rPr>
                        <a:t>16</a:t>
                      </a:r>
                      <a:r>
                        <a:rPr lang="en-US" sz="1100" b="0" i="0" u="none" strike="noStrike" dirty="0" smtClean="0">
                          <a:solidFill>
                            <a:schemeClr val="tx1"/>
                          </a:solidFill>
                          <a:latin typeface="Calibri"/>
                        </a:rPr>
                        <a:t>]</a:t>
                      </a:r>
                      <a:endParaRPr lang="en-US" sz="1100" b="0" i="0" u="none" strike="noStrike" dirty="0">
                        <a:solidFill>
                          <a:schemeClr val="tx1"/>
                        </a:solidFill>
                        <a:latin typeface="Calibri"/>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en-US" sz="1100" b="0" i="0" u="none" strike="noStrike" dirty="0">
                          <a:solidFill>
                            <a:schemeClr val="tx1"/>
                          </a:solidFill>
                          <a:latin typeface="Calibri"/>
                        </a:rPr>
                        <a:t> </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3"/>
                  </a:ext>
                </a:extLst>
              </a:tr>
              <a:tr h="382455">
                <a:tc rowSpan="2">
                  <a:txBody>
                    <a:bodyPr/>
                    <a:lstStyle/>
                    <a:p>
                      <a:pPr algn="ctr" fontAlgn="ctr"/>
                      <a:r>
                        <a:rPr lang="en-US" sz="1100" b="0" i="0" u="none" strike="noStrike" dirty="0">
                          <a:solidFill>
                            <a:schemeClr val="tx1"/>
                          </a:solidFill>
                          <a:latin typeface="Calibri"/>
                        </a:rPr>
                        <a:t>52-tone DRU</a:t>
                      </a:r>
                      <a:br>
                        <a:rPr lang="en-US" sz="1100" b="0" i="0" u="none" strike="noStrike" dirty="0">
                          <a:solidFill>
                            <a:schemeClr val="tx1"/>
                          </a:solidFill>
                          <a:latin typeface="Calibri"/>
                        </a:rPr>
                      </a:br>
                      <a:r>
                        <a:rPr lang="en-US" sz="1100" b="0" i="0" u="none" strike="noStrike" dirty="0" err="1">
                          <a:solidFill>
                            <a:schemeClr val="tx1"/>
                          </a:solidFill>
                          <a:latin typeface="Calibri"/>
                        </a:rPr>
                        <a:t>i</a:t>
                      </a:r>
                      <a:r>
                        <a:rPr lang="en-US" sz="1100" b="0" i="0" u="none" strike="noStrike" dirty="0">
                          <a:solidFill>
                            <a:schemeClr val="tx1"/>
                          </a:solidFill>
                          <a:latin typeface="Calibri"/>
                        </a:rPr>
                        <a:t>=1:4</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gridSpan="2">
                  <a:txBody>
                    <a:bodyPr/>
                    <a:lstStyle/>
                    <a:p>
                      <a:pPr algn="ctr" fontAlgn="ctr"/>
                      <a:r>
                        <a:rPr lang="en-US" sz="1100" b="0" i="0" u="none" strike="noStrike" dirty="0">
                          <a:solidFill>
                            <a:schemeClr val="tx1"/>
                          </a:solidFill>
                          <a:latin typeface="Calibri"/>
                        </a:rPr>
                        <a:t>DRU1</a:t>
                      </a:r>
                      <a:br>
                        <a:rPr lang="en-US" sz="1100" b="0" i="0" u="none" strike="noStrike" dirty="0">
                          <a:solidFill>
                            <a:schemeClr val="tx1"/>
                          </a:solidFill>
                          <a:latin typeface="Calibri"/>
                        </a:rPr>
                      </a:br>
                      <a:r>
                        <a:rPr lang="en-US" sz="1100" b="0" i="0" u="none" strike="noStrike" dirty="0">
                          <a:solidFill>
                            <a:schemeClr val="tx1"/>
                          </a:solidFill>
                          <a:latin typeface="Calibri"/>
                        </a:rPr>
                        <a:t>26-tone [DRU1, DRU2]</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fontAlgn="ctr"/>
                      <a:r>
                        <a:rPr lang="en-US" sz="1100" b="0" i="0" u="none" strike="noStrike" dirty="0">
                          <a:solidFill>
                            <a:schemeClr val="tx1"/>
                          </a:solidFill>
                          <a:latin typeface="Calibri"/>
                        </a:rPr>
                        <a:t>DRU2</a:t>
                      </a:r>
                      <a:br>
                        <a:rPr lang="en-US" sz="1100" b="0" i="0" u="none" strike="noStrike" dirty="0">
                          <a:solidFill>
                            <a:schemeClr val="tx1"/>
                          </a:solidFill>
                          <a:latin typeface="Calibri"/>
                        </a:rPr>
                      </a:br>
                      <a:r>
                        <a:rPr lang="en-US" sz="1100" b="0" i="0" u="none" strike="noStrike" dirty="0">
                          <a:solidFill>
                            <a:schemeClr val="tx1"/>
                          </a:solidFill>
                          <a:latin typeface="Calibri"/>
                        </a:rPr>
                        <a:t>26-tone [DRU3, DRU4]</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a:txBody>
                    <a:bodyPr/>
                    <a:lstStyle/>
                    <a:p>
                      <a:endParaRPr lang="en-US"/>
                    </a:p>
                  </a:txBody>
                  <a:tcPr/>
                </a:tc>
                <a:tc>
                  <a:txBody>
                    <a:bodyPr/>
                    <a:lstStyle/>
                    <a:p>
                      <a:pPr algn="l" fontAlgn="ctr"/>
                      <a:r>
                        <a:rPr lang="en-US" sz="1100" b="0" i="0" u="none" strike="noStrike" dirty="0">
                          <a:solidFill>
                            <a:schemeClr val="tx1"/>
                          </a:solidFill>
                          <a:latin typeface="Calibri"/>
                        </a:rPr>
                        <a:t> </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4"/>
                  </a:ext>
                </a:extLst>
              </a:tr>
              <a:tr h="415003">
                <a:tc vMerge="1">
                  <a:txBody>
                    <a:bodyPr/>
                    <a:lstStyle/>
                    <a:p>
                      <a:endParaRPr lang="en-US"/>
                    </a:p>
                  </a:txBody>
                  <a:tcPr/>
                </a:tc>
                <a:tc gridSpan="2">
                  <a:txBody>
                    <a:bodyPr/>
                    <a:lstStyle/>
                    <a:p>
                      <a:pPr algn="ctr" fontAlgn="ctr"/>
                      <a:r>
                        <a:rPr lang="en-US" sz="1100" b="0" i="0" u="none" strike="noStrike" dirty="0">
                          <a:solidFill>
                            <a:schemeClr val="tx1"/>
                          </a:solidFill>
                          <a:latin typeface="Calibri"/>
                        </a:rPr>
                        <a:t>DRU3</a:t>
                      </a:r>
                      <a:br>
                        <a:rPr lang="en-US" sz="1100" b="0" i="0" u="none" strike="noStrike" dirty="0">
                          <a:solidFill>
                            <a:schemeClr val="tx1"/>
                          </a:solidFill>
                          <a:latin typeface="Calibri"/>
                        </a:rPr>
                      </a:br>
                      <a:r>
                        <a:rPr lang="en-US" sz="1100" b="0" i="0" u="none" strike="noStrike" dirty="0">
                          <a:solidFill>
                            <a:schemeClr val="tx1"/>
                          </a:solidFill>
                          <a:latin typeface="Calibri"/>
                        </a:rPr>
                        <a:t>26-tone [DRU6, DRU7]</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fontAlgn="ctr"/>
                      <a:r>
                        <a:rPr lang="en-US" sz="1100" b="0" i="0" u="none" strike="noStrike" dirty="0">
                          <a:solidFill>
                            <a:schemeClr val="tx1"/>
                          </a:solidFill>
                          <a:latin typeface="Calibri"/>
                        </a:rPr>
                        <a:t>DRU4</a:t>
                      </a:r>
                      <a:br>
                        <a:rPr lang="en-US" sz="1100" b="0" i="0" u="none" strike="noStrike" dirty="0">
                          <a:solidFill>
                            <a:schemeClr val="tx1"/>
                          </a:solidFill>
                          <a:latin typeface="Calibri"/>
                        </a:rPr>
                      </a:br>
                      <a:r>
                        <a:rPr lang="en-US" sz="1100" b="0" i="0" u="none" strike="noStrike" dirty="0">
                          <a:solidFill>
                            <a:schemeClr val="tx1"/>
                          </a:solidFill>
                          <a:latin typeface="Calibri"/>
                        </a:rPr>
                        <a:t>26-tone [DRU8, DRU9]</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a:txBody>
                    <a:bodyPr/>
                    <a:lstStyle/>
                    <a:p>
                      <a:endParaRPr lang="en-US"/>
                    </a:p>
                  </a:txBody>
                  <a:tcPr/>
                </a:tc>
                <a:tc>
                  <a:txBody>
                    <a:bodyPr/>
                    <a:lstStyle/>
                    <a:p>
                      <a:pPr algn="l" fontAlgn="ctr"/>
                      <a:r>
                        <a:rPr lang="en-US" sz="1100" b="0" i="0" u="none" strike="noStrike" dirty="0">
                          <a:solidFill>
                            <a:schemeClr val="tx1"/>
                          </a:solidFill>
                          <a:latin typeface="Calibri"/>
                        </a:rPr>
                        <a:t> </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5"/>
                  </a:ext>
                </a:extLst>
              </a:tr>
              <a:tr h="390592">
                <a:tc>
                  <a:txBody>
                    <a:bodyPr/>
                    <a:lstStyle/>
                    <a:p>
                      <a:pPr algn="ctr" fontAlgn="ctr"/>
                      <a:r>
                        <a:rPr lang="en-US" sz="1100" b="0" i="0" u="none" strike="noStrike" dirty="0">
                          <a:solidFill>
                            <a:schemeClr val="tx1"/>
                          </a:solidFill>
                          <a:latin typeface="Calibri"/>
                        </a:rPr>
                        <a:t>106-tone DRU</a:t>
                      </a:r>
                      <a:br>
                        <a:rPr lang="en-US" sz="1100" b="0" i="0" u="none" strike="noStrike" dirty="0">
                          <a:solidFill>
                            <a:schemeClr val="tx1"/>
                          </a:solidFill>
                          <a:latin typeface="Calibri"/>
                        </a:rPr>
                      </a:br>
                      <a:r>
                        <a:rPr lang="en-US" sz="1100" b="0" i="0" u="none" strike="noStrike" dirty="0" err="1">
                          <a:solidFill>
                            <a:schemeClr val="tx1"/>
                          </a:solidFill>
                          <a:latin typeface="Calibri"/>
                        </a:rPr>
                        <a:t>i</a:t>
                      </a:r>
                      <a:r>
                        <a:rPr lang="en-US" sz="1100" b="0" i="0" u="none" strike="noStrike" dirty="0">
                          <a:solidFill>
                            <a:schemeClr val="tx1"/>
                          </a:solidFill>
                          <a:latin typeface="Calibri"/>
                        </a:rPr>
                        <a:t>=1:2</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gridSpan="2">
                  <a:txBody>
                    <a:bodyPr/>
                    <a:lstStyle/>
                    <a:p>
                      <a:pPr algn="ctr" fontAlgn="ctr"/>
                      <a:r>
                        <a:rPr lang="en-US" sz="1100" b="0" i="0" u="none" strike="noStrike" dirty="0">
                          <a:solidFill>
                            <a:schemeClr val="tx1"/>
                          </a:solidFill>
                          <a:latin typeface="Calibri"/>
                        </a:rPr>
                        <a:t>D</a:t>
                      </a:r>
                      <a:r>
                        <a:rPr lang="pl-PL" sz="1100" b="0" i="0" u="none" strike="noStrike" dirty="0">
                          <a:solidFill>
                            <a:schemeClr val="tx1"/>
                          </a:solidFill>
                          <a:latin typeface="Calibri"/>
                        </a:rPr>
                        <a:t>RU1</a:t>
                      </a:r>
                      <a:br>
                        <a:rPr lang="pl-PL" sz="1100" b="0" i="0" u="none" strike="noStrike" dirty="0">
                          <a:solidFill>
                            <a:schemeClr val="tx1"/>
                          </a:solidFill>
                          <a:latin typeface="Calibri"/>
                        </a:rPr>
                      </a:br>
                      <a:r>
                        <a:rPr lang="pl-PL" sz="1100" b="0" i="0" u="none" strike="noStrike" dirty="0">
                          <a:solidFill>
                            <a:schemeClr val="tx1"/>
                          </a:solidFill>
                          <a:latin typeface="Calibri"/>
                        </a:rPr>
                        <a:t>26-tone [</a:t>
                      </a:r>
                      <a:r>
                        <a:rPr lang="en-US" sz="1100" b="0" i="0" u="none" strike="noStrike" dirty="0">
                          <a:solidFill>
                            <a:schemeClr val="tx1"/>
                          </a:solidFill>
                          <a:latin typeface="Calibri"/>
                        </a:rPr>
                        <a:t>D</a:t>
                      </a:r>
                      <a:r>
                        <a:rPr lang="pl-PL" sz="1100" b="0" i="0" u="none" strike="noStrike" dirty="0">
                          <a:solidFill>
                            <a:schemeClr val="tx1"/>
                          </a:solidFill>
                          <a:latin typeface="Calibri"/>
                        </a:rPr>
                        <a:t>RU1~4], </a:t>
                      </a:r>
                      <a:r>
                        <a:rPr lang="pl-PL" sz="1100" b="0" i="0" u="none" strike="noStrike" dirty="0" smtClean="0">
                          <a:solidFill>
                            <a:schemeClr val="tx1"/>
                          </a:solidFill>
                          <a:latin typeface="Calibri"/>
                        </a:rPr>
                        <a:t>[-</a:t>
                      </a:r>
                      <a:r>
                        <a:rPr lang="en-US" sz="1100" b="0" i="0" u="none" strike="noStrike" dirty="0" smtClean="0">
                          <a:solidFill>
                            <a:schemeClr val="tx1"/>
                          </a:solidFill>
                          <a:latin typeface="Calibri"/>
                        </a:rPr>
                        <a:t>7</a:t>
                      </a:r>
                      <a:r>
                        <a:rPr lang="pl-PL" sz="1100" b="0" i="0" u="none" strike="noStrike" dirty="0" smtClean="0">
                          <a:solidFill>
                            <a:schemeClr val="tx1"/>
                          </a:solidFill>
                          <a:latin typeface="Calibri"/>
                        </a:rPr>
                        <a:t>, </a:t>
                      </a:r>
                      <a:r>
                        <a:rPr lang="en-US" sz="1100" b="0" i="0" u="none" strike="noStrike" dirty="0" smtClean="0">
                          <a:solidFill>
                            <a:schemeClr val="tx1"/>
                          </a:solidFill>
                          <a:latin typeface="Calibri"/>
                        </a:rPr>
                        <a:t>-2</a:t>
                      </a:r>
                      <a:r>
                        <a:rPr lang="pl-PL" sz="1100" b="0" i="0" u="none" strike="noStrike" dirty="0" smtClean="0">
                          <a:solidFill>
                            <a:schemeClr val="tx1"/>
                          </a:solidFill>
                          <a:latin typeface="Calibri"/>
                        </a:rPr>
                        <a:t>]</a:t>
                      </a:r>
                      <a:endParaRPr lang="pl-PL" sz="1100" b="0" i="0" u="none" strike="noStrike" dirty="0">
                        <a:solidFill>
                          <a:schemeClr val="tx1"/>
                        </a:solidFill>
                        <a:latin typeface="Calibri"/>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fontAlgn="ctr"/>
                      <a:r>
                        <a:rPr lang="en-US" sz="1100" b="0" i="0" u="none" strike="noStrike" dirty="0">
                          <a:solidFill>
                            <a:schemeClr val="tx1"/>
                          </a:solidFill>
                          <a:latin typeface="Calibri"/>
                        </a:rPr>
                        <a:t>D</a:t>
                      </a:r>
                      <a:r>
                        <a:rPr lang="pl-PL" sz="1100" b="0" i="0" u="none" strike="noStrike" dirty="0">
                          <a:solidFill>
                            <a:schemeClr val="tx1"/>
                          </a:solidFill>
                          <a:latin typeface="Calibri"/>
                        </a:rPr>
                        <a:t>RU2</a:t>
                      </a:r>
                      <a:br>
                        <a:rPr lang="pl-PL" sz="1100" b="0" i="0" u="none" strike="noStrike" dirty="0">
                          <a:solidFill>
                            <a:schemeClr val="tx1"/>
                          </a:solidFill>
                          <a:latin typeface="Calibri"/>
                        </a:rPr>
                      </a:br>
                      <a:r>
                        <a:rPr lang="pl-PL" sz="1100" b="0" i="0" u="none" strike="noStrike" dirty="0">
                          <a:solidFill>
                            <a:schemeClr val="tx1"/>
                          </a:solidFill>
                          <a:latin typeface="Calibri"/>
                        </a:rPr>
                        <a:t>26-tone [</a:t>
                      </a:r>
                      <a:r>
                        <a:rPr lang="en-US" sz="1100" b="0" i="0" u="none" strike="noStrike" dirty="0">
                          <a:solidFill>
                            <a:schemeClr val="tx1"/>
                          </a:solidFill>
                          <a:latin typeface="Calibri"/>
                        </a:rPr>
                        <a:t>D</a:t>
                      </a:r>
                      <a:r>
                        <a:rPr lang="pl-PL" sz="1100" b="0" i="0" u="none" strike="noStrike" dirty="0">
                          <a:solidFill>
                            <a:schemeClr val="tx1"/>
                          </a:solidFill>
                          <a:latin typeface="Calibri"/>
                        </a:rPr>
                        <a:t>RU6~9], </a:t>
                      </a:r>
                      <a:r>
                        <a:rPr lang="pl-PL" sz="1100" b="0" i="0" u="none" strike="noStrike" dirty="0" smtClean="0">
                          <a:solidFill>
                            <a:schemeClr val="tx1"/>
                          </a:solidFill>
                          <a:latin typeface="Calibri"/>
                        </a:rPr>
                        <a:t>[-</a:t>
                      </a:r>
                      <a:r>
                        <a:rPr lang="en-US" sz="1100" b="0" i="0" u="none" strike="noStrike" dirty="0" smtClean="0">
                          <a:solidFill>
                            <a:schemeClr val="tx1"/>
                          </a:solidFill>
                          <a:latin typeface="Calibri"/>
                        </a:rPr>
                        <a:t>6</a:t>
                      </a:r>
                      <a:r>
                        <a:rPr lang="pl-PL" sz="1100" b="0" i="0" u="none" strike="noStrike" dirty="0" smtClean="0">
                          <a:solidFill>
                            <a:schemeClr val="tx1"/>
                          </a:solidFill>
                          <a:latin typeface="Calibri"/>
                        </a:rPr>
                        <a:t>, </a:t>
                      </a:r>
                      <a:r>
                        <a:rPr lang="en-US" sz="1100" b="0" i="0" u="none" strike="noStrike" dirty="0" smtClean="0">
                          <a:solidFill>
                            <a:schemeClr val="tx1"/>
                          </a:solidFill>
                          <a:latin typeface="Calibri"/>
                        </a:rPr>
                        <a:t>-1</a:t>
                      </a:r>
                      <a:r>
                        <a:rPr lang="pl-PL" sz="1100" b="0" i="0" u="none" strike="noStrike" dirty="0" smtClean="0">
                          <a:solidFill>
                            <a:schemeClr val="tx1"/>
                          </a:solidFill>
                          <a:latin typeface="Calibri"/>
                        </a:rPr>
                        <a:t>]</a:t>
                      </a:r>
                      <a:endParaRPr lang="pl-PL" sz="1100" b="0" i="0" u="none" strike="noStrike" dirty="0">
                        <a:solidFill>
                          <a:schemeClr val="tx1"/>
                        </a:solidFill>
                        <a:latin typeface="Calibri"/>
                      </a:endParaRP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a:txBody>
                    <a:bodyPr/>
                    <a:lstStyle/>
                    <a:p>
                      <a:endParaRPr lang="en-US"/>
                    </a:p>
                  </a:txBody>
                  <a:tcPr/>
                </a:tc>
                <a:tc>
                  <a:txBody>
                    <a:bodyPr/>
                    <a:lstStyle/>
                    <a:p>
                      <a:pPr algn="l" fontAlgn="ctr"/>
                      <a:r>
                        <a:rPr lang="en-US" sz="1100" b="0" i="0" u="none" strike="noStrike" dirty="0">
                          <a:solidFill>
                            <a:schemeClr val="tx1"/>
                          </a:solidFill>
                          <a:latin typeface="Calibri"/>
                        </a:rPr>
                        <a:t> </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6"/>
                  </a:ext>
                </a:extLst>
              </a:tr>
            </a:tbl>
          </a:graphicData>
        </a:graphic>
      </p:graphicFrame>
      <p:sp>
        <p:nvSpPr>
          <p:cNvPr id="7" name="文本框 6"/>
          <p:cNvSpPr txBox="1"/>
          <p:nvPr/>
        </p:nvSpPr>
        <p:spPr>
          <a:xfrm>
            <a:off x="8184232" y="1700808"/>
            <a:ext cx="3600400" cy="738664"/>
          </a:xfrm>
          <a:prstGeom prst="rect">
            <a:avLst/>
          </a:prstGeom>
          <a:noFill/>
        </p:spPr>
        <p:txBody>
          <a:bodyPr wrap="square" rtlCol="0">
            <a:spAutoFit/>
          </a:bodyPr>
          <a:lstStyle/>
          <a:p>
            <a:r>
              <a:rPr lang="en-US" altLang="zh-CN" sz="1400" dirty="0" smtClean="0">
                <a:solidFill>
                  <a:schemeClr val="tx1"/>
                </a:solidFill>
              </a:rPr>
              <a:t>The converted </a:t>
            </a:r>
            <a:r>
              <a:rPr lang="en-US" altLang="zh-CN" sz="1400" dirty="0">
                <a:solidFill>
                  <a:schemeClr val="tx1"/>
                </a:solidFill>
              </a:rPr>
              <a:t>DRU tone </a:t>
            </a:r>
            <a:r>
              <a:rPr lang="en-US" altLang="zh-CN" sz="1400" dirty="0" smtClean="0">
                <a:solidFill>
                  <a:schemeClr val="tx1"/>
                </a:solidFill>
              </a:rPr>
              <a:t>plan </a:t>
            </a:r>
            <a:r>
              <a:rPr lang="en-US" altLang="zh-CN" sz="1400" dirty="0">
                <a:solidFill>
                  <a:schemeClr val="tx1"/>
                </a:solidFill>
              </a:rPr>
              <a:t>for the 2</a:t>
            </a:r>
            <a:r>
              <a:rPr lang="en-US" altLang="zh-CN" sz="1400" baseline="30000" dirty="0">
                <a:solidFill>
                  <a:schemeClr val="tx1"/>
                </a:solidFill>
              </a:rPr>
              <a:t>nd</a:t>
            </a:r>
            <a:r>
              <a:rPr lang="en-US" altLang="zh-CN" sz="1400" dirty="0">
                <a:solidFill>
                  <a:schemeClr val="tx1"/>
                </a:solidFill>
              </a:rPr>
              <a:t>  and 4</a:t>
            </a:r>
            <a:r>
              <a:rPr lang="en-US" altLang="zh-CN" sz="1400" baseline="30000" dirty="0">
                <a:solidFill>
                  <a:schemeClr val="tx1"/>
                </a:solidFill>
              </a:rPr>
              <a:t>th</a:t>
            </a:r>
            <a:r>
              <a:rPr lang="en-US" altLang="zh-CN" sz="1400" dirty="0">
                <a:solidFill>
                  <a:schemeClr val="tx1"/>
                </a:solidFill>
              </a:rPr>
              <a:t> </a:t>
            </a:r>
            <a:r>
              <a:rPr lang="en-US" altLang="zh-CN" sz="1400" dirty="0" smtClean="0">
                <a:solidFill>
                  <a:schemeClr val="tx1"/>
                </a:solidFill>
              </a:rPr>
              <a:t>20MHz subchannels of an 80M PPDU corresponding </a:t>
            </a:r>
            <a:r>
              <a:rPr lang="en-US" altLang="zh-CN" sz="1400" dirty="0">
                <a:solidFill>
                  <a:schemeClr val="tx1"/>
                </a:solidFill>
              </a:rPr>
              <a:t>to </a:t>
            </a:r>
            <a:r>
              <a:rPr lang="en-US" altLang="zh-CN" sz="1400" dirty="0" smtClean="0">
                <a:solidFill>
                  <a:schemeClr val="accent2"/>
                </a:solidFill>
              </a:rPr>
              <a:t>option-1</a:t>
            </a:r>
            <a:r>
              <a:rPr lang="en-US" altLang="zh-CN" sz="1400" dirty="0" smtClean="0">
                <a:solidFill>
                  <a:schemeClr val="tx1"/>
                </a:solidFill>
              </a:rPr>
              <a:t> based on </a:t>
            </a:r>
            <a:r>
              <a:rPr lang="en-US" altLang="zh-CN" sz="1400" dirty="0" smtClean="0">
                <a:solidFill>
                  <a:schemeClr val="accent2"/>
                </a:solidFill>
              </a:rPr>
              <a:t>ref [3]</a:t>
            </a:r>
            <a:endParaRPr lang="zh-CN" altLang="en-US" sz="1400" dirty="0">
              <a:solidFill>
                <a:schemeClr val="accent2"/>
              </a:solidFill>
            </a:endParaRPr>
          </a:p>
        </p:txBody>
      </p:sp>
      <p:sp>
        <p:nvSpPr>
          <p:cNvPr id="10" name="文本框 9"/>
          <p:cNvSpPr txBox="1"/>
          <p:nvPr/>
        </p:nvSpPr>
        <p:spPr>
          <a:xfrm>
            <a:off x="8184232" y="4116977"/>
            <a:ext cx="3600400" cy="738664"/>
          </a:xfrm>
          <a:prstGeom prst="rect">
            <a:avLst/>
          </a:prstGeom>
          <a:noFill/>
        </p:spPr>
        <p:txBody>
          <a:bodyPr wrap="square" rtlCol="0">
            <a:spAutoFit/>
          </a:bodyPr>
          <a:lstStyle/>
          <a:p>
            <a:r>
              <a:rPr lang="en-US" altLang="zh-CN" sz="1400" dirty="0" smtClean="0">
                <a:solidFill>
                  <a:schemeClr val="tx1"/>
                </a:solidFill>
              </a:rPr>
              <a:t>The converted </a:t>
            </a:r>
            <a:r>
              <a:rPr lang="en-US" altLang="zh-CN" sz="1400" dirty="0">
                <a:solidFill>
                  <a:schemeClr val="tx1"/>
                </a:solidFill>
              </a:rPr>
              <a:t>DRU tone </a:t>
            </a:r>
            <a:r>
              <a:rPr lang="en-US" altLang="zh-CN" sz="1400" dirty="0" smtClean="0">
                <a:solidFill>
                  <a:schemeClr val="tx1"/>
                </a:solidFill>
              </a:rPr>
              <a:t>plan </a:t>
            </a:r>
            <a:r>
              <a:rPr lang="en-US" altLang="zh-CN" sz="1400" dirty="0">
                <a:solidFill>
                  <a:schemeClr val="tx1"/>
                </a:solidFill>
              </a:rPr>
              <a:t>for the 2</a:t>
            </a:r>
            <a:r>
              <a:rPr lang="en-US" altLang="zh-CN" sz="1400" baseline="30000" dirty="0">
                <a:solidFill>
                  <a:schemeClr val="tx1"/>
                </a:solidFill>
              </a:rPr>
              <a:t>nd</a:t>
            </a:r>
            <a:r>
              <a:rPr lang="en-US" altLang="zh-CN" sz="1400" dirty="0">
                <a:solidFill>
                  <a:schemeClr val="tx1"/>
                </a:solidFill>
              </a:rPr>
              <a:t>  and 4</a:t>
            </a:r>
            <a:r>
              <a:rPr lang="en-US" altLang="zh-CN" sz="1400" baseline="30000" dirty="0">
                <a:solidFill>
                  <a:schemeClr val="tx1"/>
                </a:solidFill>
              </a:rPr>
              <a:t>th</a:t>
            </a:r>
            <a:r>
              <a:rPr lang="en-US" altLang="zh-CN" sz="1400" dirty="0">
                <a:solidFill>
                  <a:schemeClr val="tx1"/>
                </a:solidFill>
              </a:rPr>
              <a:t> </a:t>
            </a:r>
            <a:r>
              <a:rPr lang="en-US" altLang="zh-CN" sz="1400" dirty="0" smtClean="0">
                <a:solidFill>
                  <a:schemeClr val="tx1"/>
                </a:solidFill>
              </a:rPr>
              <a:t>20MHz subchannels of an 80MHz PPDU corresponding </a:t>
            </a:r>
            <a:r>
              <a:rPr lang="en-US" altLang="zh-CN" sz="1400" dirty="0">
                <a:solidFill>
                  <a:schemeClr val="tx1"/>
                </a:solidFill>
              </a:rPr>
              <a:t>to </a:t>
            </a:r>
            <a:r>
              <a:rPr lang="en-US" altLang="zh-CN" sz="1400" dirty="0" smtClean="0">
                <a:solidFill>
                  <a:schemeClr val="accent2"/>
                </a:solidFill>
              </a:rPr>
              <a:t>option-2</a:t>
            </a:r>
            <a:r>
              <a:rPr lang="en-US" altLang="zh-CN" sz="1400" dirty="0" smtClean="0">
                <a:solidFill>
                  <a:schemeClr val="tx1"/>
                </a:solidFill>
              </a:rPr>
              <a:t> based on </a:t>
            </a:r>
            <a:r>
              <a:rPr lang="en-US" altLang="zh-CN" sz="1400" dirty="0" smtClean="0">
                <a:solidFill>
                  <a:schemeClr val="accent2"/>
                </a:solidFill>
              </a:rPr>
              <a:t>ref [3]</a:t>
            </a:r>
            <a:endParaRPr lang="zh-CN" altLang="en-US" sz="1400" dirty="0">
              <a:solidFill>
                <a:schemeClr val="accent2"/>
              </a:solidFill>
            </a:endParaRPr>
          </a:p>
        </p:txBody>
      </p:sp>
      <p:sp>
        <p:nvSpPr>
          <p:cNvPr id="11" name="Date Placeholder 3"/>
          <p:cNvSpPr txBox="1">
            <a:spLocks/>
          </p:cNvSpPr>
          <p:nvPr/>
        </p:nvSpPr>
        <p:spPr>
          <a:xfrm>
            <a:off x="911424" y="266474"/>
            <a:ext cx="2499764"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sz="1800" b="1" dirty="0" smtClean="0">
                <a:solidFill>
                  <a:schemeClr val="tx1"/>
                </a:solidFill>
              </a:rPr>
              <a:t>Sep. 2024</a:t>
            </a:r>
            <a:endParaRPr lang="en-GB" altLang="zh-CN" sz="1800" b="1" dirty="0">
              <a:solidFill>
                <a:schemeClr val="tx1"/>
              </a:solidFill>
            </a:endParaRPr>
          </a:p>
        </p:txBody>
      </p:sp>
    </p:spTree>
    <p:extLst>
      <p:ext uri="{BB962C8B-B14F-4D97-AF65-F5344CB8AC3E}">
        <p14:creationId xmlns:p14="http://schemas.microsoft.com/office/powerpoint/2010/main" val="9284355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页脚占位符 4"/>
          <p:cNvSpPr>
            <a:spLocks noGrp="1"/>
          </p:cNvSpPr>
          <p:nvPr>
            <p:ph type="ftr" idx="14"/>
          </p:nvPr>
        </p:nvSpPr>
        <p:spPr/>
        <p:txBody>
          <a:bodyPr/>
          <a:lstStyle/>
          <a:p>
            <a:r>
              <a:rPr lang="en-GB" smtClean="0"/>
              <a:t>Bo Gong (Huawei)</a:t>
            </a:r>
            <a:endParaRPr lang="en-GB" dirty="0"/>
          </a:p>
        </p:txBody>
      </p:sp>
      <p:graphicFrame>
        <p:nvGraphicFramePr>
          <p:cNvPr id="7" name="表格 6"/>
          <p:cNvGraphicFramePr>
            <a:graphicFrameLocks noGrp="1"/>
          </p:cNvGraphicFramePr>
          <p:nvPr>
            <p:extLst>
              <p:ext uri="{D42A27DB-BD31-4B8C-83A1-F6EECF244321}">
                <p14:modId xmlns:p14="http://schemas.microsoft.com/office/powerpoint/2010/main" val="2848108237"/>
              </p:ext>
            </p:extLst>
          </p:nvPr>
        </p:nvGraphicFramePr>
        <p:xfrm>
          <a:off x="1033174" y="1052737"/>
          <a:ext cx="10463426" cy="2912191"/>
        </p:xfrm>
        <a:graphic>
          <a:graphicData uri="http://schemas.openxmlformats.org/drawingml/2006/table">
            <a:tbl>
              <a:tblPr firstRow="1" bandRow="1">
                <a:tableStyleId>{5C22544A-7EE6-4342-B048-85BDC9FD1C3A}</a:tableStyleId>
              </a:tblPr>
              <a:tblGrid>
                <a:gridCol w="1742830"/>
                <a:gridCol w="1951844"/>
                <a:gridCol w="2376264"/>
                <a:gridCol w="2160240"/>
                <a:gridCol w="2232248"/>
              </a:tblGrid>
              <a:tr h="562709">
                <a:tc>
                  <a:txBody>
                    <a:bodyPr/>
                    <a:lstStyle/>
                    <a:p>
                      <a:endParaRPr lang="zh-CN" altLang="en-US" sz="1100" dirty="0">
                        <a:latin typeface="+mn-lt"/>
                      </a:endParaRPr>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b="0" dirty="0" smtClean="0">
                          <a:solidFill>
                            <a:schemeClr val="tx1"/>
                          </a:solidFill>
                          <a:latin typeface="+mn-lt"/>
                        </a:rPr>
                        <a:t>Option-1</a:t>
                      </a:r>
                      <a:endParaRPr lang="zh-CN" altLang="en-US" sz="1100" b="0" dirty="0" smtClean="0">
                        <a:solidFill>
                          <a:schemeClr val="tx1"/>
                        </a:solidFill>
                        <a:latin typeface="+mn-lt"/>
                      </a:endParaRPr>
                    </a:p>
                    <a:p>
                      <a:pPr algn="ctr"/>
                      <a:r>
                        <a:rPr lang="en-US" altLang="zh-CN" sz="1100" b="0" dirty="0" smtClean="0">
                          <a:solidFill>
                            <a:schemeClr val="tx1"/>
                          </a:solidFill>
                          <a:latin typeface="+mn-lt"/>
                        </a:rPr>
                        <a:t>of the converted DRU tone plan for the 2nd  and 4th 20MHz subchannels</a:t>
                      </a:r>
                      <a:r>
                        <a:rPr lang="en-US" altLang="zh-CN" sz="1100" b="0" baseline="0" dirty="0" smtClean="0">
                          <a:solidFill>
                            <a:schemeClr val="tx1"/>
                          </a:solidFill>
                          <a:latin typeface="+mn-lt"/>
                        </a:rPr>
                        <a:t> </a:t>
                      </a:r>
                      <a:r>
                        <a:rPr lang="en-US" altLang="zh-CN" sz="1100" b="0" dirty="0" smtClean="0">
                          <a:solidFill>
                            <a:schemeClr val="tx1"/>
                          </a:solidFill>
                          <a:latin typeface="+mn-lt"/>
                        </a:rPr>
                        <a:t>of an 80M PPDU</a:t>
                      </a:r>
                      <a:endParaRPr lang="zh-CN" altLang="en-US" sz="1100" b="0" dirty="0">
                        <a:solidFill>
                          <a:schemeClr val="tx1"/>
                        </a:solidFill>
                        <a:latin typeface="+mn-lt"/>
                      </a:endParaRPr>
                    </a:p>
                  </a:txBody>
                  <a:tcPr/>
                </a:tc>
                <a:tc hMerge="1">
                  <a:txBody>
                    <a:bodyPr/>
                    <a:lstStyle/>
                    <a:p>
                      <a:endParaRPr lang="zh-CN" altLang="en-US" dirty="0"/>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b="0" dirty="0" smtClean="0">
                          <a:solidFill>
                            <a:schemeClr val="tx1"/>
                          </a:solidFill>
                          <a:latin typeface="+mn-lt"/>
                        </a:rPr>
                        <a:t>Option-2</a:t>
                      </a:r>
                      <a:endParaRPr lang="zh-CN" altLang="en-US" sz="1100" b="0" dirty="0" smtClean="0">
                        <a:solidFill>
                          <a:schemeClr val="tx1"/>
                        </a:solidFill>
                        <a:latin typeface="+mn-lt"/>
                      </a:endParaRPr>
                    </a:p>
                    <a:p>
                      <a:pPr algn="ctr"/>
                      <a:r>
                        <a:rPr lang="en-US" altLang="zh-CN" sz="1100" b="0" dirty="0" smtClean="0">
                          <a:solidFill>
                            <a:schemeClr val="tx1"/>
                          </a:solidFill>
                          <a:latin typeface="+mn-lt"/>
                        </a:rPr>
                        <a:t>of the converted DRU tone plan for the 2nd  and 4th 20MHz subchannels of an 80M PPDU</a:t>
                      </a:r>
                      <a:endParaRPr lang="zh-CN" altLang="en-US" sz="1100" b="0" dirty="0">
                        <a:solidFill>
                          <a:schemeClr val="tx1"/>
                        </a:solidFill>
                        <a:latin typeface="+mn-lt"/>
                      </a:endParaRPr>
                    </a:p>
                  </a:txBody>
                  <a:tcPr/>
                </a:tc>
                <a:tc hMerge="1">
                  <a:txBody>
                    <a:bodyPr/>
                    <a:lstStyle/>
                    <a:p>
                      <a:endParaRPr lang="zh-CN" altLang="en-US" dirty="0"/>
                    </a:p>
                  </a:txBody>
                  <a:tcPr/>
                </a:tc>
              </a:tr>
              <a:tr h="562709">
                <a:tc>
                  <a:txBody>
                    <a:bodyPr/>
                    <a:lstStyle/>
                    <a:p>
                      <a:endParaRPr lang="zh-CN" altLang="en-US" sz="1100" b="0" dirty="0">
                        <a:solidFill>
                          <a:schemeClr val="tx1"/>
                        </a:solidFill>
                        <a:latin typeface="+mn-lt"/>
                      </a:endParaRPr>
                    </a:p>
                  </a:txBody>
                  <a:tcPr/>
                </a:tc>
                <a:tc>
                  <a:txBody>
                    <a:bodyPr/>
                    <a:lstStyle/>
                    <a:p>
                      <a:pPr algn="ctr"/>
                      <a:r>
                        <a:rPr lang="en-US" altLang="zh-CN" sz="1100" b="0" dirty="0" smtClean="0">
                          <a:solidFill>
                            <a:schemeClr val="tx1"/>
                          </a:solidFill>
                          <a:latin typeface="+mn-lt"/>
                        </a:rPr>
                        <a:t>The DRUs including DC tones</a:t>
                      </a:r>
                    </a:p>
                    <a:p>
                      <a:pPr algn="ctr"/>
                      <a:r>
                        <a:rPr lang="en-US" altLang="zh-CN" sz="1100" b="0" dirty="0" smtClean="0">
                          <a:solidFill>
                            <a:schemeClr val="tx1"/>
                          </a:solidFill>
                          <a:latin typeface="+mn-lt"/>
                        </a:rPr>
                        <a:t> [-1 0 1] of a 20MHz only STA</a:t>
                      </a:r>
                      <a:endParaRPr lang="zh-CN" altLang="en-US" sz="1100" b="0" dirty="0">
                        <a:solidFill>
                          <a:schemeClr val="tx1"/>
                        </a:solidFill>
                        <a:latin typeface="+mn-lt"/>
                      </a:endParaRPr>
                    </a:p>
                  </a:txBody>
                  <a:tcPr/>
                </a:tc>
                <a:tc>
                  <a:txBody>
                    <a:bodyPr/>
                    <a:lstStyle/>
                    <a:p>
                      <a:pPr algn="ctr"/>
                      <a:r>
                        <a:rPr lang="en-US" altLang="zh-CN" sz="1100" b="0" dirty="0" smtClean="0">
                          <a:solidFill>
                            <a:schemeClr val="tx1"/>
                          </a:solidFill>
                          <a:latin typeface="+mn-lt"/>
                        </a:rPr>
                        <a:t>The DRUs including guard tones</a:t>
                      </a:r>
                      <a:r>
                        <a:rPr lang="en-US" altLang="zh-CN" sz="1100" b="0" baseline="0" dirty="0" smtClean="0">
                          <a:solidFill>
                            <a:schemeClr val="tx1"/>
                          </a:solidFill>
                          <a:latin typeface="+mn-lt"/>
                        </a:rPr>
                        <a:t> </a:t>
                      </a:r>
                      <a:r>
                        <a:rPr lang="en-US" altLang="zh-CN" sz="1100" b="0" dirty="0" smtClean="0">
                          <a:solidFill>
                            <a:schemeClr val="tx1"/>
                          </a:solidFill>
                          <a:latin typeface="+mn-lt"/>
                        </a:rPr>
                        <a:t>[-125</a:t>
                      </a:r>
                      <a:r>
                        <a:rPr lang="en-US" altLang="zh-CN" sz="1100" b="0" baseline="0" dirty="0" smtClean="0">
                          <a:solidFill>
                            <a:schemeClr val="tx1"/>
                          </a:solidFill>
                          <a:latin typeface="+mn-lt"/>
                        </a:rPr>
                        <a:t> -124 -123</a:t>
                      </a:r>
                      <a:r>
                        <a:rPr lang="en-US" altLang="zh-CN" sz="1100" b="0" dirty="0" smtClean="0">
                          <a:solidFill>
                            <a:schemeClr val="tx1"/>
                          </a:solidFill>
                          <a:latin typeface="+mn-lt"/>
                        </a:rPr>
                        <a:t>] of a 20MHz only STA</a:t>
                      </a:r>
                      <a:endParaRPr lang="zh-CN" altLang="en-US" sz="1100" b="0" dirty="0" smtClean="0">
                        <a:solidFill>
                          <a:schemeClr val="tx1"/>
                        </a:solidFill>
                        <a:latin typeface="+mn-lt"/>
                      </a:endParaRPr>
                    </a:p>
                  </a:txBody>
                  <a:tcPr/>
                </a:tc>
                <a:tc>
                  <a:txBody>
                    <a:bodyPr/>
                    <a:lstStyle/>
                    <a:p>
                      <a:pPr algn="ctr"/>
                      <a:r>
                        <a:rPr lang="en-US" altLang="zh-CN" sz="1100" b="0" dirty="0" smtClean="0">
                          <a:solidFill>
                            <a:schemeClr val="tx1"/>
                          </a:solidFill>
                          <a:latin typeface="+mn-lt"/>
                        </a:rPr>
                        <a:t>The DRUs including DC tones</a:t>
                      </a:r>
                      <a:r>
                        <a:rPr lang="en-US" altLang="zh-CN" sz="1100" b="0" baseline="0" dirty="0" smtClean="0">
                          <a:solidFill>
                            <a:schemeClr val="tx1"/>
                          </a:solidFill>
                          <a:latin typeface="+mn-lt"/>
                        </a:rPr>
                        <a:t>     </a:t>
                      </a:r>
                      <a:r>
                        <a:rPr lang="en-US" altLang="zh-CN" sz="1100" b="0" dirty="0" smtClean="0">
                          <a:solidFill>
                            <a:schemeClr val="tx1"/>
                          </a:solidFill>
                          <a:latin typeface="+mn-lt"/>
                        </a:rPr>
                        <a:t>[-1 0 1] of a 20MHz only STA</a:t>
                      </a:r>
                      <a:endParaRPr lang="zh-CN" altLang="en-US" sz="1100" b="0" dirty="0" smtClean="0">
                        <a:solidFill>
                          <a:schemeClr val="tx1"/>
                        </a:solidFill>
                        <a:latin typeface="+mn-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b="0" dirty="0" smtClean="0">
                          <a:solidFill>
                            <a:schemeClr val="tx1"/>
                          </a:solidFill>
                          <a:latin typeface="+mn-lt"/>
                        </a:rPr>
                        <a:t>The DRUs including guard tones    [-124</a:t>
                      </a:r>
                      <a:r>
                        <a:rPr lang="en-US" altLang="zh-CN" sz="1100" b="0" baseline="0" dirty="0" smtClean="0">
                          <a:solidFill>
                            <a:schemeClr val="tx1"/>
                          </a:solidFill>
                          <a:latin typeface="+mn-lt"/>
                        </a:rPr>
                        <a:t> -123</a:t>
                      </a:r>
                      <a:r>
                        <a:rPr lang="en-US" altLang="zh-CN" sz="1100" b="0" dirty="0" smtClean="0">
                          <a:solidFill>
                            <a:schemeClr val="tx1"/>
                          </a:solidFill>
                          <a:latin typeface="+mn-lt"/>
                        </a:rPr>
                        <a:t>] of a 20MHz only STA</a:t>
                      </a:r>
                      <a:endParaRPr lang="zh-CN" altLang="en-US" sz="1100" b="0" dirty="0" smtClean="0">
                        <a:solidFill>
                          <a:schemeClr val="tx1"/>
                        </a:solidFill>
                        <a:latin typeface="+mn-lt"/>
                      </a:endParaRPr>
                    </a:p>
                    <a:p>
                      <a:pPr algn="ctr"/>
                      <a:endParaRPr lang="zh-CN" altLang="en-US" sz="1100" b="0" dirty="0" smtClean="0">
                        <a:solidFill>
                          <a:schemeClr val="tx1"/>
                        </a:solidFill>
                        <a:latin typeface="+mn-lt"/>
                      </a:endParaRPr>
                    </a:p>
                  </a:txBody>
                  <a:tcPr/>
                </a:tc>
              </a:tr>
              <a:tr h="721422">
                <a:tc>
                  <a:txBody>
                    <a:bodyPr/>
                    <a:lstStyle/>
                    <a:p>
                      <a:r>
                        <a:rPr lang="en-US" altLang="zh-CN" sz="1100" b="0" dirty="0" smtClean="0">
                          <a:solidFill>
                            <a:schemeClr val="tx1"/>
                          </a:solidFill>
                          <a:latin typeface="+mn-lt"/>
                        </a:rPr>
                        <a:t>Tone plan for a 20MHz PPDU proposed in ref [2]</a:t>
                      </a:r>
                      <a:endParaRPr lang="zh-CN" altLang="en-US" sz="1100" b="0" dirty="0">
                        <a:solidFill>
                          <a:schemeClr val="tx1"/>
                        </a:solidFill>
                        <a:latin typeface="+mn-lt"/>
                      </a:endParaRPr>
                    </a:p>
                  </a:txBody>
                  <a:tcPr/>
                </a:tc>
                <a:tc>
                  <a:txBody>
                    <a:bodyPr/>
                    <a:lstStyle/>
                    <a:p>
                      <a:r>
                        <a:rPr lang="en-US" altLang="zh-CN" sz="1100" b="0" dirty="0" smtClean="0">
                          <a:solidFill>
                            <a:schemeClr val="tx1"/>
                          </a:solidFill>
                          <a:latin typeface="+mn-lt"/>
                        </a:rPr>
                        <a:t>26-tone DRU (</a:t>
                      </a:r>
                      <a:r>
                        <a:rPr lang="en-US" altLang="zh-CN" sz="1100" b="0" dirty="0" smtClean="0">
                          <a:solidFill>
                            <a:schemeClr val="accent2"/>
                          </a:solidFill>
                          <a:latin typeface="+mn-lt"/>
                        </a:rPr>
                        <a:t>3</a:t>
                      </a:r>
                      <a:r>
                        <a:rPr lang="en-US" altLang="zh-CN" sz="1100" b="0" dirty="0" smtClean="0">
                          <a:solidFill>
                            <a:schemeClr val="tx1"/>
                          </a:solidFill>
                          <a:latin typeface="+mn-lt"/>
                        </a:rPr>
                        <a:t>): 1</a:t>
                      </a:r>
                      <a:r>
                        <a:rPr lang="zh-CN" altLang="en-US" sz="1100" b="0" dirty="0" smtClean="0">
                          <a:solidFill>
                            <a:schemeClr val="tx1"/>
                          </a:solidFill>
                          <a:latin typeface="+mn-lt"/>
                        </a:rPr>
                        <a:t>、</a:t>
                      </a:r>
                      <a:r>
                        <a:rPr lang="en-US" altLang="zh-CN" sz="1100" b="0" dirty="0" smtClean="0">
                          <a:solidFill>
                            <a:schemeClr val="tx1"/>
                          </a:solidFill>
                          <a:latin typeface="+mn-lt"/>
                        </a:rPr>
                        <a:t>5</a:t>
                      </a:r>
                      <a:r>
                        <a:rPr lang="zh-CN" altLang="en-US" sz="1100" b="0" dirty="0" smtClean="0">
                          <a:solidFill>
                            <a:schemeClr val="tx1"/>
                          </a:solidFill>
                          <a:latin typeface="+mn-lt"/>
                        </a:rPr>
                        <a:t>、</a:t>
                      </a:r>
                      <a:r>
                        <a:rPr lang="en-US" altLang="zh-CN" sz="1100" b="0" dirty="0" smtClean="0">
                          <a:solidFill>
                            <a:schemeClr val="tx1"/>
                          </a:solidFill>
                          <a:latin typeface="+mn-lt"/>
                        </a:rPr>
                        <a:t>9 </a:t>
                      </a:r>
                    </a:p>
                    <a:p>
                      <a:r>
                        <a:rPr lang="en-US" altLang="zh-CN" sz="1100" b="0" dirty="0" smtClean="0">
                          <a:solidFill>
                            <a:schemeClr val="tx1"/>
                          </a:solidFill>
                          <a:latin typeface="+mn-lt"/>
                        </a:rPr>
                        <a:t>52-tone DRU (</a:t>
                      </a:r>
                      <a:r>
                        <a:rPr lang="en-US" altLang="zh-CN" sz="1100" b="0" dirty="0" smtClean="0">
                          <a:solidFill>
                            <a:schemeClr val="accent2"/>
                          </a:solidFill>
                          <a:latin typeface="+mn-lt"/>
                        </a:rPr>
                        <a:t>2</a:t>
                      </a:r>
                      <a:r>
                        <a:rPr lang="en-US" altLang="zh-CN" sz="1100" b="0" dirty="0" smtClean="0">
                          <a:solidFill>
                            <a:schemeClr val="tx1"/>
                          </a:solidFill>
                          <a:latin typeface="+mn-lt"/>
                        </a:rPr>
                        <a:t>): 1</a:t>
                      </a:r>
                      <a:r>
                        <a:rPr lang="zh-CN" altLang="en-US" sz="1100" b="0" dirty="0" smtClean="0">
                          <a:solidFill>
                            <a:schemeClr val="tx1"/>
                          </a:solidFill>
                          <a:latin typeface="+mn-lt"/>
                        </a:rPr>
                        <a:t>、</a:t>
                      </a:r>
                      <a:r>
                        <a:rPr lang="en-US" altLang="zh-CN" sz="1100" b="0" dirty="0" smtClean="0">
                          <a:solidFill>
                            <a:schemeClr val="tx1"/>
                          </a:solidFill>
                          <a:latin typeface="+mn-lt"/>
                        </a:rPr>
                        <a:t>4</a:t>
                      </a:r>
                    </a:p>
                    <a:p>
                      <a:r>
                        <a:rPr lang="en-US" altLang="zh-CN" sz="1100" b="0" dirty="0" smtClean="0">
                          <a:solidFill>
                            <a:schemeClr val="tx1"/>
                          </a:solidFill>
                          <a:latin typeface="+mn-lt"/>
                        </a:rPr>
                        <a:t>106-tone DRU (</a:t>
                      </a:r>
                      <a:r>
                        <a:rPr lang="en-US" altLang="zh-CN" sz="1100" b="0" dirty="0" smtClean="0">
                          <a:solidFill>
                            <a:schemeClr val="accent2"/>
                          </a:solidFill>
                          <a:latin typeface="+mn-lt"/>
                        </a:rPr>
                        <a:t>2</a:t>
                      </a:r>
                      <a:r>
                        <a:rPr lang="en-US" altLang="zh-CN" sz="1100" b="0" dirty="0" smtClean="0">
                          <a:solidFill>
                            <a:schemeClr val="tx1"/>
                          </a:solidFill>
                          <a:latin typeface="+mn-lt"/>
                        </a:rPr>
                        <a:t>): 1</a:t>
                      </a:r>
                      <a:r>
                        <a:rPr lang="zh-CN" altLang="en-US" sz="1100" b="0" dirty="0" smtClean="0">
                          <a:solidFill>
                            <a:schemeClr val="tx1"/>
                          </a:solidFill>
                          <a:latin typeface="+mn-lt"/>
                        </a:rPr>
                        <a:t>、</a:t>
                      </a:r>
                      <a:r>
                        <a:rPr lang="en-US" altLang="zh-CN" sz="1100" b="0" dirty="0" smtClean="0">
                          <a:solidFill>
                            <a:schemeClr val="tx1"/>
                          </a:solidFill>
                          <a:latin typeface="+mn-lt"/>
                        </a:rPr>
                        <a:t>2</a:t>
                      </a:r>
                      <a:endParaRPr lang="zh-CN" altLang="en-US" sz="1100" b="0" dirty="0">
                        <a:solidFill>
                          <a:schemeClr val="tx1"/>
                        </a:solidFill>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b="0" dirty="0" smtClean="0">
                          <a:solidFill>
                            <a:schemeClr val="tx1"/>
                          </a:solidFill>
                          <a:latin typeface="+mn-lt"/>
                        </a:rPr>
                        <a:t>26-tone DRU (</a:t>
                      </a:r>
                      <a:r>
                        <a:rPr lang="en-US" altLang="zh-CN" sz="1100" b="0" dirty="0" smtClean="0">
                          <a:solidFill>
                            <a:schemeClr val="accent2"/>
                          </a:solidFill>
                          <a:latin typeface="+mn-lt"/>
                        </a:rPr>
                        <a:t>3</a:t>
                      </a:r>
                      <a:r>
                        <a:rPr lang="en-US" altLang="zh-CN" sz="1100" b="0" dirty="0" smtClean="0">
                          <a:solidFill>
                            <a:schemeClr val="tx1"/>
                          </a:solidFill>
                          <a:latin typeface="+mn-lt"/>
                        </a:rPr>
                        <a:t>): 1</a:t>
                      </a:r>
                      <a:r>
                        <a:rPr lang="zh-CN" altLang="en-US" sz="1100" b="0" dirty="0" smtClean="0">
                          <a:solidFill>
                            <a:schemeClr val="tx1"/>
                          </a:solidFill>
                          <a:latin typeface="+mn-lt"/>
                        </a:rPr>
                        <a:t>、</a:t>
                      </a:r>
                      <a:r>
                        <a:rPr lang="en-US" altLang="zh-CN" sz="1100" b="0" dirty="0" smtClean="0">
                          <a:solidFill>
                            <a:schemeClr val="tx1"/>
                          </a:solidFill>
                          <a:latin typeface="+mn-lt"/>
                        </a:rPr>
                        <a:t>3</a:t>
                      </a:r>
                      <a:r>
                        <a:rPr lang="zh-CN" altLang="en-US" sz="1100" b="0" dirty="0" smtClean="0">
                          <a:solidFill>
                            <a:schemeClr val="tx1"/>
                          </a:solidFill>
                          <a:latin typeface="+mn-lt"/>
                        </a:rPr>
                        <a:t>、</a:t>
                      </a:r>
                      <a:r>
                        <a:rPr lang="en-US" altLang="zh-CN" sz="1100" b="0" dirty="0" smtClean="0">
                          <a:solidFill>
                            <a:schemeClr val="tx1"/>
                          </a:solidFill>
                          <a:latin typeface="+mn-lt"/>
                        </a:rPr>
                        <a:t>6 </a:t>
                      </a:r>
                    </a:p>
                    <a:p>
                      <a:r>
                        <a:rPr lang="en-US" altLang="zh-CN" sz="1100" b="0" dirty="0" smtClean="0">
                          <a:solidFill>
                            <a:schemeClr val="tx1"/>
                          </a:solidFill>
                          <a:latin typeface="+mn-lt"/>
                        </a:rPr>
                        <a:t>52-tone DRU (</a:t>
                      </a:r>
                      <a:r>
                        <a:rPr lang="en-US" altLang="zh-CN" sz="1100" b="0" dirty="0" smtClean="0">
                          <a:solidFill>
                            <a:schemeClr val="accent2"/>
                          </a:solidFill>
                          <a:latin typeface="+mn-lt"/>
                        </a:rPr>
                        <a:t>3</a:t>
                      </a:r>
                      <a:r>
                        <a:rPr lang="en-US" altLang="zh-CN" sz="1100" b="0" dirty="0" smtClean="0">
                          <a:solidFill>
                            <a:schemeClr val="tx1"/>
                          </a:solidFill>
                          <a:latin typeface="+mn-lt"/>
                        </a:rPr>
                        <a:t>):</a:t>
                      </a:r>
                      <a:r>
                        <a:rPr lang="en-US" altLang="zh-CN" sz="1100" b="0" baseline="0" dirty="0" smtClean="0">
                          <a:solidFill>
                            <a:schemeClr val="tx1"/>
                          </a:solidFill>
                          <a:latin typeface="+mn-lt"/>
                        </a:rPr>
                        <a:t> </a:t>
                      </a:r>
                      <a:r>
                        <a:rPr lang="en-US" altLang="zh-CN" sz="1100" b="0" dirty="0" smtClean="0">
                          <a:solidFill>
                            <a:schemeClr val="tx1"/>
                          </a:solidFill>
                          <a:latin typeface="+mn-lt"/>
                        </a:rPr>
                        <a:t>1</a:t>
                      </a:r>
                      <a:r>
                        <a:rPr lang="zh-CN" altLang="en-US" sz="1100" b="0" dirty="0" smtClean="0">
                          <a:solidFill>
                            <a:schemeClr val="tx1"/>
                          </a:solidFill>
                          <a:latin typeface="+mn-lt"/>
                        </a:rPr>
                        <a:t>、</a:t>
                      </a:r>
                      <a:r>
                        <a:rPr lang="en-US" altLang="zh-CN" sz="1100" b="0" dirty="0" smtClean="0">
                          <a:solidFill>
                            <a:schemeClr val="tx1"/>
                          </a:solidFill>
                          <a:latin typeface="+mn-lt"/>
                        </a:rPr>
                        <a:t>2</a:t>
                      </a:r>
                      <a:r>
                        <a:rPr lang="zh-CN" altLang="en-US" sz="1100" b="0" dirty="0" smtClean="0">
                          <a:solidFill>
                            <a:schemeClr val="tx1"/>
                          </a:solidFill>
                          <a:latin typeface="+mn-lt"/>
                        </a:rPr>
                        <a:t>、</a:t>
                      </a:r>
                      <a:r>
                        <a:rPr lang="en-US" altLang="zh-CN" sz="1100" b="0" dirty="0" smtClean="0">
                          <a:solidFill>
                            <a:schemeClr val="tx1"/>
                          </a:solidFill>
                          <a:latin typeface="+mn-lt"/>
                        </a:rPr>
                        <a:t>3</a:t>
                      </a:r>
                    </a:p>
                    <a:p>
                      <a:r>
                        <a:rPr lang="en-US" altLang="zh-CN" sz="1100" b="0" dirty="0" smtClean="0">
                          <a:solidFill>
                            <a:schemeClr val="tx1"/>
                          </a:solidFill>
                          <a:latin typeface="+mn-lt"/>
                        </a:rPr>
                        <a:t>106-tone DRU (</a:t>
                      </a:r>
                      <a:r>
                        <a:rPr lang="en-US" altLang="zh-CN" sz="1100" b="0" dirty="0" smtClean="0">
                          <a:solidFill>
                            <a:schemeClr val="accent2"/>
                          </a:solidFill>
                          <a:latin typeface="+mn-lt"/>
                        </a:rPr>
                        <a:t>2</a:t>
                      </a:r>
                      <a:r>
                        <a:rPr lang="en-US" altLang="zh-CN" sz="1100" b="0" dirty="0" smtClean="0">
                          <a:solidFill>
                            <a:schemeClr val="tx1"/>
                          </a:solidFill>
                          <a:latin typeface="+mn-lt"/>
                        </a:rPr>
                        <a:t>): 1 </a:t>
                      </a:r>
                      <a:r>
                        <a:rPr lang="zh-CN" altLang="en-US" sz="1100" b="0" dirty="0" smtClean="0">
                          <a:solidFill>
                            <a:schemeClr val="tx1"/>
                          </a:solidFill>
                          <a:latin typeface="+mn-lt"/>
                        </a:rPr>
                        <a:t>、</a:t>
                      </a:r>
                      <a:r>
                        <a:rPr lang="en-US" altLang="zh-CN" sz="1100" b="0" dirty="0" smtClean="0">
                          <a:solidFill>
                            <a:schemeClr val="tx1"/>
                          </a:solidFill>
                          <a:latin typeface="+mn-lt"/>
                        </a:rPr>
                        <a:t>2</a:t>
                      </a:r>
                    </a:p>
                    <a:p>
                      <a:r>
                        <a:rPr lang="en-US" altLang="zh-CN" sz="1100" b="0" dirty="0" smtClean="0">
                          <a:solidFill>
                            <a:schemeClr val="tx1"/>
                          </a:solidFill>
                          <a:latin typeface="+mn-lt"/>
                        </a:rPr>
                        <a:t>Note that 106-1 includes 2 guard tones.</a:t>
                      </a:r>
                      <a:endParaRPr lang="zh-CN" altLang="en-US" sz="1100" b="0" dirty="0">
                        <a:solidFill>
                          <a:schemeClr val="tx1"/>
                        </a:solidFill>
                        <a:latin typeface="+mn-lt"/>
                      </a:endParaRPr>
                    </a:p>
                  </a:txBody>
                  <a:tcPr/>
                </a:tc>
                <a:tc>
                  <a:txBody>
                    <a:bodyPr/>
                    <a:lstStyle/>
                    <a:p>
                      <a:r>
                        <a:rPr lang="en-US" altLang="zh-CN" sz="1100" b="0" dirty="0" smtClean="0">
                          <a:solidFill>
                            <a:schemeClr val="tx1"/>
                          </a:solidFill>
                          <a:latin typeface="+mn-lt"/>
                        </a:rPr>
                        <a:t>26-tone DRU (</a:t>
                      </a:r>
                      <a:r>
                        <a:rPr lang="en-US" altLang="zh-CN" sz="1100" b="0" dirty="0" smtClean="0">
                          <a:solidFill>
                            <a:schemeClr val="accent2"/>
                          </a:solidFill>
                          <a:latin typeface="+mn-lt"/>
                        </a:rPr>
                        <a:t>2</a:t>
                      </a:r>
                      <a:r>
                        <a:rPr lang="en-US" altLang="zh-CN" sz="1100" b="0" dirty="0" smtClean="0">
                          <a:solidFill>
                            <a:schemeClr val="tx1"/>
                          </a:solidFill>
                          <a:latin typeface="+mn-lt"/>
                        </a:rPr>
                        <a:t>): 5</a:t>
                      </a:r>
                      <a:r>
                        <a:rPr lang="zh-CN" altLang="en-US" sz="1100" b="0" dirty="0" smtClean="0">
                          <a:solidFill>
                            <a:schemeClr val="tx1"/>
                          </a:solidFill>
                          <a:latin typeface="+mn-lt"/>
                        </a:rPr>
                        <a:t>、</a:t>
                      </a:r>
                      <a:r>
                        <a:rPr lang="en-US" altLang="zh-CN" sz="1100" b="0" dirty="0" smtClean="0">
                          <a:solidFill>
                            <a:schemeClr val="tx1"/>
                          </a:solidFill>
                          <a:latin typeface="+mn-lt"/>
                        </a:rPr>
                        <a:t>9 </a:t>
                      </a:r>
                    </a:p>
                    <a:p>
                      <a:r>
                        <a:rPr lang="en-US" altLang="zh-CN" sz="1100" b="0" dirty="0" smtClean="0">
                          <a:solidFill>
                            <a:schemeClr val="tx1"/>
                          </a:solidFill>
                          <a:latin typeface="+mn-lt"/>
                        </a:rPr>
                        <a:t>52-tone DRU (</a:t>
                      </a:r>
                      <a:r>
                        <a:rPr lang="en-US" altLang="zh-CN" sz="1100" b="0" dirty="0" smtClean="0">
                          <a:solidFill>
                            <a:schemeClr val="accent2"/>
                          </a:solidFill>
                          <a:latin typeface="+mn-lt"/>
                        </a:rPr>
                        <a:t>1</a:t>
                      </a:r>
                      <a:r>
                        <a:rPr lang="en-US" altLang="zh-CN" sz="1100" b="0" dirty="0" smtClean="0">
                          <a:solidFill>
                            <a:schemeClr val="tx1"/>
                          </a:solidFill>
                          <a:latin typeface="+mn-lt"/>
                        </a:rPr>
                        <a:t>):</a:t>
                      </a:r>
                      <a:r>
                        <a:rPr lang="en-US" altLang="zh-CN" sz="1100" b="0" baseline="0" dirty="0" smtClean="0">
                          <a:solidFill>
                            <a:schemeClr val="tx1"/>
                          </a:solidFill>
                          <a:latin typeface="+mn-lt"/>
                        </a:rPr>
                        <a:t> </a:t>
                      </a:r>
                      <a:r>
                        <a:rPr lang="en-US" altLang="zh-CN" sz="1100" b="0" dirty="0" smtClean="0">
                          <a:solidFill>
                            <a:schemeClr val="tx1"/>
                          </a:solidFill>
                          <a:latin typeface="+mn-lt"/>
                        </a:rPr>
                        <a:t>4</a:t>
                      </a:r>
                    </a:p>
                    <a:p>
                      <a:r>
                        <a:rPr lang="en-US" altLang="zh-CN" sz="1100" b="0" dirty="0" smtClean="0">
                          <a:solidFill>
                            <a:schemeClr val="tx1"/>
                          </a:solidFill>
                          <a:latin typeface="+mn-lt"/>
                        </a:rPr>
                        <a:t>106-tone DRU (</a:t>
                      </a:r>
                      <a:r>
                        <a:rPr lang="en-US" altLang="zh-CN" sz="1100" b="0" dirty="0" smtClean="0">
                          <a:solidFill>
                            <a:schemeClr val="accent2"/>
                          </a:solidFill>
                          <a:latin typeface="+mn-lt"/>
                        </a:rPr>
                        <a:t>2</a:t>
                      </a:r>
                      <a:r>
                        <a:rPr lang="en-US" altLang="zh-CN" sz="1100" b="0" dirty="0" smtClean="0">
                          <a:solidFill>
                            <a:schemeClr val="tx1"/>
                          </a:solidFill>
                          <a:latin typeface="+mn-lt"/>
                        </a:rPr>
                        <a:t>): 1</a:t>
                      </a:r>
                      <a:r>
                        <a:rPr lang="zh-CN" altLang="en-US" sz="1100" b="0" dirty="0" smtClean="0">
                          <a:solidFill>
                            <a:schemeClr val="tx1"/>
                          </a:solidFill>
                          <a:latin typeface="+mn-lt"/>
                        </a:rPr>
                        <a:t>、</a:t>
                      </a:r>
                      <a:r>
                        <a:rPr lang="en-US" altLang="zh-CN" sz="1100" b="0" dirty="0" smtClean="0">
                          <a:solidFill>
                            <a:schemeClr val="tx1"/>
                          </a:solidFill>
                          <a:latin typeface="+mn-lt"/>
                        </a:rPr>
                        <a:t>2</a:t>
                      </a:r>
                      <a:endParaRPr lang="zh-CN" altLang="en-US" sz="1100" b="0" dirty="0" smtClean="0">
                        <a:solidFill>
                          <a:schemeClr val="tx1"/>
                        </a:solidFill>
                        <a:latin typeface="+mn-lt"/>
                      </a:endParaRPr>
                    </a:p>
                    <a:p>
                      <a:endParaRPr lang="zh-CN" altLang="en-US" sz="1100" b="0" dirty="0">
                        <a:solidFill>
                          <a:schemeClr val="tx1"/>
                        </a:solidFill>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b="0" dirty="0" smtClean="0">
                          <a:solidFill>
                            <a:schemeClr val="tx1"/>
                          </a:solidFill>
                          <a:latin typeface="+mn-lt"/>
                        </a:rPr>
                        <a:t>26-tone DRU (</a:t>
                      </a:r>
                      <a:r>
                        <a:rPr lang="en-US" altLang="zh-CN" sz="1100" b="0" dirty="0" smtClean="0">
                          <a:solidFill>
                            <a:schemeClr val="accent2"/>
                          </a:solidFill>
                          <a:latin typeface="+mn-lt"/>
                        </a:rPr>
                        <a:t>2</a:t>
                      </a:r>
                      <a:r>
                        <a:rPr lang="en-US" altLang="zh-CN" sz="1100" b="0" dirty="0" smtClean="0">
                          <a:solidFill>
                            <a:schemeClr val="tx1"/>
                          </a:solidFill>
                          <a:latin typeface="+mn-lt"/>
                        </a:rPr>
                        <a:t>): 1</a:t>
                      </a:r>
                      <a:r>
                        <a:rPr lang="zh-CN" altLang="en-US" sz="1100" b="0" dirty="0" smtClean="0">
                          <a:solidFill>
                            <a:schemeClr val="tx1"/>
                          </a:solidFill>
                          <a:latin typeface="+mn-lt"/>
                        </a:rPr>
                        <a:t>、</a:t>
                      </a:r>
                      <a:r>
                        <a:rPr lang="en-US" altLang="zh-CN" sz="1100" b="0" dirty="0" smtClean="0">
                          <a:solidFill>
                            <a:schemeClr val="tx1"/>
                          </a:solidFill>
                          <a:latin typeface="+mn-lt"/>
                        </a:rPr>
                        <a:t>6 </a:t>
                      </a:r>
                    </a:p>
                    <a:p>
                      <a:r>
                        <a:rPr lang="en-US" altLang="zh-CN" sz="1100" b="0" dirty="0" smtClean="0">
                          <a:solidFill>
                            <a:schemeClr val="tx1"/>
                          </a:solidFill>
                          <a:latin typeface="+mn-lt"/>
                        </a:rPr>
                        <a:t>52-tone DRU (</a:t>
                      </a:r>
                      <a:r>
                        <a:rPr lang="en-US" altLang="zh-CN" sz="1100" b="0" dirty="0" smtClean="0">
                          <a:solidFill>
                            <a:schemeClr val="accent2"/>
                          </a:solidFill>
                          <a:latin typeface="+mn-lt"/>
                        </a:rPr>
                        <a:t>2</a:t>
                      </a:r>
                      <a:r>
                        <a:rPr lang="en-US" altLang="zh-CN" sz="1100" b="0" dirty="0" smtClean="0">
                          <a:solidFill>
                            <a:schemeClr val="tx1"/>
                          </a:solidFill>
                          <a:latin typeface="+mn-lt"/>
                        </a:rPr>
                        <a:t>): 1</a:t>
                      </a:r>
                      <a:r>
                        <a:rPr lang="zh-CN" altLang="en-US" sz="1100" b="0" dirty="0" smtClean="0">
                          <a:solidFill>
                            <a:schemeClr val="tx1"/>
                          </a:solidFill>
                          <a:latin typeface="+mn-lt"/>
                        </a:rPr>
                        <a:t>、</a:t>
                      </a:r>
                      <a:r>
                        <a:rPr lang="en-US" altLang="zh-CN" sz="1100" b="0" dirty="0" smtClean="0">
                          <a:solidFill>
                            <a:schemeClr val="tx1"/>
                          </a:solidFill>
                          <a:latin typeface="+mn-lt"/>
                        </a:rPr>
                        <a:t>3</a:t>
                      </a:r>
                    </a:p>
                    <a:p>
                      <a:r>
                        <a:rPr lang="en-US" altLang="zh-CN" sz="1100" b="0" dirty="0" smtClean="0">
                          <a:solidFill>
                            <a:schemeClr val="tx1"/>
                          </a:solidFill>
                          <a:latin typeface="+mn-lt"/>
                        </a:rPr>
                        <a:t>106-tone DRU (</a:t>
                      </a:r>
                      <a:r>
                        <a:rPr lang="en-US" altLang="zh-CN" sz="1100" b="0" dirty="0" smtClean="0">
                          <a:solidFill>
                            <a:schemeClr val="accent2"/>
                          </a:solidFill>
                          <a:latin typeface="+mn-lt"/>
                        </a:rPr>
                        <a:t>2</a:t>
                      </a:r>
                      <a:r>
                        <a:rPr lang="en-US" altLang="zh-CN" sz="1100" b="0" dirty="0" smtClean="0">
                          <a:solidFill>
                            <a:schemeClr val="tx1"/>
                          </a:solidFill>
                          <a:latin typeface="+mn-lt"/>
                        </a:rPr>
                        <a:t>): 1 </a:t>
                      </a:r>
                      <a:r>
                        <a:rPr lang="zh-CN" altLang="en-US" sz="1100" b="0" dirty="0" smtClean="0">
                          <a:solidFill>
                            <a:schemeClr val="tx1"/>
                          </a:solidFill>
                          <a:latin typeface="+mn-lt"/>
                        </a:rPr>
                        <a:t>、</a:t>
                      </a:r>
                      <a:r>
                        <a:rPr lang="en-US" altLang="zh-CN" sz="1100" b="0" dirty="0" smtClean="0">
                          <a:solidFill>
                            <a:schemeClr val="tx1"/>
                          </a:solidFill>
                          <a:latin typeface="+mn-lt"/>
                        </a:rPr>
                        <a:t>2</a:t>
                      </a:r>
                    </a:p>
                  </a:txBody>
                  <a:tcPr/>
                </a:tc>
              </a:tr>
              <a:tr h="961471">
                <a:tc>
                  <a:txBody>
                    <a:bodyPr/>
                    <a:lstStyle/>
                    <a:p>
                      <a:r>
                        <a:rPr lang="en-US" altLang="zh-CN" sz="1100" b="0" dirty="0" smtClean="0">
                          <a:solidFill>
                            <a:schemeClr val="tx1"/>
                          </a:solidFill>
                          <a:latin typeface="+mn-lt"/>
                        </a:rPr>
                        <a:t>Tone plan for a 20MHz PPDU proposed in ref [3]</a:t>
                      </a:r>
                      <a:endParaRPr lang="zh-CN" altLang="en-US" sz="1100" b="0" dirty="0">
                        <a:solidFill>
                          <a:schemeClr val="tx1"/>
                        </a:solidFill>
                        <a:latin typeface="+mn-lt"/>
                      </a:endParaRPr>
                    </a:p>
                  </a:txBody>
                  <a:tcPr/>
                </a:tc>
                <a:tc>
                  <a:txBody>
                    <a:bodyPr/>
                    <a:lstStyle/>
                    <a:p>
                      <a:r>
                        <a:rPr lang="en-US" altLang="zh-CN" sz="1100" b="0" dirty="0" smtClean="0">
                          <a:solidFill>
                            <a:schemeClr val="tx1"/>
                          </a:solidFill>
                          <a:latin typeface="+mn-lt"/>
                        </a:rPr>
                        <a:t>26-tone DRU (</a:t>
                      </a:r>
                      <a:r>
                        <a:rPr lang="en-US" altLang="zh-CN" sz="1100" b="0" dirty="0" smtClean="0">
                          <a:solidFill>
                            <a:schemeClr val="accent2"/>
                          </a:solidFill>
                          <a:latin typeface="+mn-lt"/>
                        </a:rPr>
                        <a:t>3</a:t>
                      </a:r>
                      <a:r>
                        <a:rPr lang="en-US" altLang="zh-CN" sz="1100" b="0" dirty="0" smtClean="0">
                          <a:solidFill>
                            <a:schemeClr val="tx1"/>
                          </a:solidFill>
                          <a:latin typeface="+mn-lt"/>
                        </a:rPr>
                        <a:t>): 1</a:t>
                      </a:r>
                      <a:r>
                        <a:rPr lang="zh-CN" altLang="en-US" sz="1100" b="0" dirty="0" smtClean="0">
                          <a:solidFill>
                            <a:schemeClr val="tx1"/>
                          </a:solidFill>
                          <a:latin typeface="+mn-lt"/>
                        </a:rPr>
                        <a:t>、</a:t>
                      </a:r>
                      <a:r>
                        <a:rPr lang="en-US" altLang="zh-CN" sz="1100" b="0" dirty="0" smtClean="0">
                          <a:solidFill>
                            <a:schemeClr val="tx1"/>
                          </a:solidFill>
                          <a:latin typeface="+mn-lt"/>
                        </a:rPr>
                        <a:t>4</a:t>
                      </a:r>
                      <a:r>
                        <a:rPr lang="zh-CN" altLang="en-US" sz="1100" b="0" dirty="0" smtClean="0">
                          <a:solidFill>
                            <a:schemeClr val="tx1"/>
                          </a:solidFill>
                          <a:latin typeface="+mn-lt"/>
                        </a:rPr>
                        <a:t>、</a:t>
                      </a:r>
                      <a:r>
                        <a:rPr lang="en-US" altLang="zh-CN" sz="1100" b="0" dirty="0" smtClean="0">
                          <a:solidFill>
                            <a:schemeClr val="tx1"/>
                          </a:solidFill>
                          <a:latin typeface="+mn-lt"/>
                        </a:rPr>
                        <a:t>6 </a:t>
                      </a:r>
                    </a:p>
                    <a:p>
                      <a:r>
                        <a:rPr lang="en-US" altLang="zh-CN" sz="1100" b="0" dirty="0" smtClean="0">
                          <a:solidFill>
                            <a:schemeClr val="tx1"/>
                          </a:solidFill>
                          <a:latin typeface="+mn-lt"/>
                        </a:rPr>
                        <a:t>52-tone DRU (</a:t>
                      </a:r>
                      <a:r>
                        <a:rPr lang="en-US" altLang="zh-CN" sz="1100" b="0" dirty="0" smtClean="0">
                          <a:solidFill>
                            <a:schemeClr val="accent2"/>
                          </a:solidFill>
                          <a:latin typeface="+mn-lt"/>
                        </a:rPr>
                        <a:t>3</a:t>
                      </a:r>
                      <a:r>
                        <a:rPr lang="en-US" altLang="zh-CN" sz="1100" b="0" dirty="0" smtClean="0">
                          <a:solidFill>
                            <a:schemeClr val="tx1"/>
                          </a:solidFill>
                          <a:latin typeface="+mn-lt"/>
                        </a:rPr>
                        <a:t>):</a:t>
                      </a:r>
                      <a:r>
                        <a:rPr lang="en-US" altLang="zh-CN" sz="1100" b="0" baseline="0" dirty="0" smtClean="0">
                          <a:solidFill>
                            <a:schemeClr val="tx1"/>
                          </a:solidFill>
                          <a:latin typeface="+mn-lt"/>
                        </a:rPr>
                        <a:t> </a:t>
                      </a:r>
                      <a:r>
                        <a:rPr lang="en-US" altLang="zh-CN" sz="1100" b="0" dirty="0" smtClean="0">
                          <a:solidFill>
                            <a:schemeClr val="tx1"/>
                          </a:solidFill>
                          <a:latin typeface="+mn-lt"/>
                        </a:rPr>
                        <a:t>1</a:t>
                      </a:r>
                      <a:r>
                        <a:rPr lang="zh-CN" altLang="en-US" sz="1100" b="0" dirty="0" smtClean="0">
                          <a:solidFill>
                            <a:schemeClr val="tx1"/>
                          </a:solidFill>
                          <a:latin typeface="+mn-lt"/>
                        </a:rPr>
                        <a:t>、</a:t>
                      </a:r>
                      <a:r>
                        <a:rPr lang="en-US" altLang="zh-CN" sz="1100" b="0" dirty="0" smtClean="0">
                          <a:solidFill>
                            <a:schemeClr val="tx1"/>
                          </a:solidFill>
                          <a:latin typeface="+mn-lt"/>
                        </a:rPr>
                        <a:t>2</a:t>
                      </a:r>
                      <a:r>
                        <a:rPr lang="zh-CN" altLang="en-US" sz="1100" b="0" dirty="0" smtClean="0">
                          <a:solidFill>
                            <a:schemeClr val="tx1"/>
                          </a:solidFill>
                          <a:latin typeface="+mn-lt"/>
                        </a:rPr>
                        <a:t>、</a:t>
                      </a:r>
                      <a:r>
                        <a:rPr lang="en-US" altLang="zh-CN" sz="1100" b="0" dirty="0" smtClean="0">
                          <a:solidFill>
                            <a:schemeClr val="tx1"/>
                          </a:solidFill>
                          <a:latin typeface="+mn-lt"/>
                        </a:rPr>
                        <a:t>3</a:t>
                      </a:r>
                    </a:p>
                    <a:p>
                      <a:r>
                        <a:rPr lang="en-US" altLang="zh-CN" sz="1100" b="0" dirty="0" smtClean="0">
                          <a:solidFill>
                            <a:schemeClr val="tx1"/>
                          </a:solidFill>
                          <a:latin typeface="+mn-lt"/>
                        </a:rPr>
                        <a:t>106-tone DRU (</a:t>
                      </a:r>
                      <a:r>
                        <a:rPr lang="en-US" altLang="zh-CN" sz="1100" b="0" dirty="0" smtClean="0">
                          <a:solidFill>
                            <a:schemeClr val="accent2"/>
                          </a:solidFill>
                          <a:latin typeface="+mn-lt"/>
                        </a:rPr>
                        <a:t>2</a:t>
                      </a:r>
                      <a:r>
                        <a:rPr lang="en-US" altLang="zh-CN" sz="1100" b="0" dirty="0" smtClean="0">
                          <a:solidFill>
                            <a:schemeClr val="tx1"/>
                          </a:solidFill>
                          <a:latin typeface="+mn-lt"/>
                        </a:rPr>
                        <a:t>): 1</a:t>
                      </a:r>
                      <a:r>
                        <a:rPr lang="zh-CN" altLang="en-US" sz="1100" b="0" dirty="0" smtClean="0">
                          <a:solidFill>
                            <a:schemeClr val="tx1"/>
                          </a:solidFill>
                          <a:latin typeface="+mn-lt"/>
                        </a:rPr>
                        <a:t>、</a:t>
                      </a:r>
                      <a:r>
                        <a:rPr lang="en-US" altLang="zh-CN" sz="1100" b="0" dirty="0" smtClean="0">
                          <a:solidFill>
                            <a:schemeClr val="tx1"/>
                          </a:solidFill>
                          <a:latin typeface="+mn-lt"/>
                        </a:rPr>
                        <a:t>2</a:t>
                      </a:r>
                      <a:endParaRPr lang="zh-CN" altLang="en-US" sz="1100" b="0" dirty="0" smtClean="0">
                        <a:solidFill>
                          <a:schemeClr val="tx1"/>
                        </a:solidFill>
                        <a:latin typeface="+mn-lt"/>
                      </a:endParaRPr>
                    </a:p>
                    <a:p>
                      <a:endParaRPr lang="zh-CN" altLang="en-US" sz="1100" b="0" dirty="0">
                        <a:solidFill>
                          <a:schemeClr val="tx1"/>
                        </a:solidFill>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b="0" dirty="0" smtClean="0">
                          <a:solidFill>
                            <a:schemeClr val="tx1"/>
                          </a:solidFill>
                          <a:latin typeface="+mn-lt"/>
                        </a:rPr>
                        <a:t>26-tone DRU (</a:t>
                      </a:r>
                      <a:r>
                        <a:rPr lang="en-US" altLang="zh-CN" sz="1100" b="0" dirty="0" smtClean="0">
                          <a:solidFill>
                            <a:schemeClr val="accent2"/>
                          </a:solidFill>
                          <a:latin typeface="+mn-lt"/>
                        </a:rPr>
                        <a:t>3</a:t>
                      </a:r>
                      <a:r>
                        <a:rPr lang="en-US" altLang="zh-CN" sz="1100" b="0" dirty="0" smtClean="0">
                          <a:solidFill>
                            <a:schemeClr val="tx1"/>
                          </a:solidFill>
                          <a:latin typeface="+mn-lt"/>
                        </a:rPr>
                        <a:t>): 1</a:t>
                      </a:r>
                      <a:r>
                        <a:rPr lang="zh-CN" altLang="en-US" sz="1100" b="0" dirty="0" smtClean="0">
                          <a:solidFill>
                            <a:schemeClr val="tx1"/>
                          </a:solidFill>
                          <a:latin typeface="+mn-lt"/>
                        </a:rPr>
                        <a:t>、</a:t>
                      </a:r>
                      <a:r>
                        <a:rPr lang="en-US" altLang="zh-CN" sz="1100" b="0" dirty="0" smtClean="0">
                          <a:solidFill>
                            <a:schemeClr val="tx1"/>
                          </a:solidFill>
                          <a:latin typeface="+mn-lt"/>
                        </a:rPr>
                        <a:t>3</a:t>
                      </a:r>
                      <a:r>
                        <a:rPr lang="zh-CN" altLang="en-US" sz="1100" b="0" dirty="0" smtClean="0">
                          <a:solidFill>
                            <a:schemeClr val="tx1"/>
                          </a:solidFill>
                          <a:latin typeface="+mn-lt"/>
                        </a:rPr>
                        <a:t>、</a:t>
                      </a:r>
                      <a:r>
                        <a:rPr lang="en-US" altLang="zh-CN" sz="1100" b="0" dirty="0" smtClean="0">
                          <a:solidFill>
                            <a:schemeClr val="tx1"/>
                          </a:solidFill>
                          <a:latin typeface="+mn-lt"/>
                        </a:rPr>
                        <a:t>8 </a:t>
                      </a:r>
                    </a:p>
                    <a:p>
                      <a:r>
                        <a:rPr lang="en-US" altLang="zh-CN" sz="1100" b="0" dirty="0" smtClean="0">
                          <a:solidFill>
                            <a:schemeClr val="tx1"/>
                          </a:solidFill>
                          <a:latin typeface="+mn-lt"/>
                        </a:rPr>
                        <a:t>52-tone DRU (</a:t>
                      </a:r>
                      <a:r>
                        <a:rPr lang="en-US" altLang="zh-CN" sz="1100" b="0" dirty="0" smtClean="0">
                          <a:solidFill>
                            <a:schemeClr val="accent2"/>
                          </a:solidFill>
                          <a:latin typeface="+mn-lt"/>
                        </a:rPr>
                        <a:t>3</a:t>
                      </a:r>
                      <a:r>
                        <a:rPr lang="en-US" altLang="zh-CN" sz="1100" b="0" dirty="0" smtClean="0">
                          <a:solidFill>
                            <a:schemeClr val="tx1"/>
                          </a:solidFill>
                          <a:latin typeface="+mn-lt"/>
                        </a:rPr>
                        <a:t>):</a:t>
                      </a:r>
                      <a:r>
                        <a:rPr lang="en-US" altLang="zh-CN" sz="1100" b="0" baseline="0" dirty="0" smtClean="0">
                          <a:solidFill>
                            <a:schemeClr val="tx1"/>
                          </a:solidFill>
                          <a:latin typeface="+mn-lt"/>
                        </a:rPr>
                        <a:t> </a:t>
                      </a:r>
                      <a:r>
                        <a:rPr lang="en-US" altLang="zh-CN" sz="1100" b="0" dirty="0" smtClean="0">
                          <a:solidFill>
                            <a:schemeClr val="tx1"/>
                          </a:solidFill>
                          <a:latin typeface="+mn-lt"/>
                        </a:rPr>
                        <a:t>1</a:t>
                      </a:r>
                      <a:r>
                        <a:rPr lang="zh-CN" altLang="en-US" sz="1100" b="0" dirty="0" smtClean="0">
                          <a:solidFill>
                            <a:schemeClr val="tx1"/>
                          </a:solidFill>
                          <a:latin typeface="+mn-lt"/>
                        </a:rPr>
                        <a:t>、</a:t>
                      </a:r>
                      <a:r>
                        <a:rPr lang="en-US" altLang="zh-CN" sz="1100" b="0" dirty="0" smtClean="0">
                          <a:solidFill>
                            <a:schemeClr val="tx1"/>
                          </a:solidFill>
                          <a:latin typeface="+mn-lt"/>
                        </a:rPr>
                        <a:t>2</a:t>
                      </a:r>
                      <a:r>
                        <a:rPr lang="zh-CN" altLang="en-US" sz="1100" b="0" dirty="0" smtClean="0">
                          <a:solidFill>
                            <a:schemeClr val="tx1"/>
                          </a:solidFill>
                          <a:latin typeface="+mn-lt"/>
                        </a:rPr>
                        <a:t>、</a:t>
                      </a:r>
                      <a:r>
                        <a:rPr lang="en-US" altLang="zh-CN" sz="1100" b="0" dirty="0" smtClean="0">
                          <a:solidFill>
                            <a:schemeClr val="tx1"/>
                          </a:solidFill>
                          <a:latin typeface="+mn-lt"/>
                        </a:rPr>
                        <a:t>4</a:t>
                      </a:r>
                    </a:p>
                    <a:p>
                      <a:r>
                        <a:rPr lang="en-US" altLang="zh-CN" sz="1100" b="0" dirty="0" smtClean="0">
                          <a:solidFill>
                            <a:schemeClr val="tx1"/>
                          </a:solidFill>
                          <a:latin typeface="+mn-lt"/>
                        </a:rPr>
                        <a:t>106-tone DRU (</a:t>
                      </a:r>
                      <a:r>
                        <a:rPr lang="en-US" altLang="zh-CN" sz="1100" b="0" dirty="0" smtClean="0">
                          <a:solidFill>
                            <a:schemeClr val="accent2"/>
                          </a:solidFill>
                          <a:latin typeface="+mn-lt"/>
                        </a:rPr>
                        <a:t>2</a:t>
                      </a:r>
                      <a:r>
                        <a:rPr lang="en-US" altLang="zh-CN" sz="1100" b="0" dirty="0" smtClean="0">
                          <a:solidFill>
                            <a:schemeClr val="tx1"/>
                          </a:solidFill>
                          <a:latin typeface="+mn-lt"/>
                        </a:rPr>
                        <a:t>): 1 </a:t>
                      </a:r>
                      <a:r>
                        <a:rPr lang="zh-CN" altLang="en-US" sz="1100" b="0" dirty="0" smtClean="0">
                          <a:solidFill>
                            <a:schemeClr val="tx1"/>
                          </a:solidFill>
                          <a:latin typeface="+mn-lt"/>
                        </a:rPr>
                        <a:t>、</a:t>
                      </a:r>
                      <a:r>
                        <a:rPr lang="en-US" altLang="zh-CN" sz="1100" b="0" dirty="0" smtClean="0">
                          <a:solidFill>
                            <a:schemeClr val="tx1"/>
                          </a:solidFill>
                          <a:latin typeface="+mn-lt"/>
                        </a:rPr>
                        <a:t>2</a:t>
                      </a:r>
                    </a:p>
                    <a:p>
                      <a:r>
                        <a:rPr lang="en-US" altLang="zh-CN" sz="1100" b="0" dirty="0" smtClean="0">
                          <a:solidFill>
                            <a:schemeClr val="tx1"/>
                          </a:solidFill>
                          <a:latin typeface="+mn-lt"/>
                        </a:rPr>
                        <a:t>Note that 106-2 includes 2 guard tones.</a:t>
                      </a:r>
                      <a:endParaRPr lang="zh-CN" altLang="en-US" sz="1100" b="0" dirty="0" smtClean="0">
                        <a:solidFill>
                          <a:schemeClr val="tx1"/>
                        </a:solidFill>
                        <a:latin typeface="+mn-lt"/>
                      </a:endParaRPr>
                    </a:p>
                    <a:p>
                      <a:endParaRPr lang="zh-CN" altLang="en-US" sz="1100" b="0" dirty="0">
                        <a:solidFill>
                          <a:schemeClr val="tx1"/>
                        </a:solidFill>
                        <a:latin typeface="+mn-lt"/>
                      </a:endParaRPr>
                    </a:p>
                  </a:txBody>
                  <a:tcPr/>
                </a:tc>
                <a:tc>
                  <a:txBody>
                    <a:bodyPr/>
                    <a:lstStyle/>
                    <a:p>
                      <a:r>
                        <a:rPr lang="en-US" altLang="zh-CN" sz="1100" b="0" dirty="0" smtClean="0">
                          <a:solidFill>
                            <a:schemeClr val="tx1"/>
                          </a:solidFill>
                          <a:latin typeface="+mn-lt"/>
                        </a:rPr>
                        <a:t>26-tone DRU (</a:t>
                      </a:r>
                      <a:r>
                        <a:rPr lang="en-US" altLang="zh-CN" sz="1100" b="0" dirty="0" smtClean="0">
                          <a:solidFill>
                            <a:schemeClr val="accent2"/>
                          </a:solidFill>
                          <a:latin typeface="+mn-lt"/>
                        </a:rPr>
                        <a:t>2</a:t>
                      </a:r>
                      <a:r>
                        <a:rPr lang="en-US" altLang="zh-CN" sz="1100" b="0" dirty="0" smtClean="0">
                          <a:solidFill>
                            <a:schemeClr val="tx1"/>
                          </a:solidFill>
                          <a:latin typeface="+mn-lt"/>
                        </a:rPr>
                        <a:t>): 4</a:t>
                      </a:r>
                      <a:r>
                        <a:rPr lang="zh-CN" altLang="en-US" sz="1100" b="0" dirty="0" smtClean="0">
                          <a:solidFill>
                            <a:schemeClr val="tx1"/>
                          </a:solidFill>
                          <a:latin typeface="+mn-lt"/>
                        </a:rPr>
                        <a:t>、</a:t>
                      </a:r>
                      <a:r>
                        <a:rPr lang="en-US" altLang="zh-CN" sz="1100" b="0" dirty="0" smtClean="0">
                          <a:solidFill>
                            <a:schemeClr val="tx1"/>
                          </a:solidFill>
                          <a:latin typeface="+mn-lt"/>
                        </a:rPr>
                        <a:t>6</a:t>
                      </a:r>
                    </a:p>
                    <a:p>
                      <a:r>
                        <a:rPr lang="en-US" altLang="zh-CN" sz="1100" b="0" dirty="0" smtClean="0">
                          <a:solidFill>
                            <a:schemeClr val="tx1"/>
                          </a:solidFill>
                          <a:latin typeface="+mn-lt"/>
                        </a:rPr>
                        <a:t>52-tone DRU (</a:t>
                      </a:r>
                      <a:r>
                        <a:rPr lang="en-US" altLang="zh-CN" sz="1100" b="0" dirty="0" smtClean="0">
                          <a:solidFill>
                            <a:schemeClr val="accent2"/>
                          </a:solidFill>
                          <a:latin typeface="+mn-lt"/>
                        </a:rPr>
                        <a:t>2</a:t>
                      </a:r>
                      <a:r>
                        <a:rPr lang="en-US" altLang="zh-CN" sz="1100" b="0" dirty="0" smtClean="0">
                          <a:solidFill>
                            <a:schemeClr val="tx1"/>
                          </a:solidFill>
                          <a:latin typeface="+mn-lt"/>
                        </a:rPr>
                        <a:t>):</a:t>
                      </a:r>
                      <a:r>
                        <a:rPr lang="en-US" altLang="zh-CN" sz="1100" b="0" baseline="0" dirty="0" smtClean="0">
                          <a:solidFill>
                            <a:schemeClr val="tx1"/>
                          </a:solidFill>
                          <a:latin typeface="+mn-lt"/>
                        </a:rPr>
                        <a:t> </a:t>
                      </a:r>
                      <a:r>
                        <a:rPr lang="en-US" altLang="zh-CN" sz="1100" b="0" dirty="0" smtClean="0">
                          <a:solidFill>
                            <a:schemeClr val="tx1"/>
                          </a:solidFill>
                          <a:latin typeface="+mn-lt"/>
                        </a:rPr>
                        <a:t>2</a:t>
                      </a:r>
                      <a:r>
                        <a:rPr lang="zh-CN" altLang="en-US" sz="1100" b="0" dirty="0" smtClean="0">
                          <a:solidFill>
                            <a:schemeClr val="tx1"/>
                          </a:solidFill>
                          <a:latin typeface="+mn-lt"/>
                        </a:rPr>
                        <a:t>、</a:t>
                      </a:r>
                      <a:r>
                        <a:rPr lang="en-US" altLang="zh-CN" sz="1100" b="0" dirty="0" smtClean="0">
                          <a:solidFill>
                            <a:schemeClr val="tx1"/>
                          </a:solidFill>
                          <a:latin typeface="+mn-lt"/>
                        </a:rPr>
                        <a:t>3</a:t>
                      </a:r>
                    </a:p>
                    <a:p>
                      <a:r>
                        <a:rPr lang="en-US" altLang="zh-CN" sz="1100" b="0" dirty="0" smtClean="0">
                          <a:solidFill>
                            <a:schemeClr val="tx1"/>
                          </a:solidFill>
                          <a:latin typeface="+mn-lt"/>
                        </a:rPr>
                        <a:t>106-tone DRU (</a:t>
                      </a:r>
                      <a:r>
                        <a:rPr lang="en-US" altLang="zh-CN" sz="1100" b="0" dirty="0" smtClean="0">
                          <a:solidFill>
                            <a:schemeClr val="accent2"/>
                          </a:solidFill>
                          <a:latin typeface="+mn-lt"/>
                        </a:rPr>
                        <a:t>2</a:t>
                      </a:r>
                      <a:r>
                        <a:rPr lang="en-US" altLang="zh-CN" sz="1100" b="0" dirty="0" smtClean="0">
                          <a:solidFill>
                            <a:schemeClr val="tx1"/>
                          </a:solidFill>
                          <a:latin typeface="+mn-lt"/>
                        </a:rPr>
                        <a:t>): 1</a:t>
                      </a:r>
                      <a:r>
                        <a:rPr lang="zh-CN" altLang="en-US" sz="1100" b="0" dirty="0" smtClean="0">
                          <a:solidFill>
                            <a:schemeClr val="tx1"/>
                          </a:solidFill>
                          <a:latin typeface="+mn-lt"/>
                        </a:rPr>
                        <a:t>、</a:t>
                      </a:r>
                      <a:r>
                        <a:rPr lang="en-US" altLang="zh-CN" sz="1100" b="0" dirty="0" smtClean="0">
                          <a:solidFill>
                            <a:schemeClr val="tx1"/>
                          </a:solidFill>
                          <a:latin typeface="+mn-lt"/>
                        </a:rPr>
                        <a:t>2</a:t>
                      </a:r>
                      <a:endParaRPr lang="zh-CN" altLang="en-US" sz="1100" b="0" dirty="0" smtClean="0">
                        <a:solidFill>
                          <a:schemeClr val="tx1"/>
                        </a:solidFill>
                        <a:latin typeface="+mn-lt"/>
                      </a:endParaRPr>
                    </a:p>
                    <a:p>
                      <a:endParaRPr lang="zh-CN" altLang="en-US" sz="1100" b="0" dirty="0">
                        <a:solidFill>
                          <a:schemeClr val="tx1"/>
                        </a:solidFill>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b="0" dirty="0" smtClean="0">
                          <a:solidFill>
                            <a:schemeClr val="tx1"/>
                          </a:solidFill>
                          <a:latin typeface="+mn-lt"/>
                        </a:rPr>
                        <a:t>26-tone DRU (</a:t>
                      </a:r>
                      <a:r>
                        <a:rPr lang="en-US" altLang="zh-CN" sz="1100" b="0" dirty="0" smtClean="0">
                          <a:solidFill>
                            <a:schemeClr val="accent2"/>
                          </a:solidFill>
                          <a:latin typeface="+mn-lt"/>
                        </a:rPr>
                        <a:t>2</a:t>
                      </a:r>
                      <a:r>
                        <a:rPr lang="en-US" altLang="zh-CN" sz="1100" b="0" dirty="0" smtClean="0">
                          <a:solidFill>
                            <a:schemeClr val="tx1"/>
                          </a:solidFill>
                          <a:latin typeface="+mn-lt"/>
                        </a:rPr>
                        <a:t>): 1</a:t>
                      </a:r>
                      <a:r>
                        <a:rPr lang="zh-CN" altLang="en-US" sz="1100" b="0" dirty="0" smtClean="0">
                          <a:solidFill>
                            <a:schemeClr val="tx1"/>
                          </a:solidFill>
                          <a:latin typeface="+mn-lt"/>
                        </a:rPr>
                        <a:t>、</a:t>
                      </a:r>
                      <a:r>
                        <a:rPr lang="en-US" altLang="zh-CN" sz="1100" b="0" dirty="0" smtClean="0">
                          <a:solidFill>
                            <a:schemeClr val="tx1"/>
                          </a:solidFill>
                          <a:latin typeface="+mn-lt"/>
                        </a:rPr>
                        <a:t>8 </a:t>
                      </a:r>
                    </a:p>
                    <a:p>
                      <a:r>
                        <a:rPr lang="en-US" altLang="zh-CN" sz="1100" b="0" dirty="0" smtClean="0">
                          <a:solidFill>
                            <a:schemeClr val="tx1"/>
                          </a:solidFill>
                          <a:latin typeface="+mn-lt"/>
                        </a:rPr>
                        <a:t>52-tone DRU (</a:t>
                      </a:r>
                      <a:r>
                        <a:rPr lang="en-US" altLang="zh-CN" sz="1100" b="0" dirty="0" smtClean="0">
                          <a:solidFill>
                            <a:schemeClr val="accent2"/>
                          </a:solidFill>
                          <a:latin typeface="+mn-lt"/>
                        </a:rPr>
                        <a:t>2</a:t>
                      </a:r>
                      <a:r>
                        <a:rPr lang="en-US" altLang="zh-CN" sz="1100" b="0" dirty="0" smtClean="0">
                          <a:solidFill>
                            <a:schemeClr val="tx1"/>
                          </a:solidFill>
                          <a:latin typeface="+mn-lt"/>
                        </a:rPr>
                        <a:t>):</a:t>
                      </a:r>
                      <a:r>
                        <a:rPr lang="en-US" altLang="zh-CN" sz="1100" b="0" baseline="0" dirty="0" smtClean="0">
                          <a:solidFill>
                            <a:schemeClr val="tx1"/>
                          </a:solidFill>
                          <a:latin typeface="+mn-lt"/>
                        </a:rPr>
                        <a:t> </a:t>
                      </a:r>
                      <a:r>
                        <a:rPr lang="en-US" altLang="zh-CN" sz="1100" b="0" dirty="0" smtClean="0">
                          <a:solidFill>
                            <a:schemeClr val="tx1"/>
                          </a:solidFill>
                          <a:latin typeface="+mn-lt"/>
                        </a:rPr>
                        <a:t>1</a:t>
                      </a:r>
                      <a:r>
                        <a:rPr lang="zh-CN" altLang="en-US" sz="1100" b="0" dirty="0" smtClean="0">
                          <a:solidFill>
                            <a:schemeClr val="tx1"/>
                          </a:solidFill>
                          <a:latin typeface="+mn-lt"/>
                        </a:rPr>
                        <a:t>、</a:t>
                      </a:r>
                      <a:r>
                        <a:rPr lang="en-US" altLang="zh-CN" sz="1100" b="0" dirty="0" smtClean="0">
                          <a:solidFill>
                            <a:schemeClr val="tx1"/>
                          </a:solidFill>
                          <a:latin typeface="+mn-lt"/>
                        </a:rPr>
                        <a:t>4</a:t>
                      </a:r>
                    </a:p>
                    <a:p>
                      <a:r>
                        <a:rPr lang="en-US" altLang="zh-CN" sz="1100" b="0" dirty="0" smtClean="0">
                          <a:solidFill>
                            <a:schemeClr val="tx1"/>
                          </a:solidFill>
                          <a:latin typeface="+mn-lt"/>
                        </a:rPr>
                        <a:t>106-tone DRU (</a:t>
                      </a:r>
                      <a:r>
                        <a:rPr lang="en-US" altLang="zh-CN" sz="1100" b="0" dirty="0" smtClean="0">
                          <a:solidFill>
                            <a:schemeClr val="accent2"/>
                          </a:solidFill>
                          <a:latin typeface="+mn-lt"/>
                        </a:rPr>
                        <a:t>2</a:t>
                      </a:r>
                      <a:r>
                        <a:rPr lang="en-US" altLang="zh-CN" sz="1100" b="0" dirty="0" smtClean="0">
                          <a:solidFill>
                            <a:schemeClr val="tx1"/>
                          </a:solidFill>
                          <a:latin typeface="+mn-lt"/>
                        </a:rPr>
                        <a:t>): 1 </a:t>
                      </a:r>
                      <a:r>
                        <a:rPr lang="zh-CN" altLang="en-US" sz="1100" b="0" dirty="0" smtClean="0">
                          <a:solidFill>
                            <a:schemeClr val="tx1"/>
                          </a:solidFill>
                          <a:latin typeface="+mn-lt"/>
                        </a:rPr>
                        <a:t>、</a:t>
                      </a:r>
                      <a:r>
                        <a:rPr lang="en-US" altLang="zh-CN" sz="1100" b="0" dirty="0" smtClean="0">
                          <a:solidFill>
                            <a:schemeClr val="tx1"/>
                          </a:solidFill>
                          <a:latin typeface="+mn-lt"/>
                        </a:rPr>
                        <a:t>2</a:t>
                      </a:r>
                    </a:p>
                    <a:p>
                      <a:endParaRPr lang="zh-CN" altLang="en-US" sz="1100" b="0" dirty="0">
                        <a:solidFill>
                          <a:schemeClr val="tx1"/>
                        </a:solidFill>
                        <a:latin typeface="+mn-lt"/>
                      </a:endParaRPr>
                    </a:p>
                  </a:txBody>
                  <a:tcPr/>
                </a:tc>
              </a:tr>
            </a:tbl>
          </a:graphicData>
        </a:graphic>
      </p:graphicFrame>
      <p:sp>
        <p:nvSpPr>
          <p:cNvPr id="3" name="文本框 2"/>
          <p:cNvSpPr txBox="1"/>
          <p:nvPr/>
        </p:nvSpPr>
        <p:spPr>
          <a:xfrm>
            <a:off x="1364826" y="4293096"/>
            <a:ext cx="8856984" cy="2031325"/>
          </a:xfrm>
          <a:prstGeom prst="rect">
            <a:avLst/>
          </a:prstGeom>
          <a:noFill/>
        </p:spPr>
        <p:txBody>
          <a:bodyPr wrap="square" rtlCol="0">
            <a:spAutoFit/>
          </a:bodyPr>
          <a:lstStyle/>
          <a:p>
            <a:r>
              <a:rPr lang="en-US" altLang="zh-CN" sz="1400" dirty="0" smtClean="0">
                <a:solidFill>
                  <a:schemeClr val="tx1"/>
                </a:solidFill>
                <a:latin typeface="+mn-lt"/>
              </a:rPr>
              <a:t>By simple comparison, it can be seen that for Option-2, the DRUs including DC tones of a 20MHz only STA are less than Option-1; In addition, the DRUs including guard tones of a 20MHz only STA are also less than Option-1. </a:t>
            </a:r>
          </a:p>
          <a:p>
            <a:endParaRPr lang="en-US" altLang="zh-CN" sz="1400" dirty="0">
              <a:solidFill>
                <a:schemeClr val="tx1"/>
              </a:solidFill>
              <a:latin typeface="+mn-lt"/>
            </a:endParaRPr>
          </a:p>
          <a:p>
            <a:r>
              <a:rPr lang="en-US" altLang="zh-CN" sz="1400" dirty="0" smtClean="0">
                <a:solidFill>
                  <a:schemeClr val="tx1"/>
                </a:solidFill>
                <a:latin typeface="+mn-lt"/>
              </a:rPr>
              <a:t>Thus, we prefer Option-2. It means </a:t>
            </a:r>
            <a:r>
              <a:rPr lang="en-US" altLang="zh-CN" sz="1400" dirty="0">
                <a:solidFill>
                  <a:schemeClr val="tx1"/>
                </a:solidFill>
              </a:rPr>
              <a:t>for the 2nd </a:t>
            </a:r>
            <a:r>
              <a:rPr lang="en-US" altLang="zh-CN" sz="1400" dirty="0" smtClean="0">
                <a:solidFill>
                  <a:schemeClr val="tx1"/>
                </a:solidFill>
              </a:rPr>
              <a:t>and </a:t>
            </a:r>
            <a:r>
              <a:rPr lang="en-US" altLang="zh-CN" sz="1400" dirty="0">
                <a:solidFill>
                  <a:schemeClr val="tx1"/>
                </a:solidFill>
              </a:rPr>
              <a:t>4th </a:t>
            </a:r>
            <a:r>
              <a:rPr lang="en-US" altLang="zh-CN" sz="1400" dirty="0" smtClean="0">
                <a:solidFill>
                  <a:schemeClr val="tx1"/>
                </a:solidFill>
              </a:rPr>
              <a:t>20MHz subchannels of an 80MHz PPDU, </a:t>
            </a:r>
            <a:r>
              <a:rPr lang="en-US" altLang="zh-CN" sz="1400" dirty="0" smtClean="0">
                <a:solidFill>
                  <a:schemeClr val="tx1"/>
                </a:solidFill>
                <a:latin typeface="+mn-lt"/>
              </a:rPr>
              <a:t>the </a:t>
            </a:r>
            <a:r>
              <a:rPr lang="en-US" altLang="zh-CN" sz="1400" dirty="0">
                <a:solidFill>
                  <a:schemeClr val="tx1"/>
                </a:solidFill>
                <a:latin typeface="+mn-lt"/>
              </a:rPr>
              <a:t>first non-zero </a:t>
            </a:r>
            <a:r>
              <a:rPr lang="en-US" altLang="zh-CN" sz="1400" dirty="0" smtClean="0">
                <a:solidFill>
                  <a:schemeClr val="tx1"/>
                </a:solidFill>
                <a:latin typeface="+mn-lt"/>
              </a:rPr>
              <a:t>tone of the DRU tone plan is </a:t>
            </a:r>
            <a:r>
              <a:rPr lang="en-US" altLang="zh-CN" sz="1400" dirty="0">
                <a:solidFill>
                  <a:schemeClr val="tx1"/>
                </a:solidFill>
                <a:latin typeface="+mn-lt"/>
              </a:rPr>
              <a:t>aligned with the second tone of </a:t>
            </a:r>
            <a:r>
              <a:rPr lang="en-US" altLang="zh-CN" sz="1400" dirty="0" smtClean="0">
                <a:solidFill>
                  <a:schemeClr val="tx1"/>
                </a:solidFill>
                <a:latin typeface="+mn-lt"/>
              </a:rPr>
              <a:t>the </a:t>
            </a:r>
            <a:r>
              <a:rPr lang="en-US" altLang="zh-CN" sz="1400" dirty="0">
                <a:solidFill>
                  <a:schemeClr val="tx1"/>
                </a:solidFill>
                <a:latin typeface="+mn-lt"/>
              </a:rPr>
              <a:t>242-tone </a:t>
            </a:r>
            <a:r>
              <a:rPr lang="en-US" altLang="zh-CN" sz="1400" dirty="0" err="1" smtClean="0">
                <a:solidFill>
                  <a:schemeClr val="tx1"/>
                </a:solidFill>
                <a:latin typeface="+mn-lt"/>
              </a:rPr>
              <a:t>RUs.</a:t>
            </a:r>
            <a:endParaRPr lang="en-US" altLang="zh-CN" sz="1400" dirty="0" smtClean="0">
              <a:solidFill>
                <a:schemeClr val="tx1"/>
              </a:solidFill>
              <a:latin typeface="+mn-lt"/>
            </a:endParaRPr>
          </a:p>
          <a:p>
            <a:endParaRPr lang="en-US" altLang="zh-CN" sz="1400" dirty="0">
              <a:solidFill>
                <a:schemeClr val="tx1"/>
              </a:solidFill>
              <a:latin typeface="+mn-lt"/>
            </a:endParaRPr>
          </a:p>
          <a:p>
            <a:r>
              <a:rPr lang="en-US" altLang="zh-CN" sz="1400" dirty="0">
                <a:solidFill>
                  <a:schemeClr val="tx1"/>
                </a:solidFill>
              </a:rPr>
              <a:t>Note: </a:t>
            </a:r>
            <a:r>
              <a:rPr lang="en-US" altLang="zh-CN" sz="1400" dirty="0" smtClean="0">
                <a:solidFill>
                  <a:schemeClr val="tx1"/>
                </a:solidFill>
              </a:rPr>
              <a:t>Following the </a:t>
            </a:r>
            <a:r>
              <a:rPr lang="en-US" altLang="zh-CN" sz="1400" dirty="0">
                <a:solidFill>
                  <a:schemeClr val="tx1"/>
                </a:solidFill>
              </a:rPr>
              <a:t>same comparison principle, </a:t>
            </a:r>
            <a:r>
              <a:rPr lang="en-US" altLang="zh-CN" sz="1400" dirty="0" smtClean="0">
                <a:solidFill>
                  <a:schemeClr val="tx1"/>
                </a:solidFill>
              </a:rPr>
              <a:t>for the </a:t>
            </a:r>
            <a:r>
              <a:rPr lang="en-US" altLang="zh-CN" sz="1400" dirty="0">
                <a:solidFill>
                  <a:schemeClr val="tx1"/>
                </a:solidFill>
              </a:rPr>
              <a:t>1</a:t>
            </a:r>
            <a:r>
              <a:rPr lang="en-US" altLang="zh-CN" sz="1400" baseline="30000" dirty="0">
                <a:solidFill>
                  <a:schemeClr val="tx1"/>
                </a:solidFill>
              </a:rPr>
              <a:t>st</a:t>
            </a:r>
            <a:r>
              <a:rPr lang="en-US" altLang="zh-CN" sz="1400" dirty="0">
                <a:solidFill>
                  <a:schemeClr val="tx1"/>
                </a:solidFill>
              </a:rPr>
              <a:t> and 3</a:t>
            </a:r>
            <a:r>
              <a:rPr lang="en-US" altLang="zh-CN" sz="1400" baseline="30000" dirty="0">
                <a:solidFill>
                  <a:schemeClr val="tx1"/>
                </a:solidFill>
              </a:rPr>
              <a:t>rd</a:t>
            </a:r>
            <a:r>
              <a:rPr lang="en-US" altLang="zh-CN" sz="1400" dirty="0">
                <a:solidFill>
                  <a:schemeClr val="tx1"/>
                </a:solidFill>
              </a:rPr>
              <a:t> </a:t>
            </a:r>
            <a:r>
              <a:rPr lang="en-US" altLang="zh-CN" sz="1400" dirty="0" smtClean="0">
                <a:solidFill>
                  <a:schemeClr val="tx1"/>
                </a:solidFill>
              </a:rPr>
              <a:t>20MHz subchannels </a:t>
            </a:r>
            <a:r>
              <a:rPr lang="en-US" altLang="zh-CN" sz="1400" dirty="0">
                <a:solidFill>
                  <a:schemeClr val="tx1"/>
                </a:solidFill>
              </a:rPr>
              <a:t>in </a:t>
            </a:r>
            <a:r>
              <a:rPr lang="en-US" altLang="zh-CN" sz="1400" dirty="0" smtClean="0">
                <a:solidFill>
                  <a:schemeClr val="tx1"/>
                </a:solidFill>
              </a:rPr>
              <a:t>an 80MHz PPDU, Option-1 will be preferred. It means that </a:t>
            </a:r>
            <a:r>
              <a:rPr lang="en-US" altLang="zh-CN" sz="1400" dirty="0">
                <a:solidFill>
                  <a:schemeClr val="tx1"/>
                </a:solidFill>
              </a:rPr>
              <a:t>the first non-zero tone of the DRU tone plan </a:t>
            </a:r>
            <a:r>
              <a:rPr lang="en-US" altLang="zh-CN" sz="1400" dirty="0" smtClean="0">
                <a:solidFill>
                  <a:schemeClr val="tx1"/>
                </a:solidFill>
              </a:rPr>
              <a:t>for the 20MHz </a:t>
            </a:r>
            <a:r>
              <a:rPr lang="en-US" altLang="zh-CN" sz="1400" dirty="0" err="1" smtClean="0">
                <a:solidFill>
                  <a:schemeClr val="tx1"/>
                </a:solidFill>
              </a:rPr>
              <a:t>sunchannels</a:t>
            </a:r>
            <a:r>
              <a:rPr lang="en-US" altLang="zh-CN" sz="1400" dirty="0" smtClean="0">
                <a:solidFill>
                  <a:schemeClr val="tx1"/>
                </a:solidFill>
              </a:rPr>
              <a:t> is </a:t>
            </a:r>
            <a:r>
              <a:rPr lang="en-US" altLang="zh-CN" sz="1400" dirty="0">
                <a:solidFill>
                  <a:schemeClr val="tx1"/>
                </a:solidFill>
              </a:rPr>
              <a:t>aligned with the </a:t>
            </a:r>
            <a:r>
              <a:rPr lang="en-US" altLang="zh-CN" sz="1400" dirty="0" smtClean="0">
                <a:solidFill>
                  <a:schemeClr val="tx1"/>
                </a:solidFill>
              </a:rPr>
              <a:t>first </a:t>
            </a:r>
            <a:r>
              <a:rPr lang="en-US" altLang="zh-CN" sz="1400" dirty="0">
                <a:solidFill>
                  <a:schemeClr val="tx1"/>
                </a:solidFill>
              </a:rPr>
              <a:t>tone of the 242-tone </a:t>
            </a:r>
            <a:r>
              <a:rPr lang="en-US" altLang="zh-CN" sz="1400" dirty="0" err="1" smtClean="0">
                <a:solidFill>
                  <a:schemeClr val="tx1"/>
                </a:solidFill>
              </a:rPr>
              <a:t>RUs.</a:t>
            </a:r>
            <a:r>
              <a:rPr lang="en-US" altLang="zh-CN" sz="1400" dirty="0" smtClean="0">
                <a:solidFill>
                  <a:schemeClr val="tx1"/>
                </a:solidFill>
              </a:rPr>
              <a:t> </a:t>
            </a:r>
            <a:r>
              <a:rPr lang="en-US" altLang="zh-CN" sz="1400" dirty="0">
                <a:solidFill>
                  <a:schemeClr val="tx1"/>
                </a:solidFill>
              </a:rPr>
              <a:t>Since it is the same as the </a:t>
            </a:r>
            <a:r>
              <a:rPr lang="en-US" altLang="zh-CN" sz="1400" dirty="0" smtClean="0">
                <a:solidFill>
                  <a:schemeClr val="tx1"/>
                </a:solidFill>
              </a:rPr>
              <a:t>ref [1], </a:t>
            </a:r>
            <a:r>
              <a:rPr lang="en-US" altLang="zh-CN" sz="1400" dirty="0">
                <a:solidFill>
                  <a:schemeClr val="tx1"/>
                </a:solidFill>
              </a:rPr>
              <a:t>it is not described here </a:t>
            </a:r>
            <a:r>
              <a:rPr lang="en-US" altLang="zh-CN" sz="1400" dirty="0" smtClean="0">
                <a:solidFill>
                  <a:schemeClr val="tx1"/>
                </a:solidFill>
              </a:rPr>
              <a:t>again.</a:t>
            </a:r>
            <a:endParaRPr lang="zh-CN" altLang="en-US" sz="1400" dirty="0"/>
          </a:p>
        </p:txBody>
      </p:sp>
      <p:sp>
        <p:nvSpPr>
          <p:cNvPr id="9" name="Date Placeholder 3"/>
          <p:cNvSpPr txBox="1">
            <a:spLocks/>
          </p:cNvSpPr>
          <p:nvPr/>
        </p:nvSpPr>
        <p:spPr>
          <a:xfrm>
            <a:off x="839416" y="260648"/>
            <a:ext cx="2499764"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sz="1800" b="1" dirty="0" smtClean="0">
                <a:solidFill>
                  <a:schemeClr val="tx1"/>
                </a:solidFill>
              </a:rPr>
              <a:t>Sep. 2024</a:t>
            </a:r>
            <a:endParaRPr lang="en-GB" altLang="zh-CN" sz="1800" b="1" dirty="0">
              <a:solidFill>
                <a:schemeClr val="tx1"/>
              </a:solidFill>
            </a:endParaRPr>
          </a:p>
        </p:txBody>
      </p:sp>
    </p:spTree>
    <p:extLst>
      <p:ext uri="{BB962C8B-B14F-4D97-AF65-F5344CB8AC3E}">
        <p14:creationId xmlns:p14="http://schemas.microsoft.com/office/powerpoint/2010/main" val="173414785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自定义 2">
      <a:majorFont>
        <a:latin typeface="Times New Roman"/>
        <a:ea typeface="宋体"/>
        <a:cs typeface=""/>
      </a:majorFont>
      <a:minorFont>
        <a:latin typeface="Times New Roman"/>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1_Office 主题​​">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37823</TotalTime>
  <Words>1988</Words>
  <Application>Microsoft Office PowerPoint</Application>
  <PresentationFormat>宽屏</PresentationFormat>
  <Paragraphs>351</Paragraphs>
  <Slides>15</Slides>
  <Notes>1</Notes>
  <HiddenSlides>0</HiddenSlides>
  <MMClips>0</MMClips>
  <ScaleCrop>false</ScaleCrop>
  <HeadingPairs>
    <vt:vector size="6" baseType="variant">
      <vt:variant>
        <vt:lpstr>已用的字体</vt:lpstr>
      </vt:variant>
      <vt:variant>
        <vt:i4>8</vt:i4>
      </vt:variant>
      <vt:variant>
        <vt:lpstr>主题</vt:lpstr>
      </vt:variant>
      <vt:variant>
        <vt:i4>2</vt:i4>
      </vt:variant>
      <vt:variant>
        <vt:lpstr>幻灯片标题</vt:lpstr>
      </vt:variant>
      <vt:variant>
        <vt:i4>15</vt:i4>
      </vt:variant>
    </vt:vector>
  </HeadingPairs>
  <TitlesOfParts>
    <vt:vector size="25" baseType="lpstr">
      <vt:lpstr>Arial Unicode MS</vt:lpstr>
      <vt:lpstr>MS Gothic</vt:lpstr>
      <vt:lpstr>楷体</vt:lpstr>
      <vt:lpstr>宋体</vt:lpstr>
      <vt:lpstr>Arial</vt:lpstr>
      <vt:lpstr>Calibri</vt:lpstr>
      <vt:lpstr>Times New Roman</vt:lpstr>
      <vt:lpstr>Wingdings</vt:lpstr>
      <vt:lpstr>Office 主题​​</vt:lpstr>
      <vt:lpstr>1_Office 主题​​</vt:lpstr>
      <vt:lpstr>Tone Plan Shift Value Design</vt:lpstr>
      <vt:lpstr>Background</vt:lpstr>
      <vt:lpstr>DC Tones Unalignment Issue of a 20MHz Only STA</vt:lpstr>
      <vt:lpstr>PowerPoint 演示文稿</vt:lpstr>
      <vt:lpstr>Tone Plan Shift Value Design </vt:lpstr>
      <vt:lpstr>PowerPoint 演示文稿</vt:lpstr>
      <vt:lpstr>PowerPoint 演示文稿</vt:lpstr>
      <vt:lpstr>PowerPoint 演示文稿</vt:lpstr>
      <vt:lpstr>PowerPoint 演示文稿</vt:lpstr>
      <vt:lpstr>PowerPoint 演示文稿</vt:lpstr>
      <vt:lpstr>Summary</vt:lpstr>
      <vt:lpstr>Reference</vt:lpstr>
      <vt:lpstr>SP 1A</vt:lpstr>
      <vt:lpstr>SP 1B</vt:lpstr>
      <vt:lpstr>SP 2</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xuyue (I)</dc:creator>
  <cp:lastModifiedBy>gongbo (E)</cp:lastModifiedBy>
  <cp:revision>2407</cp:revision>
  <cp:lastPrinted>1601-01-01T00:00:00Z</cp:lastPrinted>
  <dcterms:created xsi:type="dcterms:W3CDTF">2023-05-31T01:05:25Z</dcterms:created>
  <dcterms:modified xsi:type="dcterms:W3CDTF">2024-09-05T13:24:40Z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(3)uhBGD6QXjYuqQMfke3h3GSNDyuaJYFIKaEhRQVSAOeXR7+OgJExedLz9W7FKfo/36S5uCg7D
VvCwYEnE+3WXMD4nn8u+CBdQNs0W88gDjrqzkwHTCdb8XEaRbajxlyjVqNXtIoaq0PqxHeKj
CbadAF1+pL44kXYpxd6oYClIcnH3sv7XCJAPpu86INXlsDrNa4TFDewuKVCi686aOvAF3gen
a3yNYrZsYrAIxJQAdg</vt:lpwstr>
  </property>
  <property fmtid="{D5CDD505-2E9C-101B-9397-08002B2CF9AE}" pid="3" name="_2015_ms_pID_7253431">
    <vt:lpwstr>OOg19lgCDZ6s/+dwAnoihA5vTBAuMo3U4Wj9JMXNJ5zd8Wbo+iOyDx
zJ9PsxAeN9Pn82ZGdV9T9pekJTnjbS1WxrDUIdLhDVXaqZ7SkAWn5SfIyRyhdCcUSWn7IySJ
/FOmFWh8geinE6UTZVH0qcChFQNDhyJHguaxPxqvLgRn6vW5wcV6nvF4FqZ3fNeAytEEsFcK
7X6mAAZWwHvZ78JVl+wYS9GUNHsNXfEFuCqW</vt:lpwstr>
  </property>
  <property fmtid="{D5CDD505-2E9C-101B-9397-08002B2CF9AE}" pid="4" name="_2015_ms_pID_7253432">
    <vt:lpwstr>GLvBfBJrVwfFadroqTDB6A0=</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1725499311</vt:lpwstr>
  </property>
</Properties>
</file>