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6" r:id="rId3"/>
    <p:sldId id="299" r:id="rId4"/>
    <p:sldId id="300" r:id="rId5"/>
    <p:sldId id="298" r:id="rId6"/>
    <p:sldId id="264" r:id="rId7"/>
    <p:sldId id="297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雅璞(Yapu)" initials="李雅璞(Yapu)" lastIdx="10" clrIdx="0">
    <p:extLst>
      <p:ext uri="{19B8F6BF-5375-455C-9EA6-DF929625EA0E}">
        <p15:presenceInfo xmlns:p15="http://schemas.microsoft.com/office/powerpoint/2012/main" userId="S-1-5-21-1439682878-3164288827-2260694920-98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6349" autoAdjust="0"/>
  </p:normalViewPr>
  <p:slideViewPr>
    <p:cSldViewPr>
      <p:cViewPr varScale="1">
        <p:scale>
          <a:sx n="109" d="100"/>
          <a:sy n="109" d="100"/>
        </p:scale>
        <p:origin x="190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75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6B9E316-3FC6-4A03-A1FE-CAAC449B49C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 September 2024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750AE74-090E-442D-8FED-A7E60B8CC80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51654A7-8298-4BFA-A7FA-5CF42DC1006B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7701278-7C45-40FB-8D04-0DD0F45A567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September 2024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A3B6800-F86B-466D-B5BA-9032F0C78C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CC1B73D-F49E-47B3-B045-DDD5451A092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September 2024</a:t>
            </a:r>
            <a:endParaRPr lang="en-GB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2C9FB48-9D8C-4A0E-8C17-4B9080D256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September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CD83D89-29C8-4314-8C32-79610BA50C3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September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F2A58B-0776-494C-86E1-0D8E9BEF6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7951F4A-B7C1-49A2-80F2-5A3CE0649B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September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FC5653-7448-4CF4-ADC1-23BAFDD1965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5790534-7626-4F3B-9E86-F1AB5DE6B95E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September 2024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D661874-90D2-4D53-9891-6C29CDFC1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82F90E-DC63-46E0-814E-B57B483E924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3ED5C35C-B505-4853-B854-DBB7146564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September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802.11-24/1491r0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September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7868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RU </a:t>
            </a:r>
            <a:r>
              <a:rPr lang="en-US" altLang="zh-CN" sz="2800" dirty="0"/>
              <a:t>adaptation signaling in UL TB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234888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2024-9</a:t>
            </a:r>
            <a:r>
              <a:rPr lang="en-US" altLang="zh-CN" sz="2000" b="0"/>
              <a:t>-2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994774"/>
              </p:ext>
            </p:extLst>
          </p:nvPr>
        </p:nvGraphicFramePr>
        <p:xfrm>
          <a:off x="519113" y="3060700"/>
          <a:ext cx="7999412" cy="289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15" name="Document" r:id="rId4" imgW="8255780" imgH="3004470" progId="Word.Document.8">
                  <p:embed/>
                </p:oleObj>
              </mc:Choice>
              <mc:Fallback>
                <p:oleObj name="Document" r:id="rId4" imgW="8255780" imgH="300447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3060700"/>
                        <a:ext cx="7999412" cy="289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787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4569D8-F2BE-46EA-BD12-D5CA0BAE8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C14054-BF54-44C6-B834-B69BB82373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0F0979-25FE-4997-BE30-63E9764958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3C475587-E7A9-43E6-B221-E814AB9142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September 2024</a:t>
            </a:r>
            <a:endParaRPr lang="en-GB" altLang="zh-CN" dirty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65395A28-6EC1-48FE-A6C2-4712F6EDE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988840"/>
            <a:ext cx="756084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UL TB MU transmission, STA may adapt allocated RU/MRU according to the state of medium to improve throughput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[2-3], the allowed RU/MRU size and the explicit signaling in TB PPDU are mentioned.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will share our design on UL TB RU adaptation signaling in trigger frame.</a:t>
            </a:r>
          </a:p>
        </p:txBody>
      </p:sp>
    </p:spTree>
    <p:extLst>
      <p:ext uri="{BB962C8B-B14F-4D97-AF65-F5344CB8AC3E}">
        <p14:creationId xmlns:p14="http://schemas.microsoft.com/office/powerpoint/2010/main" val="393442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AEDC70-6BE4-462B-A93B-7C0985FAD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EEF1494-1003-43A9-81AE-91ACD465FF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5B27A637-DDCE-4CA0-B755-75234E7F3A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2024</a:t>
            </a:r>
            <a:endParaRPr lang="en-GB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59371455-B8B2-4599-8264-296A546AB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700808"/>
            <a:ext cx="8064896" cy="18722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In EHT, if CS is required, STA will not respond a TB PPDU when STA detects that any of the occupied 20 MHz channels containing the allocated RUs is not idle.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It would degrade system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In RU adaptation, STA may adapt the allocated RUs to a</a:t>
            </a:r>
            <a:r>
              <a:rPr lang="zh-CN" altLang="en-US" sz="1800" dirty="0"/>
              <a:t> </a:t>
            </a:r>
            <a:r>
              <a:rPr lang="en-US" altLang="zh-CN" sz="1800" dirty="0"/>
              <a:t>smaller</a:t>
            </a:r>
            <a:r>
              <a:rPr lang="zh-CN" altLang="en-US" sz="1800" dirty="0"/>
              <a:t> </a:t>
            </a:r>
            <a:r>
              <a:rPr lang="en-US" altLang="zh-CN" sz="1800" dirty="0"/>
              <a:t>RU/MRU</a:t>
            </a:r>
            <a:r>
              <a:rPr lang="zh-CN" altLang="en-US" sz="1800" dirty="0"/>
              <a:t> </a:t>
            </a:r>
            <a:r>
              <a:rPr lang="en-US" altLang="zh-CN" sz="1800" dirty="0"/>
              <a:t>according</a:t>
            </a:r>
            <a:r>
              <a:rPr lang="zh-CN" altLang="en-US" sz="1800" dirty="0"/>
              <a:t> </a:t>
            </a:r>
            <a:r>
              <a:rPr lang="en-US" altLang="zh-CN" sz="1800" dirty="0"/>
              <a:t>to</a:t>
            </a:r>
            <a:r>
              <a:rPr lang="zh-CN" altLang="en-US" sz="1800" dirty="0"/>
              <a:t> </a:t>
            </a:r>
            <a:r>
              <a:rPr lang="en-US" altLang="zh-CN" sz="1800" dirty="0"/>
              <a:t>defined</a:t>
            </a:r>
            <a:r>
              <a:rPr lang="zh-CN" altLang="en-US" sz="1800" dirty="0"/>
              <a:t> </a:t>
            </a:r>
            <a:r>
              <a:rPr lang="en-US" altLang="zh-CN" sz="1800" dirty="0"/>
              <a:t>pattern and then transmit a TB PPDU.</a:t>
            </a: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CF463EF6-4521-4247-BB78-5F885C5C00CC}"/>
              </a:ext>
            </a:extLst>
          </p:cNvPr>
          <p:cNvCxnSpPr/>
          <p:nvPr/>
        </p:nvCxnSpPr>
        <p:spPr bwMode="auto">
          <a:xfrm>
            <a:off x="539552" y="5661248"/>
            <a:ext cx="360040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5D92A473-3D8C-48F9-B3BA-3ED480D5C68E}"/>
              </a:ext>
            </a:extLst>
          </p:cNvPr>
          <p:cNvSpPr/>
          <p:nvPr/>
        </p:nvSpPr>
        <p:spPr bwMode="auto">
          <a:xfrm>
            <a:off x="539552" y="3933056"/>
            <a:ext cx="720080" cy="172819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B69B090F-BE1D-4FB8-BC9A-67C936500CA3}"/>
              </a:ext>
            </a:extLst>
          </p:cNvPr>
          <p:cNvSpPr/>
          <p:nvPr/>
        </p:nvSpPr>
        <p:spPr bwMode="auto">
          <a:xfrm>
            <a:off x="1835696" y="3933056"/>
            <a:ext cx="1656184" cy="86409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1, 996-tone RU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CD95F70-38A3-49F1-8395-3FAE2FB31574}"/>
              </a:ext>
            </a:extLst>
          </p:cNvPr>
          <p:cNvSpPr/>
          <p:nvPr/>
        </p:nvSpPr>
        <p:spPr bwMode="auto">
          <a:xfrm>
            <a:off x="1835696" y="5229200"/>
            <a:ext cx="1656184" cy="4320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3, 484-tone RU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2F9E92E-BAB9-4E19-8C36-1536E2B91A01}"/>
              </a:ext>
            </a:extLst>
          </p:cNvPr>
          <p:cNvSpPr/>
          <p:nvPr/>
        </p:nvSpPr>
        <p:spPr bwMode="auto">
          <a:xfrm>
            <a:off x="1835696" y="4797152"/>
            <a:ext cx="1656184" cy="4320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2, 484-tone RU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18C65C9-698C-40B4-A4C2-9975444376AE}"/>
              </a:ext>
            </a:extLst>
          </p:cNvPr>
          <p:cNvSpPr txBox="1"/>
          <p:nvPr/>
        </p:nvSpPr>
        <p:spPr>
          <a:xfrm>
            <a:off x="3851920" y="5589240"/>
            <a:ext cx="3859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endParaRPr lang="zh-CN" altLang="en-US" sz="18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5A686E7-4E8B-4932-95ED-1B03C1FC927F}"/>
              </a:ext>
            </a:extLst>
          </p:cNvPr>
          <p:cNvSpPr txBox="1"/>
          <p:nvPr/>
        </p:nvSpPr>
        <p:spPr>
          <a:xfrm>
            <a:off x="251520" y="3501008"/>
            <a:ext cx="3859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f</a:t>
            </a:r>
            <a:endParaRPr lang="zh-CN" altLang="en-US" sz="1800" dirty="0"/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1EDB0102-D562-4CD7-A5ED-3CA6BF064202}"/>
              </a:ext>
            </a:extLst>
          </p:cNvPr>
          <p:cNvCxnSpPr>
            <a:cxnSpLocks/>
          </p:cNvCxnSpPr>
          <p:nvPr/>
        </p:nvCxnSpPr>
        <p:spPr bwMode="auto">
          <a:xfrm flipV="1">
            <a:off x="539552" y="3645024"/>
            <a:ext cx="0" cy="20246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矩形 21">
            <a:extLst>
              <a:ext uri="{FF2B5EF4-FFF2-40B4-BE49-F238E27FC236}">
                <a16:creationId xmlns:a16="http://schemas.microsoft.com/office/drawing/2014/main" id="{BF2EAD40-BA20-45C8-8D37-D1441C8C5467}"/>
              </a:ext>
            </a:extLst>
          </p:cNvPr>
          <p:cNvSpPr/>
          <p:nvPr/>
        </p:nvSpPr>
        <p:spPr bwMode="auto">
          <a:xfrm>
            <a:off x="1259632" y="4581128"/>
            <a:ext cx="576064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busy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CEF1B3C2-6427-4AB2-87F2-E374B1F7FB48}"/>
              </a:ext>
            </a:extLst>
          </p:cNvPr>
          <p:cNvCxnSpPr>
            <a:cxnSpLocks/>
          </p:cNvCxnSpPr>
          <p:nvPr/>
        </p:nvCxnSpPr>
        <p:spPr bwMode="auto">
          <a:xfrm>
            <a:off x="1259632" y="3933056"/>
            <a:ext cx="5760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726D6354-9D4C-4740-813B-7F60DCEBAF56}"/>
              </a:ext>
            </a:extLst>
          </p:cNvPr>
          <p:cNvSpPr txBox="1"/>
          <p:nvPr/>
        </p:nvSpPr>
        <p:spPr>
          <a:xfrm>
            <a:off x="1331640" y="3717032"/>
            <a:ext cx="5040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SIFS</a:t>
            </a:r>
            <a:endParaRPr lang="zh-CN" altLang="en-US" sz="1100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DA001672-4A1F-4B47-9BDB-09998EB6861E}"/>
              </a:ext>
            </a:extLst>
          </p:cNvPr>
          <p:cNvSpPr txBox="1"/>
          <p:nvPr/>
        </p:nvSpPr>
        <p:spPr>
          <a:xfrm>
            <a:off x="144016" y="4509120"/>
            <a:ext cx="50405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160MHz</a:t>
            </a:r>
            <a:endParaRPr lang="zh-CN" altLang="en-US" sz="1100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CE7CFC33-2877-49FB-922D-7413533978AA}"/>
              </a:ext>
            </a:extLst>
          </p:cNvPr>
          <p:cNvSpPr txBox="1"/>
          <p:nvPr/>
        </p:nvSpPr>
        <p:spPr>
          <a:xfrm>
            <a:off x="611560" y="5805264"/>
            <a:ext cx="3240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 RU adaptation</a:t>
            </a:r>
          </a:p>
          <a:p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996-tone RU is wasted</a:t>
            </a:r>
            <a:endParaRPr lang="zh-CN" altLang="en-US" sz="1200" dirty="0"/>
          </a:p>
        </p:txBody>
      </p: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57EC3858-3D34-4B4F-94C1-DD8E2CCC9A06}"/>
              </a:ext>
            </a:extLst>
          </p:cNvPr>
          <p:cNvCxnSpPr>
            <a:cxnSpLocks/>
          </p:cNvCxnSpPr>
          <p:nvPr/>
        </p:nvCxnSpPr>
        <p:spPr bwMode="auto">
          <a:xfrm>
            <a:off x="1835696" y="3933056"/>
            <a:ext cx="1656184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F347CCB3-9E7E-4A4D-8D37-98B8733C9569}"/>
              </a:ext>
            </a:extLst>
          </p:cNvPr>
          <p:cNvCxnSpPr>
            <a:cxnSpLocks/>
          </p:cNvCxnSpPr>
          <p:nvPr/>
        </p:nvCxnSpPr>
        <p:spPr bwMode="auto">
          <a:xfrm flipV="1">
            <a:off x="1835696" y="3933056"/>
            <a:ext cx="1656184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FDAEE496-4AE5-4A06-A121-E9E690F771BA}"/>
              </a:ext>
            </a:extLst>
          </p:cNvPr>
          <p:cNvCxnSpPr/>
          <p:nvPr/>
        </p:nvCxnSpPr>
        <p:spPr bwMode="auto">
          <a:xfrm>
            <a:off x="5004048" y="5661248"/>
            <a:ext cx="360040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矩形 47">
            <a:extLst>
              <a:ext uri="{FF2B5EF4-FFF2-40B4-BE49-F238E27FC236}">
                <a16:creationId xmlns:a16="http://schemas.microsoft.com/office/drawing/2014/main" id="{3D777235-979E-4559-AC94-A5E022306ABD}"/>
              </a:ext>
            </a:extLst>
          </p:cNvPr>
          <p:cNvSpPr/>
          <p:nvPr/>
        </p:nvSpPr>
        <p:spPr bwMode="auto">
          <a:xfrm>
            <a:off x="5004048" y="3933056"/>
            <a:ext cx="720080" cy="172819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61B142C4-B240-4D48-BA35-5A7EEA5BFD0F}"/>
              </a:ext>
            </a:extLst>
          </p:cNvPr>
          <p:cNvSpPr/>
          <p:nvPr/>
        </p:nvSpPr>
        <p:spPr bwMode="auto">
          <a:xfrm>
            <a:off x="6300192" y="3933056"/>
            <a:ext cx="1656184" cy="64807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1, 484+242-tone MRU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9678C31F-6997-419E-ABD0-577E86F950D3}"/>
              </a:ext>
            </a:extLst>
          </p:cNvPr>
          <p:cNvSpPr/>
          <p:nvPr/>
        </p:nvSpPr>
        <p:spPr bwMode="auto">
          <a:xfrm>
            <a:off x="6300192" y="4797152"/>
            <a:ext cx="1656184" cy="4320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2, 484-tone RU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27F7B2BA-3FE3-4E32-B5C3-E9809664D73F}"/>
              </a:ext>
            </a:extLst>
          </p:cNvPr>
          <p:cNvSpPr txBox="1"/>
          <p:nvPr/>
        </p:nvSpPr>
        <p:spPr>
          <a:xfrm>
            <a:off x="8316416" y="5589240"/>
            <a:ext cx="3859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endParaRPr lang="zh-CN" altLang="en-US" sz="1800" dirty="0"/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84CAE7E2-B27F-436F-B5EC-0187181989BC}"/>
              </a:ext>
            </a:extLst>
          </p:cNvPr>
          <p:cNvSpPr txBox="1"/>
          <p:nvPr/>
        </p:nvSpPr>
        <p:spPr>
          <a:xfrm>
            <a:off x="4716016" y="3501008"/>
            <a:ext cx="3859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f</a:t>
            </a:r>
            <a:endParaRPr lang="zh-CN" altLang="en-US" sz="1800" dirty="0"/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4D20EFBB-E149-42CC-B42D-DF757F55B985}"/>
              </a:ext>
            </a:extLst>
          </p:cNvPr>
          <p:cNvCxnSpPr>
            <a:cxnSpLocks/>
          </p:cNvCxnSpPr>
          <p:nvPr/>
        </p:nvCxnSpPr>
        <p:spPr bwMode="auto">
          <a:xfrm flipV="1">
            <a:off x="5004048" y="3645024"/>
            <a:ext cx="0" cy="20246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矩形 54">
            <a:extLst>
              <a:ext uri="{FF2B5EF4-FFF2-40B4-BE49-F238E27FC236}">
                <a16:creationId xmlns:a16="http://schemas.microsoft.com/office/drawing/2014/main" id="{DD49AF02-850B-4FDC-B1FA-D5CDD667235A}"/>
              </a:ext>
            </a:extLst>
          </p:cNvPr>
          <p:cNvSpPr/>
          <p:nvPr/>
        </p:nvSpPr>
        <p:spPr bwMode="auto">
          <a:xfrm>
            <a:off x="5724128" y="4581128"/>
            <a:ext cx="576064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busy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直接箭头连接符 55">
            <a:extLst>
              <a:ext uri="{FF2B5EF4-FFF2-40B4-BE49-F238E27FC236}">
                <a16:creationId xmlns:a16="http://schemas.microsoft.com/office/drawing/2014/main" id="{78047B75-8818-4FCD-A086-99E0D42E6CB2}"/>
              </a:ext>
            </a:extLst>
          </p:cNvPr>
          <p:cNvCxnSpPr>
            <a:cxnSpLocks/>
          </p:cNvCxnSpPr>
          <p:nvPr/>
        </p:nvCxnSpPr>
        <p:spPr bwMode="auto">
          <a:xfrm>
            <a:off x="5724128" y="3933056"/>
            <a:ext cx="5760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7" name="文本框 56">
            <a:extLst>
              <a:ext uri="{FF2B5EF4-FFF2-40B4-BE49-F238E27FC236}">
                <a16:creationId xmlns:a16="http://schemas.microsoft.com/office/drawing/2014/main" id="{4B95363D-68F9-4949-8F28-D9CED2370960}"/>
              </a:ext>
            </a:extLst>
          </p:cNvPr>
          <p:cNvSpPr txBox="1"/>
          <p:nvPr/>
        </p:nvSpPr>
        <p:spPr>
          <a:xfrm>
            <a:off x="5796136" y="3717032"/>
            <a:ext cx="5040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SIFS</a:t>
            </a:r>
            <a:endParaRPr lang="zh-CN" altLang="en-US" sz="1100" dirty="0"/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1346722F-4BF6-4102-9F24-D00F46E3ACCC}"/>
              </a:ext>
            </a:extLst>
          </p:cNvPr>
          <p:cNvSpPr txBox="1"/>
          <p:nvPr/>
        </p:nvSpPr>
        <p:spPr>
          <a:xfrm>
            <a:off x="4608512" y="4509120"/>
            <a:ext cx="50405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160MHz</a:t>
            </a:r>
            <a:endParaRPr lang="zh-CN" altLang="en-US" sz="1100" dirty="0"/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E668E797-976C-4E18-9DA6-003D715A315B}"/>
              </a:ext>
            </a:extLst>
          </p:cNvPr>
          <p:cNvSpPr txBox="1"/>
          <p:nvPr/>
        </p:nvSpPr>
        <p:spPr>
          <a:xfrm>
            <a:off x="4895528" y="5805264"/>
            <a:ext cx="42484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 1 performed 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RU adaptation</a:t>
            </a:r>
          </a:p>
          <a:p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996-tone RU is adapted to 484+242-tone MRU</a:t>
            </a:r>
            <a:endParaRPr lang="zh-CN" altLang="en-US" sz="1200" dirty="0"/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EBB585FE-A281-497A-8EEF-897274823340}"/>
              </a:ext>
            </a:extLst>
          </p:cNvPr>
          <p:cNvSpPr/>
          <p:nvPr/>
        </p:nvSpPr>
        <p:spPr bwMode="auto">
          <a:xfrm>
            <a:off x="6300192" y="4581128"/>
            <a:ext cx="1656184" cy="21602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F032A9D2-910B-4643-8A62-CBB6314FBC26}"/>
              </a:ext>
            </a:extLst>
          </p:cNvPr>
          <p:cNvSpPr/>
          <p:nvPr/>
        </p:nvSpPr>
        <p:spPr bwMode="auto">
          <a:xfrm>
            <a:off x="6300192" y="5229200"/>
            <a:ext cx="1656184" cy="4320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0" name="直接连接符 69">
            <a:extLst>
              <a:ext uri="{FF2B5EF4-FFF2-40B4-BE49-F238E27FC236}">
                <a16:creationId xmlns:a16="http://schemas.microsoft.com/office/drawing/2014/main" id="{98C3823F-A806-46C2-8D95-3D29A75CB24C}"/>
              </a:ext>
            </a:extLst>
          </p:cNvPr>
          <p:cNvCxnSpPr>
            <a:cxnSpLocks/>
          </p:cNvCxnSpPr>
          <p:nvPr/>
        </p:nvCxnSpPr>
        <p:spPr bwMode="auto">
          <a:xfrm>
            <a:off x="6300192" y="4581128"/>
            <a:ext cx="1656184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接连接符 71">
            <a:extLst>
              <a:ext uri="{FF2B5EF4-FFF2-40B4-BE49-F238E27FC236}">
                <a16:creationId xmlns:a16="http://schemas.microsoft.com/office/drawing/2014/main" id="{BB8C45A2-3B3C-4A1B-9624-9233A8067908}"/>
              </a:ext>
            </a:extLst>
          </p:cNvPr>
          <p:cNvCxnSpPr>
            <a:cxnSpLocks/>
          </p:cNvCxnSpPr>
          <p:nvPr/>
        </p:nvCxnSpPr>
        <p:spPr bwMode="auto">
          <a:xfrm flipV="1">
            <a:off x="6300192" y="4581128"/>
            <a:ext cx="1656184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页脚占位符 4">
            <a:extLst>
              <a:ext uri="{FF2B5EF4-FFF2-40B4-BE49-F238E27FC236}">
                <a16:creationId xmlns:a16="http://schemas.microsoft.com/office/drawing/2014/main" id="{6F824E04-B3E1-43E6-A47F-AAAD4EFADA1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84980D14-82AA-4241-B994-288AEC9F4117}"/>
              </a:ext>
            </a:extLst>
          </p:cNvPr>
          <p:cNvSpPr/>
          <p:nvPr/>
        </p:nvSpPr>
        <p:spPr bwMode="auto">
          <a:xfrm>
            <a:off x="6300192" y="5229200"/>
            <a:ext cx="1656184" cy="43204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3, 484-tone RU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852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2">
            <a:extLst>
              <a:ext uri="{FF2B5EF4-FFF2-40B4-BE49-F238E27FC236}">
                <a16:creationId xmlns:a16="http://schemas.microsoft.com/office/drawing/2014/main" id="{669160BF-8B24-4471-ABE6-353F4CFE1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628800"/>
            <a:ext cx="820891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We can add a RU Adaptation Disabled subfield (1 bit) in trigger frame to indicate whether RU adaptation is disabled or not.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Option 1: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In Common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Info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field</a:t>
            </a:r>
            <a:r>
              <a:rPr lang="zh-CN" altLang="en-US" sz="1800" b="0" dirty="0"/>
              <a:t> </a:t>
            </a:r>
            <a:endParaRPr lang="en-US" altLang="zh-CN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 reserved bit, e.g. B22 in Common Info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Option 2: In User Info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Option 2A: Reuse the UL FEC Coding Type subfield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When RU/MRU is less than or equal to 242 tones, RU adaptation is not applicable. This field can be used to indicate UL FEC coding type.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When RU/MRU is larger than 242 tones, BCC is not applicable. This field can be used to indicate RU adaptation.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Option 2B: Reuse a reserved bit, e.g. B25.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But the reserved bits in the user field are very limited, other feature like DRU also need to be indicated per STA.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4A234EC2-6A7C-4CB9-A2F0-57988B941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proposal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88E7DCC-A8DC-4610-8072-69F74A5483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EB1A50-E598-4580-800B-8A7360CE47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34B1909-D84C-418A-B9CE-70BF318714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2024</a:t>
            </a:r>
            <a:endParaRPr lang="en-GB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AA780FA-97F4-46B8-9129-2F1F99681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5445224"/>
            <a:ext cx="5832648" cy="923031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F8C3F51B-6F09-4A2D-A057-75946D233207}"/>
              </a:ext>
            </a:extLst>
          </p:cNvPr>
          <p:cNvSpPr/>
          <p:nvPr/>
        </p:nvSpPr>
        <p:spPr bwMode="auto">
          <a:xfrm>
            <a:off x="3203848" y="5445224"/>
            <a:ext cx="648072" cy="86409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0851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B50C63-E87B-40F1-AF6D-1202DAC7B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B48FA85-A504-46B2-A91C-EDC62B44FD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1A3034-E2FE-402B-9CC9-B3E133D65C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52ABF01-5E9E-419B-B91F-C15463D7F1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September 2024</a:t>
            </a:r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419A17E5-5EF6-4407-A32B-A3561B33C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this contribution, we proposed 2 options to indicate whether the RU adaptation can be performed or not.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We prefer option 2A, reuse the UL FEC Coding Type subfield in User Info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dirty="0"/>
              <a:t>It does not occupy a new bit, </a:t>
            </a:r>
            <a:r>
              <a:rPr lang="en-US" altLang="zh-CN" sz="1800" dirty="0"/>
              <a:t>a</a:t>
            </a:r>
            <a:r>
              <a:rPr lang="en-US" altLang="zh-CN" sz="1800" b="0" dirty="0"/>
              <a:t>nd allows STAs that support RU adaptation and STAs that do not support RU adaptation to participate in one UL TB transmission.</a:t>
            </a:r>
          </a:p>
        </p:txBody>
      </p:sp>
    </p:spTree>
    <p:extLst>
      <p:ext uri="{BB962C8B-B14F-4D97-AF65-F5344CB8AC3E}">
        <p14:creationId xmlns:p14="http://schemas.microsoft.com/office/powerpoint/2010/main" val="4163424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Yapu Li,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92488"/>
          </a:xfrm>
          <a:ln/>
        </p:spPr>
        <p:txBody>
          <a:bodyPr/>
          <a:lstStyle/>
          <a:p>
            <a:r>
              <a:rPr lang="en-US" sz="1800" b="0" dirty="0"/>
              <a:t>[1] 11-20-1886-01-00be-</a:t>
            </a:r>
            <a:r>
              <a:rPr lang="de-DE" sz="1800" b="0" dirty="0"/>
              <a:t>RU Adaptation in TB UL MU Transmission</a:t>
            </a:r>
          </a:p>
          <a:p>
            <a:r>
              <a:rPr lang="de-DE" sz="1800" b="0" dirty="0"/>
              <a:t>[2] 11-23-1967-01-00bn-</a:t>
            </a:r>
            <a:r>
              <a:rPr lang="en-US" sz="1800" b="0" dirty="0"/>
              <a:t>Trigger based uplink adapted transmission</a:t>
            </a:r>
          </a:p>
          <a:p>
            <a:r>
              <a:rPr lang="en-US" sz="1800" b="0" dirty="0"/>
              <a:t>[3] 11-24-0848-00-00bn-Adapted Trigger based uplink transmission follow up</a:t>
            </a:r>
            <a:endParaRPr lang="de-DE" sz="1800" b="0" dirty="0"/>
          </a:p>
        </p:txBody>
      </p:sp>
      <p:sp>
        <p:nvSpPr>
          <p:cNvPr id="8" name="日期占位符 5">
            <a:extLst>
              <a:ext uri="{FF2B5EF4-FFF2-40B4-BE49-F238E27FC236}">
                <a16:creationId xmlns:a16="http://schemas.microsoft.com/office/drawing/2014/main" id="{31DF1A73-E8DF-49FE-B5CA-29A4D56E96F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September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0AC2A7-D96A-4EC7-8ABB-5E54F19E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9F4401-5813-4681-9735-CCD5ED69A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to the </a:t>
            </a:r>
            <a:r>
              <a:rPr lang="en-US" altLang="zh-CN" dirty="0" err="1"/>
              <a:t>TGbn</a:t>
            </a:r>
            <a:r>
              <a:rPr lang="en-US" altLang="zh-CN" dirty="0"/>
              <a:t>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Add an indication in trigger frame to indicate whether STA is allowed to adapt to the associated RU/MRU based on CCA results, where the size of the associated RU/MRU is smaller than the allocated RU/MRU.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0" dirty="0"/>
              <a:t>The detailed indication is TBD</a:t>
            </a:r>
          </a:p>
          <a:p>
            <a:pPr marL="0" indent="0"/>
            <a:endParaRPr lang="en-US" altLang="ko-KR" sz="2400" kern="0" dirty="0"/>
          </a:p>
          <a:p>
            <a:pPr marL="0" indent="0"/>
            <a:r>
              <a:rPr lang="en-US" altLang="ko-KR" sz="2400" kern="0" dirty="0"/>
              <a:t>Y/N/A: //</a:t>
            </a:r>
          </a:p>
          <a:p>
            <a:pPr marL="0" indent="0"/>
            <a:endParaRPr lang="zh-CN" altLang="en-US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1546FC-7633-44C3-BDF1-AA00BDA046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01BFB1-8EBC-4D8C-998E-6688A8DE3A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7" name="日期占位符 5">
            <a:extLst>
              <a:ext uri="{FF2B5EF4-FFF2-40B4-BE49-F238E27FC236}">
                <a16:creationId xmlns:a16="http://schemas.microsoft.com/office/drawing/2014/main" id="{46615A03-9EE0-46FD-A783-0C3463CED01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September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673372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802-11-be-carrier aggregation-Submission-r0</Template>
  <TotalTime>5775</TotalTime>
  <Words>642</Words>
  <Application>Microsoft Office PowerPoint</Application>
  <PresentationFormat>全屏显示(4:3)</PresentationFormat>
  <Paragraphs>90</Paragraphs>
  <Slides>7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主题​​</vt:lpstr>
      <vt:lpstr>Document</vt:lpstr>
      <vt:lpstr>RU adaptation signaling in UL TB transmission</vt:lpstr>
      <vt:lpstr>Introduction</vt:lpstr>
      <vt:lpstr>Recap </vt:lpstr>
      <vt:lpstr>Signaling proposal</vt:lpstr>
      <vt:lpstr>Summary </vt:lpstr>
      <vt:lpstr>References</vt:lpstr>
      <vt:lpstr>SP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and PE transmission in PPDU using DRU</dc:title>
  <dc:creator>李雅璞(Yapu)</dc:creator>
  <cp:lastModifiedBy>李雅璞(Yapu)</cp:lastModifiedBy>
  <cp:revision>787</cp:revision>
  <cp:lastPrinted>1601-01-01T00:00:00Z</cp:lastPrinted>
  <dcterms:created xsi:type="dcterms:W3CDTF">2021-10-14T02:24:14Z</dcterms:created>
  <dcterms:modified xsi:type="dcterms:W3CDTF">2024-09-02T01:46:12Z</dcterms:modified>
</cp:coreProperties>
</file>