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435" r:id="rId3"/>
    <p:sldId id="437" r:id="rId4"/>
    <p:sldId id="436" r:id="rId5"/>
    <p:sldId id="438" r:id="rId6"/>
    <p:sldId id="440" r:id="rId7"/>
    <p:sldId id="439" r:id="rId8"/>
    <p:sldId id="444" r:id="rId9"/>
    <p:sldId id="443" r:id="rId10"/>
    <p:sldId id="445" r:id="rId11"/>
    <p:sldId id="442" r:id="rId12"/>
    <p:sldId id="447" r:id="rId13"/>
    <p:sldId id="446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6400" autoAdjust="0"/>
  </p:normalViewPr>
  <p:slideViewPr>
    <p:cSldViewPr>
      <p:cViewPr varScale="1">
        <p:scale>
          <a:sx n="112" d="100"/>
          <a:sy n="112" d="100"/>
        </p:scale>
        <p:origin x="14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7" d="100"/>
          <a:sy n="117" d="100"/>
        </p:scale>
        <p:origin x="2058" y="10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September. 2024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September. 2024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September.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802.11-24/1486r0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sanggook.kim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hg.cho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insik0618.ju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Performance evaluation of ELR transmission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2024-09-xx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719099"/>
              </p:ext>
            </p:extLst>
          </p:nvPr>
        </p:nvGraphicFramePr>
        <p:xfrm>
          <a:off x="762000" y="2895600"/>
          <a:ext cx="7620000" cy="24098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52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insik0618.jung@lge.com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78459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7"/>
                        </a:rPr>
                        <a:t>hg.cho@lge.com</a:t>
                      </a:r>
                      <a:r>
                        <a:rPr lang="en-US" altLang="ko-KR" sz="110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98548"/>
                  </a:ext>
                </a:extLst>
              </a:tr>
              <a:tr h="3929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942211"/>
                  </a:ext>
                </a:extLst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6780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 smtClean="0"/>
              <a:t>September, 2024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evaluated the performance of each option for ELR transmission. </a:t>
            </a:r>
          </a:p>
          <a:p>
            <a:pPr lvl="1"/>
            <a:r>
              <a:rPr lang="en-US" altLang="ko-KR" dirty="0" smtClean="0"/>
              <a:t>In</a:t>
            </a:r>
            <a:r>
              <a:rPr lang="ko-KR" altLang="en-US" dirty="0" smtClean="0"/>
              <a:t> </a:t>
            </a:r>
            <a:r>
              <a:rPr lang="en-US" altLang="ko-KR" dirty="0" smtClean="0"/>
              <a:t>the various simulation environments, the performance of Option 1 was better than that of Option 2. </a:t>
            </a:r>
          </a:p>
          <a:p>
            <a:pPr lvl="1"/>
            <a:r>
              <a:rPr lang="en-US" altLang="ko-KR" dirty="0" smtClean="0"/>
              <a:t>And, by using Option 1, we can achieve the required link budget margin smoothly.</a:t>
            </a:r>
          </a:p>
          <a:p>
            <a:pPr lvl="2"/>
            <a:r>
              <a:rPr lang="en-US" altLang="ko-KR" dirty="0" smtClean="0"/>
              <a:t>Simple repetition in Option 1 may be beneficial for implementation. </a:t>
            </a:r>
          </a:p>
          <a:p>
            <a:pPr marL="857250" lvl="2" indent="0">
              <a:buNone/>
            </a:pPr>
            <a:endParaRPr lang="en-US" altLang="ko-KR" dirty="0"/>
          </a:p>
          <a:p>
            <a:r>
              <a:rPr lang="en-US" altLang="ko-KR" dirty="0" smtClean="0"/>
              <a:t>We propose transmitting the data field by using the 52-tone RU repetition in 20MHz for ELR transmission.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643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include the following text </a:t>
            </a:r>
            <a:r>
              <a:rPr lang="en-US" altLang="ko-KR" dirty="0" smtClean="0"/>
              <a:t>in </a:t>
            </a:r>
            <a:r>
              <a:rPr lang="en-US" altLang="ko-KR" dirty="0"/>
              <a:t>the 11bn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20MHz PPDU and one spatial stream are used for ELR transmission. 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4415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include the following text </a:t>
            </a:r>
            <a:r>
              <a:rPr lang="en-US" altLang="ko-KR" dirty="0" smtClean="0"/>
              <a:t>in </a:t>
            </a:r>
            <a:r>
              <a:rPr lang="en-US" altLang="ko-KR" dirty="0"/>
              <a:t>the 11bn SFD?</a:t>
            </a:r>
          </a:p>
          <a:p>
            <a:pPr lvl="1"/>
            <a:r>
              <a:rPr lang="en-US" altLang="ko-KR" dirty="0"/>
              <a:t>In the ELR transmission, a repeating of 52-tone RU is used in 20MHz.</a:t>
            </a:r>
          </a:p>
          <a:p>
            <a:pPr lvl="2"/>
            <a:r>
              <a:rPr lang="en-US" altLang="ko-KR" dirty="0" smtClean="0"/>
              <a:t>The same data is repeated in four 52-tone RUs in 20 </a:t>
            </a:r>
            <a:r>
              <a:rPr lang="en-US" altLang="ko-KR" dirty="0" err="1" smtClean="0"/>
              <a:t>MHz.</a:t>
            </a:r>
            <a:r>
              <a:rPr lang="en-US" altLang="ko-KR" dirty="0" smtClean="0"/>
              <a:t>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subcarrier allocation of 52-tone RU </a:t>
            </a:r>
            <a:r>
              <a:rPr lang="en-US" altLang="ko-KR" dirty="0" smtClean="0"/>
              <a:t>equals the 52-tone </a:t>
            </a:r>
            <a:r>
              <a:rPr lang="en-US" altLang="ko-KR" dirty="0"/>
              <a:t>RU defined in 11be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92112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11-24-1184-00-00bn-Considerations on ELR transmission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26853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[1], to achieve the link budget gain(i.e. 6dB), we considered two methods for the ELR transmission in UHR. </a:t>
            </a:r>
          </a:p>
          <a:p>
            <a:endParaRPr lang="en-US" altLang="ko-KR" dirty="0"/>
          </a:p>
          <a:p>
            <a:r>
              <a:rPr lang="en-US" altLang="ko-KR" dirty="0"/>
              <a:t>In this contribution, we investigated the performance of each option for ELR transmission by considering the various </a:t>
            </a:r>
            <a:r>
              <a:rPr lang="en-US" altLang="ko-KR" dirty="0" smtClean="0"/>
              <a:t>conditions, </a:t>
            </a:r>
            <a:r>
              <a:rPr lang="en-US" altLang="ko-KR" dirty="0"/>
              <a:t>and </a:t>
            </a:r>
            <a:r>
              <a:rPr lang="en-US" altLang="ko-KR" dirty="0" smtClean="0"/>
              <a:t>propose </a:t>
            </a:r>
            <a:r>
              <a:rPr lang="en-US" altLang="ko-KR" dirty="0"/>
              <a:t>a suitable ELR transmission method.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1040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Recap.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ELR PPDU format </a:t>
            </a:r>
          </a:p>
          <a:p>
            <a:pPr lvl="1"/>
            <a:r>
              <a:rPr lang="en-US" altLang="ko-KR" dirty="0" smtClean="0"/>
              <a:t>We assumed the following PPDU format for ELR transmission described in [1].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r>
              <a:rPr lang="en-US" altLang="ko-KR" dirty="0"/>
              <a:t>In the ELR preamble field, for the </a:t>
            </a:r>
            <a:r>
              <a:rPr lang="en-US" altLang="ko-KR" dirty="0" smtClean="0"/>
              <a:t>ELR-STF </a:t>
            </a:r>
            <a:r>
              <a:rPr lang="en-US" altLang="ko-KR" dirty="0"/>
              <a:t>field and </a:t>
            </a:r>
            <a:r>
              <a:rPr lang="en-US" altLang="ko-KR" dirty="0" smtClean="0"/>
              <a:t>ELR-LTF </a:t>
            </a:r>
            <a:r>
              <a:rPr lang="en-US" altLang="ko-KR" dirty="0"/>
              <a:t>field, we assumed the reusing of the EHT-STF sequence and </a:t>
            </a:r>
            <a:r>
              <a:rPr lang="en-US" altLang="ko-KR" dirty="0" smtClean="0"/>
              <a:t>4x EHT-LTF </a:t>
            </a:r>
            <a:r>
              <a:rPr lang="en-US" altLang="ko-KR" dirty="0"/>
              <a:t>sequence for </a:t>
            </a:r>
            <a:r>
              <a:rPr lang="en-US" altLang="ko-KR" dirty="0" smtClean="0"/>
              <a:t>20MHz, respectively.</a:t>
            </a:r>
            <a:endParaRPr lang="en-US" altLang="ko-KR" dirty="0"/>
          </a:p>
          <a:p>
            <a:pPr lvl="2"/>
            <a:endParaRPr lang="en-US" altLang="ko-KR" dirty="0"/>
          </a:p>
          <a:p>
            <a:pPr lvl="2"/>
            <a:r>
              <a:rPr lang="en-US" altLang="ko-KR" dirty="0"/>
              <a:t>For the data transmission, we used the defined RU size in EHT such as 52-tone RU and 106-tone </a:t>
            </a:r>
            <a:r>
              <a:rPr lang="en-US" altLang="ko-KR" dirty="0" smtClean="0"/>
              <a:t>RU.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8B5E2C93-5B3C-18CA-BD54-E5389FF8D890}"/>
              </a:ext>
            </a:extLst>
          </p:cNvPr>
          <p:cNvSpPr/>
          <p:nvPr/>
        </p:nvSpPr>
        <p:spPr bwMode="auto">
          <a:xfrm>
            <a:off x="1197210" y="3048000"/>
            <a:ext cx="2231790" cy="51732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5AC3B348-9CB8-A812-BBD9-A288F3F74294}"/>
              </a:ext>
            </a:extLst>
          </p:cNvPr>
          <p:cNvSpPr/>
          <p:nvPr/>
        </p:nvSpPr>
        <p:spPr bwMode="auto">
          <a:xfrm>
            <a:off x="3429000" y="3048000"/>
            <a:ext cx="2231790" cy="51732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ELR Preamble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32A1BCAB-D8FA-2874-53C8-D5005954886B}"/>
              </a:ext>
            </a:extLst>
          </p:cNvPr>
          <p:cNvSpPr/>
          <p:nvPr/>
        </p:nvSpPr>
        <p:spPr bwMode="auto">
          <a:xfrm>
            <a:off x="5660790" y="3048000"/>
            <a:ext cx="2514600" cy="51732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ELR Data</a:t>
            </a:r>
          </a:p>
        </p:txBody>
      </p:sp>
    </p:spTree>
    <p:extLst>
      <p:ext uri="{BB962C8B-B14F-4D97-AF65-F5344CB8AC3E}">
        <p14:creationId xmlns:p14="http://schemas.microsoft.com/office/powerpoint/2010/main" val="22510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Recap.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options for ELR transmission </a:t>
            </a:r>
          </a:p>
          <a:p>
            <a:pPr lvl="1"/>
            <a:r>
              <a:rPr lang="en-US" altLang="ko-KR" dirty="0" smtClean="0"/>
              <a:t>By considering the link budget margin, we considered the following options </a:t>
            </a:r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Option </a:t>
            </a:r>
            <a:r>
              <a:rPr lang="en-US" altLang="ko-KR" dirty="0"/>
              <a:t>1 </a:t>
            </a:r>
            <a:r>
              <a:rPr lang="en-US" altLang="ko-KR" dirty="0" smtClean="0"/>
              <a:t>– The repetition </a:t>
            </a:r>
            <a:r>
              <a:rPr lang="en-US" altLang="ko-KR" dirty="0"/>
              <a:t>of </a:t>
            </a:r>
            <a:r>
              <a:rPr lang="en-US" altLang="ko-KR" dirty="0" smtClean="0"/>
              <a:t>52-tone </a:t>
            </a:r>
            <a:r>
              <a:rPr lang="en-US" altLang="ko-KR" dirty="0"/>
              <a:t>RU </a:t>
            </a:r>
            <a:r>
              <a:rPr lang="en-US" altLang="ko-KR" dirty="0" smtClean="0"/>
              <a:t>with MCS0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2"/>
            <a:r>
              <a:rPr lang="en-US" altLang="ko-KR" dirty="0"/>
              <a:t>Option 2 </a:t>
            </a:r>
            <a:r>
              <a:rPr lang="en-US" altLang="ko-KR" dirty="0" smtClean="0"/>
              <a:t>– The repetition </a:t>
            </a:r>
            <a:r>
              <a:rPr lang="en-US" altLang="ko-KR" dirty="0"/>
              <a:t>of </a:t>
            </a:r>
            <a:r>
              <a:rPr lang="en-US" altLang="ko-KR" dirty="0" smtClean="0"/>
              <a:t>106-tone </a:t>
            </a:r>
            <a:r>
              <a:rPr lang="en-US" altLang="ko-KR" dirty="0"/>
              <a:t>RU with MCS 15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522912" y="4191000"/>
            <a:ext cx="449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직사각형 7"/>
          <p:cNvSpPr/>
          <p:nvPr/>
        </p:nvSpPr>
        <p:spPr bwMode="auto">
          <a:xfrm>
            <a:off x="1751512" y="3886200"/>
            <a:ext cx="914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r>
              <a:rPr kumimoji="0" lang="en-US" altLang="ko-KR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tone RU1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667000" y="3886200"/>
            <a:ext cx="905692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100" dirty="0"/>
              <a:t>52 tone </a:t>
            </a:r>
            <a:r>
              <a:rPr kumimoji="0" lang="en-US" altLang="ko-KR" sz="1100" dirty="0" smtClean="0"/>
              <a:t>RU2</a:t>
            </a:r>
            <a:endParaRPr kumimoji="0" lang="ko-KR" altLang="en-US" sz="1100" dirty="0"/>
          </a:p>
        </p:txBody>
      </p:sp>
      <p:sp>
        <p:nvSpPr>
          <p:cNvPr id="10" name="직사각형 9"/>
          <p:cNvSpPr/>
          <p:nvPr/>
        </p:nvSpPr>
        <p:spPr bwMode="auto">
          <a:xfrm>
            <a:off x="3810500" y="3886200"/>
            <a:ext cx="912812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100" dirty="0"/>
              <a:t>52 tone </a:t>
            </a:r>
            <a:r>
              <a:rPr kumimoji="0" lang="en-US" altLang="ko-KR" sz="1100" dirty="0" smtClean="0"/>
              <a:t>RU3</a:t>
            </a:r>
            <a:endParaRPr kumimoji="0" lang="ko-KR" altLang="en-US" sz="1100" dirty="0"/>
          </a:p>
        </p:txBody>
      </p:sp>
      <p:sp>
        <p:nvSpPr>
          <p:cNvPr id="11" name="직사각형 10"/>
          <p:cNvSpPr/>
          <p:nvPr/>
        </p:nvSpPr>
        <p:spPr bwMode="auto">
          <a:xfrm>
            <a:off x="4723312" y="3886200"/>
            <a:ext cx="914400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100" dirty="0"/>
              <a:t>52 tone </a:t>
            </a:r>
            <a:r>
              <a:rPr kumimoji="0" lang="en-US" altLang="ko-KR" sz="1100" dirty="0" smtClean="0"/>
              <a:t>RU4</a:t>
            </a:r>
            <a:endParaRPr kumimoji="0" lang="ko-KR" altLang="en-US" sz="1100" dirty="0"/>
          </a:p>
        </p:txBody>
      </p:sp>
      <p:cxnSp>
        <p:nvCxnSpPr>
          <p:cNvPr id="12" name="직선 연결선 11"/>
          <p:cNvCxnSpPr/>
          <p:nvPr/>
        </p:nvCxnSpPr>
        <p:spPr bwMode="auto">
          <a:xfrm>
            <a:off x="1526722" y="5486400"/>
            <a:ext cx="449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직사각형 12"/>
          <p:cNvSpPr/>
          <p:nvPr/>
        </p:nvSpPr>
        <p:spPr bwMode="auto">
          <a:xfrm>
            <a:off x="1755322" y="5181600"/>
            <a:ext cx="182118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106</a:t>
            </a:r>
            <a:r>
              <a:rPr kumimoji="0" lang="en-US" altLang="ko-KR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tone RU1 with MCS 15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814310" y="5181600"/>
            <a:ext cx="1827212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100" dirty="0" smtClean="0"/>
              <a:t>106 </a:t>
            </a:r>
            <a:r>
              <a:rPr kumimoji="0" lang="en-US" altLang="ko-KR" sz="1100" dirty="0"/>
              <a:t>tone </a:t>
            </a:r>
            <a:r>
              <a:rPr kumimoji="0" lang="en-US" altLang="ko-KR" sz="1100" dirty="0" smtClean="0"/>
              <a:t>RU2 with MCS15</a:t>
            </a:r>
            <a:endParaRPr kumimoji="0" lang="ko-KR" altLang="en-US" sz="1100" dirty="0"/>
          </a:p>
        </p:txBody>
      </p:sp>
      <p:sp>
        <p:nvSpPr>
          <p:cNvPr id="15" name="직사각형 14"/>
          <p:cNvSpPr/>
          <p:nvPr/>
        </p:nvSpPr>
        <p:spPr bwMode="auto">
          <a:xfrm>
            <a:off x="6323512" y="3810000"/>
            <a:ext cx="152400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6462317" y="3810000"/>
            <a:ext cx="1011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Repeated RU</a:t>
            </a:r>
            <a:endParaRPr lang="ko-KR" altLang="en-US" dirty="0"/>
          </a:p>
        </p:txBody>
      </p:sp>
      <p:sp>
        <p:nvSpPr>
          <p:cNvPr id="17" name="직사각형 16"/>
          <p:cNvSpPr/>
          <p:nvPr/>
        </p:nvSpPr>
        <p:spPr bwMode="auto">
          <a:xfrm>
            <a:off x="6349149" y="5181600"/>
            <a:ext cx="152400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6487954" y="5181600"/>
            <a:ext cx="1011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Repeated RU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2214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evaluation (</a:t>
            </a:r>
            <a:r>
              <a:rPr lang="en-US" altLang="ko-KR" dirty="0" smtClean="0"/>
              <a:t>1/5)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Simulation parameters. </a:t>
            </a:r>
          </a:p>
          <a:p>
            <a:pPr lvl="1"/>
            <a:r>
              <a:rPr lang="en-US" altLang="ko-KR" dirty="0"/>
              <a:t>5GHz Band</a:t>
            </a:r>
          </a:p>
          <a:p>
            <a:pPr lvl="1"/>
            <a:r>
              <a:rPr lang="en-US" altLang="ko-KR" dirty="0"/>
              <a:t>20MHz bandwidth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PPDU : Non-HT and ELR PPDU</a:t>
            </a:r>
            <a:endParaRPr lang="en-US" altLang="ko-KR" dirty="0"/>
          </a:p>
          <a:p>
            <a:pPr lvl="1"/>
            <a:r>
              <a:rPr lang="en-US" altLang="ko-KR" dirty="0" smtClean="0"/>
              <a:t>120 data bits for short packets such as ACK/CTS, 1000 </a:t>
            </a:r>
            <a:r>
              <a:rPr lang="en-US" altLang="ko-KR" dirty="0"/>
              <a:t>data </a:t>
            </a:r>
            <a:r>
              <a:rPr lang="en-US" altLang="ko-KR" dirty="0" smtClean="0"/>
              <a:t>bits for normal packet.</a:t>
            </a:r>
            <a:endParaRPr lang="en-US" altLang="ko-KR" dirty="0"/>
          </a:p>
          <a:p>
            <a:pPr lvl="1"/>
            <a:r>
              <a:rPr lang="en-US" altLang="ko-KR" dirty="0"/>
              <a:t>SISO</a:t>
            </a:r>
          </a:p>
          <a:p>
            <a:pPr lvl="1"/>
            <a:r>
              <a:rPr lang="en-US" altLang="ko-KR" dirty="0"/>
              <a:t>MCS0 with BCC</a:t>
            </a:r>
          </a:p>
          <a:p>
            <a:pPr lvl="1"/>
            <a:r>
              <a:rPr lang="en-US" altLang="ko-KR" dirty="0"/>
              <a:t>Channel B </a:t>
            </a:r>
            <a:r>
              <a:rPr lang="en-US" altLang="ko-KR" dirty="0" err="1"/>
              <a:t>NLoS</a:t>
            </a:r>
            <a:r>
              <a:rPr lang="en-US" altLang="ko-KR" dirty="0"/>
              <a:t> and D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3 dB power boosting on L-STF, L-LTF, ELR-STF, and ELR-LTF</a:t>
            </a:r>
            <a:endParaRPr lang="en-US" altLang="ko-KR" dirty="0"/>
          </a:p>
          <a:p>
            <a:pPr lvl="1"/>
            <a:r>
              <a:rPr lang="en-US" altLang="ko-KR" dirty="0"/>
              <a:t>Real Channel estimation </a:t>
            </a:r>
            <a:r>
              <a:rPr lang="en-US" altLang="ko-KR" dirty="0" smtClean="0"/>
              <a:t>with/without impairment such as CFO </a:t>
            </a:r>
            <a:r>
              <a:rPr lang="en-US" altLang="ko-KR" dirty="0"/>
              <a:t>and </a:t>
            </a:r>
            <a:r>
              <a:rPr lang="en-US" altLang="ko-KR" dirty="0" smtClean="0"/>
              <a:t>TO</a:t>
            </a:r>
          </a:p>
          <a:p>
            <a:pPr lvl="1"/>
            <a:r>
              <a:rPr lang="en-US" altLang="ko-KR" dirty="0" smtClean="0"/>
              <a:t>We </a:t>
            </a:r>
            <a:r>
              <a:rPr lang="en-US" altLang="ko-KR" dirty="0"/>
              <a:t>assumed the ELR PPDU was successfully detected through the received L-STF field.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561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evaluation </a:t>
            </a:r>
            <a:r>
              <a:rPr lang="en-US" altLang="ko-KR" dirty="0" smtClean="0"/>
              <a:t>(2/5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120bits for Short packet</a:t>
            </a:r>
            <a:r>
              <a:rPr lang="en-US" altLang="ko-KR" sz="2000" dirty="0" smtClean="0"/>
              <a:t>, w/o </a:t>
            </a:r>
            <a:r>
              <a:rPr lang="en-US" altLang="ko-KR" sz="2000" dirty="0"/>
              <a:t>impairment</a:t>
            </a:r>
            <a:endParaRPr lang="ko-KR" altLang="en-US" sz="2000" dirty="0"/>
          </a:p>
          <a:p>
            <a:pPr lvl="1"/>
            <a:r>
              <a:rPr lang="en-US" altLang="ko-KR" sz="1800" dirty="0" smtClean="0"/>
              <a:t>When impairment is not applied, the performance is similar regardless of options for ELR transmission. </a:t>
            </a:r>
          </a:p>
          <a:p>
            <a:pPr lvl="1"/>
            <a:r>
              <a:rPr lang="en-US" altLang="ko-KR" sz="1800" dirty="0" smtClean="0"/>
              <a:t>In this case, the ELR transmission can achieve about 5~6.5 dB gains than non-HT transmission in terms of performance.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2" y="6475412"/>
            <a:ext cx="1958757" cy="194507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344988" y="6475412"/>
            <a:ext cx="550933" cy="192291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81" y="3368400"/>
            <a:ext cx="4224848" cy="31086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9451" y="3368400"/>
            <a:ext cx="4224848" cy="310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89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evaluation </a:t>
            </a:r>
            <a:r>
              <a:rPr lang="en-US" altLang="ko-KR" dirty="0" smtClean="0"/>
              <a:t>(3/5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120bits for </a:t>
            </a:r>
            <a:r>
              <a:rPr lang="en-US" altLang="ko-KR" sz="1800" dirty="0"/>
              <a:t>Short </a:t>
            </a:r>
            <a:r>
              <a:rPr lang="en-US" altLang="ko-KR" sz="1800" dirty="0" smtClean="0"/>
              <a:t>packet, w/ impairment</a:t>
            </a:r>
          </a:p>
          <a:p>
            <a:pPr lvl="1"/>
            <a:r>
              <a:rPr lang="en-US" altLang="ko-KR" sz="1600" dirty="0" smtClean="0"/>
              <a:t>ELR transmission can achieve about the 5~6 dB gain than non-HT transmission. </a:t>
            </a:r>
          </a:p>
          <a:p>
            <a:pPr lvl="1"/>
            <a:r>
              <a:rPr lang="en-US" altLang="ko-KR" sz="1600" dirty="0" smtClean="0"/>
              <a:t>In both channels, the repetition using the 52-tone RU has a better performance than the repetition using the 106-tone RU with MCS15. </a:t>
            </a:r>
          </a:p>
          <a:p>
            <a:pPr lvl="2"/>
            <a:r>
              <a:rPr lang="en-US" altLang="ko-KR" sz="1400" dirty="0" smtClean="0"/>
              <a:t>106-tone RU has proportionally less pilot tones than 52-tones RU which may affect on the performance in environment with impairments 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02" y="3437940"/>
            <a:ext cx="4233898" cy="311526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2902" y="3437940"/>
            <a:ext cx="4233898" cy="311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evaluation </a:t>
            </a:r>
            <a:r>
              <a:rPr lang="en-US" altLang="ko-KR" dirty="0" smtClean="0"/>
              <a:t>(4/5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1000bits for </a:t>
            </a:r>
            <a:r>
              <a:rPr lang="en-US" altLang="ko-KR" dirty="0" smtClean="0"/>
              <a:t>normal </a:t>
            </a:r>
            <a:r>
              <a:rPr lang="en-US" altLang="ko-KR" dirty="0"/>
              <a:t>packet</a:t>
            </a:r>
            <a:r>
              <a:rPr lang="en-US" altLang="ko-KR" dirty="0" smtClean="0"/>
              <a:t>, w/o </a:t>
            </a:r>
            <a:r>
              <a:rPr lang="en-US" altLang="ko-KR" dirty="0"/>
              <a:t>impairment</a:t>
            </a:r>
            <a:endParaRPr lang="ko-KR" altLang="en-US" dirty="0"/>
          </a:p>
          <a:p>
            <a:pPr lvl="1"/>
            <a:r>
              <a:rPr lang="en-US" altLang="ko-KR" sz="1800" dirty="0"/>
              <a:t>The performance of both options is similar when impairments are not considered. </a:t>
            </a:r>
          </a:p>
          <a:p>
            <a:pPr lvl="1"/>
            <a:r>
              <a:rPr lang="en-US" altLang="ko-KR" sz="1800" dirty="0"/>
              <a:t>By using each option, we can get about 5.5~7dB gains.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372933"/>
            <a:ext cx="4218688" cy="310406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7370" y="3372933"/>
            <a:ext cx="4218688" cy="310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26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evaluation </a:t>
            </a:r>
            <a:r>
              <a:rPr lang="en-US" altLang="ko-KR" dirty="0" smtClean="0"/>
              <a:t>(5/5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1000bits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normal </a:t>
            </a:r>
            <a:r>
              <a:rPr lang="en-US" altLang="ko-KR" sz="2000" dirty="0"/>
              <a:t>packet</a:t>
            </a:r>
            <a:r>
              <a:rPr lang="en-US" altLang="ko-KR" sz="2000" dirty="0" smtClean="0"/>
              <a:t>, </a:t>
            </a:r>
            <a:r>
              <a:rPr lang="en-US" altLang="ko-KR" sz="2000" dirty="0"/>
              <a:t>w/ impairment</a:t>
            </a:r>
            <a:endParaRPr lang="ko-KR" altLang="en-US" sz="2000" dirty="0"/>
          </a:p>
          <a:p>
            <a:pPr lvl="1"/>
            <a:r>
              <a:rPr lang="en-US" altLang="ko-KR" sz="1800" dirty="0" smtClean="0"/>
              <a:t>It </a:t>
            </a:r>
            <a:r>
              <a:rPr lang="en-US" altLang="ko-KR" sz="1800" dirty="0"/>
              <a:t>shows similar trends with the case of short packet </a:t>
            </a:r>
            <a:r>
              <a:rPr lang="en-US" altLang="ko-KR" sz="1800" dirty="0" smtClean="0"/>
              <a:t>size. </a:t>
            </a:r>
          </a:p>
          <a:p>
            <a:pPr lvl="2"/>
            <a:r>
              <a:rPr lang="en-US" altLang="ko-KR" sz="1600" dirty="0" smtClean="0"/>
              <a:t>Option 1 had performed better than Option 2. </a:t>
            </a:r>
          </a:p>
          <a:p>
            <a:pPr lvl="2"/>
            <a:r>
              <a:rPr lang="en-US" altLang="ko-KR" sz="1600" dirty="0" smtClean="0"/>
              <a:t>By using Option 1, we can obtain about 6dB gains than non-HT transmission. 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551" y="3352800"/>
            <a:ext cx="4246049" cy="31242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0751" y="3352800"/>
            <a:ext cx="4246049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39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364179</TotalTime>
  <Words>851</Words>
  <Application>Microsoft Office PowerPoint</Application>
  <PresentationFormat>화면 슬라이드 쇼(4:3)</PresentationFormat>
  <Paragraphs>146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Malgun Gothic</vt:lpstr>
      <vt:lpstr>Malgun Gothic</vt:lpstr>
      <vt:lpstr>Arial</vt:lpstr>
      <vt:lpstr>Times New Roman</vt:lpstr>
      <vt:lpstr>802-11-Submission</vt:lpstr>
      <vt:lpstr>Performance evaluation of ELR transmission</vt:lpstr>
      <vt:lpstr>Introduction </vt:lpstr>
      <vt:lpstr>Recap. </vt:lpstr>
      <vt:lpstr>Recap. </vt:lpstr>
      <vt:lpstr>Performance evaluation (1/5)</vt:lpstr>
      <vt:lpstr>Performance evaluation (2/5)</vt:lpstr>
      <vt:lpstr>Performance evaluation (3/5)</vt:lpstr>
      <vt:lpstr>Performance evaluation (4/5)</vt:lpstr>
      <vt:lpstr>Performance evaluation (5/5)</vt:lpstr>
      <vt:lpstr>Summary </vt:lpstr>
      <vt:lpstr>Straw poll 1 </vt:lpstr>
      <vt:lpstr>Straw poll 2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Lim/IoT Connectivity Standard Task(dongguk.lim@lge.com)</cp:lastModifiedBy>
  <cp:revision>5801</cp:revision>
  <cp:lastPrinted>2017-07-07T02:11:09Z</cp:lastPrinted>
  <dcterms:created xsi:type="dcterms:W3CDTF">2007-05-21T21:00:37Z</dcterms:created>
  <dcterms:modified xsi:type="dcterms:W3CDTF">2024-09-05T23:51:56Z</dcterms:modified>
</cp:coreProperties>
</file>