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A8A85-F547-4EB9-8E25-A031A4B62296}" v="3" dt="2025-01-15T05:04:41.3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EBFA8A85-F547-4EB9-8E25-A031A4B62296}"/>
    <pc:docChg chg="modSld">
      <pc:chgData name="Rainer Strobel" userId="2f077573-362c-4efe-a658-171d725f9cf0" providerId="ADAL" clId="{EBFA8A85-F547-4EB9-8E25-A031A4B62296}" dt="2025-01-15T05:06:56.639" v="119" actId="20577"/>
      <pc:docMkLst>
        <pc:docMk/>
      </pc:docMkLst>
      <pc:sldChg chg="addSp modSp mod">
        <pc:chgData name="Rainer Strobel" userId="2f077573-362c-4efe-a658-171d725f9cf0" providerId="ADAL" clId="{EBFA8A85-F547-4EB9-8E25-A031A4B62296}" dt="2025-01-15T05:06:21.533" v="114" actId="1076"/>
        <pc:sldMkLst>
          <pc:docMk/>
          <pc:sldMk cId="3236391479" sldId="261"/>
        </pc:sldMkLst>
        <pc:spChg chg="mod">
          <ac:chgData name="Rainer Strobel" userId="2f077573-362c-4efe-a658-171d725f9cf0" providerId="ADAL" clId="{EBFA8A85-F547-4EB9-8E25-A031A4B62296}" dt="2025-01-15T05:01:55.109" v="2" actId="20577"/>
          <ac:spMkLst>
            <pc:docMk/>
            <pc:sldMk cId="3236391479" sldId="261"/>
            <ac:spMk id="3" creationId="{BCBBAEA6-8900-CC3E-2FA4-26667B24B698}"/>
          </ac:spMkLst>
        </pc:spChg>
        <pc:spChg chg="add mod">
          <ac:chgData name="Rainer Strobel" userId="2f077573-362c-4efe-a658-171d725f9cf0" providerId="ADAL" clId="{EBFA8A85-F547-4EB9-8E25-A031A4B62296}" dt="2025-01-15T05:03:33.679" v="6" actId="208"/>
          <ac:spMkLst>
            <pc:docMk/>
            <pc:sldMk cId="3236391479" sldId="261"/>
            <ac:spMk id="8" creationId="{66FC9C11-F2AD-5704-F92C-4FAB76C4210B}"/>
          </ac:spMkLst>
        </pc:spChg>
        <pc:spChg chg="add mod">
          <ac:chgData name="Rainer Strobel" userId="2f077573-362c-4efe-a658-171d725f9cf0" providerId="ADAL" clId="{EBFA8A85-F547-4EB9-8E25-A031A4B62296}" dt="2025-01-15T05:06:21.533" v="114" actId="1076"/>
          <ac:spMkLst>
            <pc:docMk/>
            <pc:sldMk cId="3236391479" sldId="261"/>
            <ac:spMk id="14" creationId="{69D149B4-E418-9862-BB55-D6A729184366}"/>
          </ac:spMkLst>
        </pc:spChg>
        <pc:cxnChg chg="add mod">
          <ac:chgData name="Rainer Strobel" userId="2f077573-362c-4efe-a658-171d725f9cf0" providerId="ADAL" clId="{EBFA8A85-F547-4EB9-8E25-A031A4B62296}" dt="2025-01-15T05:04:03.391" v="10" actId="14100"/>
          <ac:cxnSpMkLst>
            <pc:docMk/>
            <pc:sldMk cId="3236391479" sldId="261"/>
            <ac:cxnSpMk id="10" creationId="{767E6A7F-2686-ECA9-4DCA-383B88A1845F}"/>
          </ac:cxnSpMkLst>
        </pc:cxnChg>
        <pc:cxnChg chg="add mod">
          <ac:chgData name="Rainer Strobel" userId="2f077573-362c-4efe-a658-171d725f9cf0" providerId="ADAL" clId="{EBFA8A85-F547-4EB9-8E25-A031A4B62296}" dt="2025-01-15T05:04:36.492" v="14" actId="14100"/>
          <ac:cxnSpMkLst>
            <pc:docMk/>
            <pc:sldMk cId="3236391479" sldId="261"/>
            <ac:cxnSpMk id="12" creationId="{FA6D3180-6B45-EA24-55E9-A0F4EA37566A}"/>
          </ac:cxnSpMkLst>
        </pc:cxnChg>
      </pc:sldChg>
      <pc:sldChg chg="modSp mod">
        <pc:chgData name="Rainer Strobel" userId="2f077573-362c-4efe-a658-171d725f9cf0" providerId="ADAL" clId="{EBFA8A85-F547-4EB9-8E25-A031A4B62296}" dt="2025-01-15T05:06:56.639" v="119" actId="20577"/>
        <pc:sldMkLst>
          <pc:docMk/>
          <pc:sldMk cId="3813535230" sldId="262"/>
        </pc:sldMkLst>
        <pc:spChg chg="mod">
          <ac:chgData name="Rainer Strobel" userId="2f077573-362c-4efe-a658-171d725f9cf0" providerId="ADAL" clId="{EBFA8A85-F547-4EB9-8E25-A031A4B62296}" dt="2025-01-15T05:06:56.639" v="119" actId="20577"/>
          <ac:spMkLst>
            <pc:docMk/>
            <pc:sldMk cId="3813535230" sldId="262"/>
            <ac:spMk id="3" creationId="{E8BDAC19-895D-9EF2-A42B-7A1BF69338E9}"/>
          </ac:spMkLst>
        </pc:spChg>
      </pc:sldChg>
    </pc:docChg>
  </pc:docChgLst>
  <pc:docChgLst>
    <pc:chgData name="Sigurd Schelstraete" userId="cc1875bc-5b00-4f0e-92c1-b5b7dcde1a21" providerId="ADAL" clId="{85DBCDAA-10B7-4DE6-AFE3-412660152143}"/>
    <pc:docChg chg="modMainMaster">
      <pc:chgData name="Sigurd Schelstraete" userId="cc1875bc-5b00-4f0e-92c1-b5b7dcde1a21" providerId="ADAL" clId="{85DBCDAA-10B7-4DE6-AFE3-412660152143}" dt="2024-08-30T20:25:43.411" v="3" actId="20577"/>
      <pc:docMkLst>
        <pc:docMk/>
      </pc:docMkLst>
      <pc:sldMasterChg chg="modSp mod">
        <pc:chgData name="Sigurd Schelstraete" userId="cc1875bc-5b00-4f0e-92c1-b5b7dcde1a21" providerId="ADAL" clId="{85DBCDAA-10B7-4DE6-AFE3-412660152143}" dt="2024-08-30T20:25:43.411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85DBCDAA-10B7-4DE6-AFE3-412660152143}" dt="2024-08-30T20:25:43.4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802.11-24/1480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UHR-LTF for DRU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8/29/2024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830492"/>
              </p:ext>
            </p:extLst>
          </p:nvPr>
        </p:nvGraphicFramePr>
        <p:xfrm>
          <a:off x="855454" y="2380628"/>
          <a:ext cx="7723188" cy="288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089315" progId="Word.Document.8">
                  <p:embed/>
                </p:oleObj>
              </mc:Choice>
              <mc:Fallback>
                <p:oleObj name="Document" r:id="rId3" imgW="8248712" imgH="30893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454" y="2380628"/>
                        <a:ext cx="7723188" cy="288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17A1-F01E-1965-69E6-00B889DF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65AA1-246F-6F6C-2752-997CE349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981200"/>
            <a:ext cx="859734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Distributed RU (DRU) has been agreed in principle as a feature for 11bn TB PPDUs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Exact tone sets for DRU remain to be decided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e.g., proposals in [2-4</a:t>
            </a:r>
            <a:r>
              <a:rPr lang="en-US"/>
              <a:t>] et al.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Additionally, some agreements have been reached on legacy preamble and UHR-STF for DRU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UHR-LTF design aspects have been discussed in [5, 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CDB73-FF22-4D65-FCCA-5F30133DD3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EA14-0DC3-CAF7-04DA-DEA9AF03B7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AE4D95-02A6-9575-E124-A9DF427604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4A677-E49B-E5E2-DFB6-8069F42CA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85195"/>
          </a:xfrm>
        </p:spPr>
        <p:txBody>
          <a:bodyPr/>
          <a:lstStyle/>
          <a:p>
            <a:r>
              <a:rPr lang="en-US" dirty="0"/>
              <a:t>UHR-LTF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982AF-16E4-079A-83C6-385C4EE4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91483"/>
            <a:ext cx="7770813" cy="50839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11be, EHT-LTF can be 1xLTF, 2xLTF or 4xLTF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1xLTF and 2xLTF saves preamble overhead by reducing the duration of the EHT-LTF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TB-PPDU specifically, the following combinations of GI and EHT-LTF type are defined: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design, 1xLTF and 2xLTF consists of only even-numbered tones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52F76-9536-A96C-F1A9-8B7A4127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F21D1-5D1E-9AB2-1FEA-58B085BD57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4B8226-F805-0E10-B4A5-4F8AB96FC9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0C1FC7-7FF1-94AC-7804-F63CA2F9B9B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1837" y="3569016"/>
            <a:ext cx="4586302" cy="201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17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EC40-3C6E-C6F0-3FB1-E204B9D75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UHR-LTF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D571-5A6F-5152-9B07-BB0670E1A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1" y="1861932"/>
            <a:ext cx="840850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DRU tone sets contain many instances where the DRU consists of odd-numbered tones or contains a significant number of odd-numbered 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would appear to preclude the use of 1xLTF and 2xLTF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4xLTF can be still used, 4xLTF for TB-PPDU is currently only defined with GI=3.2 </a:t>
            </a:r>
            <a:r>
              <a:rPr lang="en-US" dirty="0" err="1"/>
              <a:t>usec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GI is used for the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results in higher overhead during data transmission (up to 10%)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4xLTF is the only available LTF mode for DRU, it is recommended that a combination with lower GI (e.g., 1.6 </a:t>
            </a:r>
            <a:r>
              <a:rPr lang="en-US" dirty="0" err="1"/>
              <a:t>usec</a:t>
            </a:r>
            <a:r>
              <a:rPr lang="en-US" dirty="0"/>
              <a:t>) is defined in UHR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44A6A-1F5A-6CA4-E9A4-5F978242C2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47B87-49A6-1C34-6F16-92AA17142B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39050E-BC6F-1CCC-2359-9566BC09B3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11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8CC4-4C43-7949-4CD0-565F52000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BAEA6-8900-CC3E-2FA4-26667B24B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new combination of 4xLTF/GI for use with TB-PPDU for DRU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instance, by extending Table 9-49: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687CD-8083-F5D1-922C-0879AA8EE0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BE6A1-43E6-CBDB-6FB5-759282DBEC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ACF6A4-76DE-26DC-96AC-6650255D78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73478F-B7C6-3372-33B3-5BC5CD3B8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964" y="3313895"/>
            <a:ext cx="7812659" cy="2244617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6FC9C11-F2AD-5704-F92C-4FAB76C4210B}"/>
              </a:ext>
            </a:extLst>
          </p:cNvPr>
          <p:cNvSpPr/>
          <p:nvPr/>
        </p:nvSpPr>
        <p:spPr bwMode="auto">
          <a:xfrm>
            <a:off x="3942080" y="3982720"/>
            <a:ext cx="1808480" cy="538480"/>
          </a:xfrm>
          <a:prstGeom prst="round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7E6A7F-2686-ECA9-4DCA-383B88A1845F}"/>
              </a:ext>
            </a:extLst>
          </p:cNvPr>
          <p:cNvCxnSpPr>
            <a:cxnSpLocks/>
          </p:cNvCxnSpPr>
          <p:nvPr/>
        </p:nvCxnSpPr>
        <p:spPr bwMode="auto">
          <a:xfrm flipH="1">
            <a:off x="5750560" y="4287520"/>
            <a:ext cx="6908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A6D3180-6B45-EA24-55E9-A0F4EA37566A}"/>
              </a:ext>
            </a:extLst>
          </p:cNvPr>
          <p:cNvCxnSpPr>
            <a:cxnSpLocks/>
          </p:cNvCxnSpPr>
          <p:nvPr/>
        </p:nvCxnSpPr>
        <p:spPr bwMode="auto">
          <a:xfrm flipV="1">
            <a:off x="6441440" y="4287520"/>
            <a:ext cx="0" cy="99568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9D149B4-E418-9862-BB55-D6A729184366}"/>
              </a:ext>
            </a:extLst>
          </p:cNvPr>
          <p:cNvSpPr txBox="1"/>
          <p:nvPr/>
        </p:nvSpPr>
        <p:spPr>
          <a:xfrm>
            <a:off x="5529293" y="5235894"/>
            <a:ext cx="25095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FF0000"/>
                </a:solidFill>
              </a:rPr>
              <a:t>Alternative subfield values for 4xUHR LTF+1.6us GI</a:t>
            </a:r>
          </a:p>
          <a:p>
            <a:r>
              <a:rPr lang="de-DE" sz="1600" dirty="0">
                <a:solidFill>
                  <a:srgbClr val="FF0000"/>
                </a:solidFill>
              </a:rPr>
              <a:t>(as  1x and 2x LTF is not used for DRU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9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C5DF2-5CED-2295-575D-F419DE9B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AD60E-C990-B264-D851-8BE7CF79F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Specification Framework for </a:t>
            </a:r>
            <a:r>
              <a:rPr lang="en-US" dirty="0" err="1"/>
              <a:t>TGbn</a:t>
            </a:r>
            <a:r>
              <a:rPr lang="en-US" dirty="0"/>
              <a:t>, 802.11-0209r4</a:t>
            </a:r>
          </a:p>
          <a:p>
            <a:r>
              <a:rPr lang="en-US" dirty="0"/>
              <a:t>[2] DRU Tone Plan for 11bn-Follow Up, 802.11- 24/1187</a:t>
            </a:r>
          </a:p>
          <a:p>
            <a:r>
              <a:rPr lang="en-US" dirty="0"/>
              <a:t>[3] Mirror Symmetric 20 MHz DRU Tone Plan within 242 RRU Boundary , 802.11- 24/1096</a:t>
            </a:r>
          </a:p>
          <a:p>
            <a:r>
              <a:rPr lang="en-US" dirty="0"/>
              <a:t>[4] Tone distribution in DRU with preamble puncturing, 802.11- 24/1245 </a:t>
            </a:r>
          </a:p>
          <a:p>
            <a:r>
              <a:rPr lang="en-US" dirty="0"/>
              <a:t>[5] Thoughts on UHR-LTF for DRU, 802.11- 24/1097 </a:t>
            </a:r>
          </a:p>
          <a:p>
            <a:r>
              <a:rPr lang="en-US" dirty="0"/>
              <a:t>[6] UHR-LTF Design for DRU, 802.11- 24/1114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0F48C-8DE3-E2D6-60F0-C3D1F6643C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A7A28-418E-859C-B016-65D0122338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0135FE-218D-BAE0-5B99-F52A3400C0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0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64576-FB66-7FA1-D7AD-70D30EC0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DAC19-895D-9EF2-A42B-7A1BF6933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UHR-LTF shall define 4xUHR-LTF with GI=1.6 </a:t>
            </a:r>
            <a:r>
              <a:rPr lang="en-US" dirty="0" err="1"/>
              <a:t>usec</a:t>
            </a:r>
            <a:r>
              <a:rPr lang="en-US" dirty="0"/>
              <a:t> for use </a:t>
            </a:r>
            <a:r>
              <a:rPr lang="en-US"/>
              <a:t>with DRU TB-PPDU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Y/N/A: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712DA-074C-783D-AB2C-CFDAD85D9E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BE75F-DADD-0C03-A789-56EEC2EA41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C30A21-CE22-05BE-7CDD-9D07D24E04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53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</TotalTime>
  <Words>466</Words>
  <Application>Microsoft Office PowerPoint</Application>
  <PresentationFormat>On-screen Show (4:3)</PresentationFormat>
  <Paragraphs>69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Unicode MS</vt:lpstr>
      <vt:lpstr>Times New Roman</vt:lpstr>
      <vt:lpstr>Office Theme</vt:lpstr>
      <vt:lpstr>Document</vt:lpstr>
      <vt:lpstr>UHR-LTF for DRU</vt:lpstr>
      <vt:lpstr>Introduction</vt:lpstr>
      <vt:lpstr>UHR-LTF</vt:lpstr>
      <vt:lpstr>UHR-LTF for DRU</vt:lpstr>
      <vt:lpstr>Proposal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Rainer Strobel</cp:lastModifiedBy>
  <cp:revision>1</cp:revision>
  <cp:lastPrinted>1601-01-01T00:00:00Z</cp:lastPrinted>
  <dcterms:created xsi:type="dcterms:W3CDTF">2023-12-14T20:07:22Z</dcterms:created>
  <dcterms:modified xsi:type="dcterms:W3CDTF">2025-01-15T05:07:01Z</dcterms:modified>
</cp:coreProperties>
</file>