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19"/>
  </p:notesMasterIdLst>
  <p:handoutMasterIdLst>
    <p:handoutMasterId r:id="rId20"/>
  </p:handoutMasterIdLst>
  <p:sldIdLst>
    <p:sldId id="287" r:id="rId7"/>
    <p:sldId id="335" r:id="rId8"/>
    <p:sldId id="355" r:id="rId9"/>
    <p:sldId id="357" r:id="rId10"/>
    <p:sldId id="360" r:id="rId11"/>
    <p:sldId id="361" r:id="rId12"/>
    <p:sldId id="346" r:id="rId13"/>
    <p:sldId id="358" r:id="rId14"/>
    <p:sldId id="364" r:id="rId15"/>
    <p:sldId id="359" r:id="rId16"/>
    <p:sldId id="356" r:id="rId17"/>
    <p:sldId id="36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38EC85-6A27-D44A-BC25-D838A2F319A1}" v="9" dt="2021-03-23T06:12:36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26" autoAdjust="0"/>
    <p:restoredTop sz="95970" autoAdjust="0"/>
  </p:normalViewPr>
  <p:slideViewPr>
    <p:cSldViewPr snapToGrid="0">
      <p:cViewPr varScale="1">
        <p:scale>
          <a:sx n="160" d="100"/>
          <a:sy n="160" d="100"/>
        </p:scale>
        <p:origin x="538" y="91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6" d="100"/>
          <a:sy n="126" d="100"/>
        </p:scale>
        <p:origin x="4910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slin, Mika (Nokia - FI/Espoo)" userId="67c41d2c-4987-4500-b415-d9e92aed693c" providerId="ADAL" clId="{2638EC85-6A27-D44A-BC25-D838A2F319A1}"/>
    <pc:docChg chg="undo custSel addSld delSld modSld modMainMaster">
      <pc:chgData name="Kasslin, Mika (Nokia - FI/Espoo)" userId="67c41d2c-4987-4500-b415-d9e92aed693c" providerId="ADAL" clId="{2638EC85-6A27-D44A-BC25-D838A2F319A1}" dt="2021-03-23T06:14:09.169" v="4558" actId="20577"/>
      <pc:docMkLst>
        <pc:docMk/>
      </pc:docMkLst>
      <pc:sldChg chg="del">
        <pc:chgData name="Kasslin, Mika (Nokia - FI/Espoo)" userId="67c41d2c-4987-4500-b415-d9e92aed693c" providerId="ADAL" clId="{2638EC85-6A27-D44A-BC25-D838A2F319A1}" dt="2021-03-22T11:06:25.115" v="1176" actId="2696"/>
        <pc:sldMkLst>
          <pc:docMk/>
          <pc:sldMk cId="31946241" sldId="282"/>
        </pc:sldMkLst>
      </pc:sldChg>
      <pc:sldChg chg="modSp mod">
        <pc:chgData name="Kasslin, Mika (Nokia - FI/Espoo)" userId="67c41d2c-4987-4500-b415-d9e92aed693c" providerId="ADAL" clId="{2638EC85-6A27-D44A-BC25-D838A2F319A1}" dt="2021-03-22T14:51:17.246" v="4520" actId="20577"/>
        <pc:sldMkLst>
          <pc:docMk/>
          <pc:sldMk cId="1226111485" sldId="287"/>
        </pc:sldMkLst>
        <pc:spChg chg="mod">
          <ac:chgData name="Kasslin, Mika (Nokia - FI/Espoo)" userId="67c41d2c-4987-4500-b415-d9e92aed693c" providerId="ADAL" clId="{2638EC85-6A27-D44A-BC25-D838A2F319A1}" dt="2021-03-22T14:51:17.246" v="4520" actId="20577"/>
          <ac:spMkLst>
            <pc:docMk/>
            <pc:sldMk cId="1226111485" sldId="287"/>
            <ac:spMk id="7" creationId="{00000000-0000-0000-0000-000000000000}"/>
          </ac:spMkLst>
        </pc:spChg>
        <pc:spChg chg="mod">
          <ac:chgData name="Kasslin, Mika (Nokia - FI/Espoo)" userId="67c41d2c-4987-4500-b415-d9e92aed693c" providerId="ADAL" clId="{2638EC85-6A27-D44A-BC25-D838A2F319A1}" dt="2021-03-22T09:57:15.349" v="5" actId="20577"/>
          <ac:spMkLst>
            <pc:docMk/>
            <pc:sldMk cId="1226111485" sldId="287"/>
            <ac:spMk id="8" creationId="{00000000-0000-0000-0000-000000000000}"/>
          </ac:spMkLst>
        </pc:spChg>
      </pc:sldChg>
      <pc:sldChg chg="modSp mod">
        <pc:chgData name="Kasslin, Mika (Nokia - FI/Espoo)" userId="67c41d2c-4987-4500-b415-d9e92aed693c" providerId="ADAL" clId="{2638EC85-6A27-D44A-BC25-D838A2F319A1}" dt="2021-03-22T14:43:01.493" v="4083" actId="20577"/>
        <pc:sldMkLst>
          <pc:docMk/>
          <pc:sldMk cId="3271880493" sldId="323"/>
        </pc:sldMkLst>
        <pc:spChg chg="mod">
          <ac:chgData name="Kasslin, Mika (Nokia - FI/Espoo)" userId="67c41d2c-4987-4500-b415-d9e92aed693c" providerId="ADAL" clId="{2638EC85-6A27-D44A-BC25-D838A2F319A1}" dt="2021-03-22T14:43:01.493" v="4083" actId="20577"/>
          <ac:spMkLst>
            <pc:docMk/>
            <pc:sldMk cId="3271880493" sldId="323"/>
            <ac:spMk id="3" creationId="{F0AD7E99-457E-4542-84F8-EE86FBBA9AA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3:25.421" v="4552" actId="13926"/>
        <pc:sldMkLst>
          <pc:docMk/>
          <pc:sldMk cId="307241452" sldId="325"/>
        </pc:sldMkLst>
        <pc:spChg chg="mod">
          <ac:chgData name="Kasslin, Mika (Nokia - FI/Espoo)" userId="67c41d2c-4987-4500-b415-d9e92aed693c" providerId="ADAL" clId="{2638EC85-6A27-D44A-BC25-D838A2F319A1}" dt="2021-03-22T14:11:14.519" v="2491" actId="20577"/>
          <ac:spMkLst>
            <pc:docMk/>
            <pc:sldMk cId="307241452" sldId="325"/>
            <ac:spMk id="2" creationId="{16F21271-59CF-4C9C-AFC4-6EE38A87B808}"/>
          </ac:spMkLst>
        </pc:spChg>
        <pc:spChg chg="mod">
          <ac:chgData name="Kasslin, Mika (Nokia - FI/Espoo)" userId="67c41d2c-4987-4500-b415-d9e92aed693c" providerId="ADAL" clId="{2638EC85-6A27-D44A-BC25-D838A2F319A1}" dt="2021-03-23T06:13:25.421" v="4552" actId="13926"/>
          <ac:spMkLst>
            <pc:docMk/>
            <pc:sldMk cId="307241452" sldId="325"/>
            <ac:spMk id="3" creationId="{7CEC814B-A58D-4C87-9917-50E3D003FFB5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12:33.540" v="2493" actId="2696"/>
        <pc:sldMkLst>
          <pc:docMk/>
          <pc:sldMk cId="4050240343" sldId="326"/>
        </pc:sldMkLst>
      </pc:sldChg>
      <pc:sldChg chg="modSp mod delCm">
        <pc:chgData name="Kasslin, Mika (Nokia - FI/Espoo)" userId="67c41d2c-4987-4500-b415-d9e92aed693c" providerId="ADAL" clId="{2638EC85-6A27-D44A-BC25-D838A2F319A1}" dt="2021-03-23T06:14:09.169" v="4558" actId="20577"/>
        <pc:sldMkLst>
          <pc:docMk/>
          <pc:sldMk cId="1704975782" sldId="328"/>
        </pc:sldMkLst>
        <pc:spChg chg="mod">
          <ac:chgData name="Kasslin, Mika (Nokia - FI/Espoo)" userId="67c41d2c-4987-4500-b415-d9e92aed693c" providerId="ADAL" clId="{2638EC85-6A27-D44A-BC25-D838A2F319A1}" dt="2021-03-23T06:14:09.169" v="4558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2:01.248" v="4528" actId="13926"/>
        <pc:sldMkLst>
          <pc:docMk/>
          <pc:sldMk cId="946981746" sldId="329"/>
        </pc:sldMkLst>
        <pc:spChg chg="mod">
          <ac:chgData name="Kasslin, Mika (Nokia - FI/Espoo)" userId="67c41d2c-4987-4500-b415-d9e92aed693c" providerId="ADAL" clId="{2638EC85-6A27-D44A-BC25-D838A2F319A1}" dt="2021-03-22T14:45:59.694" v="4288" actId="20577"/>
          <ac:spMkLst>
            <pc:docMk/>
            <pc:sldMk cId="946981746" sldId="329"/>
            <ac:spMk id="2" creationId="{C8C99E19-E149-4F77-AAB2-6AF97FC5D4C0}"/>
          </ac:spMkLst>
        </pc:spChg>
        <pc:spChg chg="mod">
          <ac:chgData name="Kasslin, Mika (Nokia - FI/Espoo)" userId="67c41d2c-4987-4500-b415-d9e92aed693c" providerId="ADAL" clId="{2638EC85-6A27-D44A-BC25-D838A2F319A1}" dt="2021-03-23T06:12:01.248" v="4528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45:56.598" v="4287" actId="2696"/>
        <pc:sldMkLst>
          <pc:docMk/>
          <pc:sldMk cId="859352276" sldId="330"/>
        </pc:sldMkLst>
      </pc:sldChg>
      <pc:sldChg chg="del">
        <pc:chgData name="Kasslin, Mika (Nokia - FI/Espoo)" userId="67c41d2c-4987-4500-b415-d9e92aed693c" providerId="ADAL" clId="{2638EC85-6A27-D44A-BC25-D838A2F319A1}" dt="2021-03-22T14:12:10.374" v="2492" actId="2696"/>
        <pc:sldMkLst>
          <pc:docMk/>
          <pc:sldMk cId="1270419353" sldId="333"/>
        </pc:sldMkLst>
      </pc:sldChg>
      <pc:sldChg chg="del">
        <pc:chgData name="Kasslin, Mika (Nokia - FI/Espoo)" userId="67c41d2c-4987-4500-b415-d9e92aed693c" providerId="ADAL" clId="{2638EC85-6A27-D44A-BC25-D838A2F319A1}" dt="2021-03-22T14:35:07.061" v="3362" actId="2696"/>
        <pc:sldMkLst>
          <pc:docMk/>
          <pc:sldMk cId="1466351738" sldId="334"/>
        </pc:sldMkLst>
      </pc:sldChg>
      <pc:sldChg chg="modSp new mod delCm">
        <pc:chgData name="Kasslin, Mika (Nokia - FI/Espoo)" userId="67c41d2c-4987-4500-b415-d9e92aed693c" providerId="ADAL" clId="{2638EC85-6A27-D44A-BC25-D838A2F319A1}" dt="2021-03-23T06:11:47.753" v="4526" actId="20577"/>
        <pc:sldMkLst>
          <pc:docMk/>
          <pc:sldMk cId="1668250981" sldId="335"/>
        </pc:sldMkLst>
        <pc:spChg chg="mod">
          <ac:chgData name="Kasslin, Mika (Nokia - FI/Espoo)" userId="67c41d2c-4987-4500-b415-d9e92aed693c" providerId="ADAL" clId="{2638EC85-6A27-D44A-BC25-D838A2F319A1}" dt="2021-03-22T10:07:26.981" v="13" actId="20577"/>
          <ac:spMkLst>
            <pc:docMk/>
            <pc:sldMk cId="1668250981" sldId="335"/>
            <ac:spMk id="2" creationId="{6E040630-7F34-6C4A-AC52-4D5FF0C815E0}"/>
          </ac:spMkLst>
        </pc:spChg>
        <pc:spChg chg="mod">
          <ac:chgData name="Kasslin, Mika (Nokia - FI/Espoo)" userId="67c41d2c-4987-4500-b415-d9e92aed693c" providerId="ADAL" clId="{2638EC85-6A27-D44A-BC25-D838A2F319A1}" dt="2021-03-23T06:11:47.753" v="4526" actId="20577"/>
          <ac:spMkLst>
            <pc:docMk/>
            <pc:sldMk cId="1668250981" sldId="335"/>
            <ac:spMk id="3" creationId="{9AB3F7AA-37B4-0942-A4BA-9B890C6110A6}"/>
          </ac:spMkLst>
        </pc:spChg>
      </pc:sldChg>
      <pc:sldChg chg="modSp new mod">
        <pc:chgData name="Kasslin, Mika (Nokia - FI/Espoo)" userId="67c41d2c-4987-4500-b415-d9e92aed693c" providerId="ADAL" clId="{2638EC85-6A27-D44A-BC25-D838A2F319A1}" dt="2021-03-23T06:12:36.442" v="4546" actId="20577"/>
        <pc:sldMkLst>
          <pc:docMk/>
          <pc:sldMk cId="173697168" sldId="336"/>
        </pc:sldMkLst>
        <pc:spChg chg="mod">
          <ac:chgData name="Kasslin, Mika (Nokia - FI/Espoo)" userId="67c41d2c-4987-4500-b415-d9e92aed693c" providerId="ADAL" clId="{2638EC85-6A27-D44A-BC25-D838A2F319A1}" dt="2021-03-23T06:12:11.706" v="4539" actId="20577"/>
          <ac:spMkLst>
            <pc:docMk/>
            <pc:sldMk cId="173697168" sldId="336"/>
            <ac:spMk id="2" creationId="{408F7E1E-B272-8E4E-BA11-7CA25A76C277}"/>
          </ac:spMkLst>
        </pc:spChg>
        <pc:spChg chg="mod">
          <ac:chgData name="Kasslin, Mika (Nokia - FI/Espoo)" userId="67c41d2c-4987-4500-b415-d9e92aed693c" providerId="ADAL" clId="{2638EC85-6A27-D44A-BC25-D838A2F319A1}" dt="2021-03-23T06:12:36.442" v="4546" actId="20577"/>
          <ac:spMkLst>
            <pc:docMk/>
            <pc:sldMk cId="173697168" sldId="336"/>
            <ac:spMk id="3" creationId="{6307100D-C9E8-0944-88F5-027AB8AA8E96}"/>
          </ac:spMkLst>
        </pc:spChg>
      </pc:sldChg>
      <pc:sldMasterChg chg="modSp mod">
        <pc:chgData name="Kasslin, Mika (Nokia - FI/Espoo)" userId="67c41d2c-4987-4500-b415-d9e92aed693c" providerId="ADAL" clId="{2638EC85-6A27-D44A-BC25-D838A2F319A1}" dt="2021-03-22T14:36:45.568" v="3372" actId="20577"/>
        <pc:sldMasterMkLst>
          <pc:docMk/>
          <pc:sldMasterMk cId="539040119" sldId="2147483695"/>
        </pc:sldMasterMkLst>
        <pc:spChg chg="mod">
          <ac:chgData name="Kasslin, Mika (Nokia - FI/Espoo)" userId="67c41d2c-4987-4500-b415-d9e92aed693c" providerId="ADAL" clId="{2638EC85-6A27-D44A-BC25-D838A2F319A1}" dt="2021-03-22T14:36:45.568" v="3372" actId="20577"/>
          <ac:spMkLst>
            <pc:docMk/>
            <pc:sldMasterMk cId="539040119" sldId="2147483695"/>
            <ac:spMk id="11" creationId="{A2C1934C-D9E1-4B95-BD7A-3A16B08E8C44}"/>
          </ac:spMkLst>
        </pc:spChg>
      </pc:sldMasterChg>
    </pc:docChg>
  </pc:docChgLst>
  <pc:docChgLst>
    <pc:chgData name="Galati Giordano, Lorenzo (Nokia - DE/Stuttgart)" userId="d670983f-5ed8-4511-999e-9a574b4ae3ee" providerId="ADAL" clId="{9DBECB6D-E04A-47CF-8E95-C13E1479C5B7}"/>
    <pc:docChg chg="undo custSel modSld">
      <pc:chgData name="Galati Giordano, Lorenzo (Nokia - DE/Stuttgart)" userId="d670983f-5ed8-4511-999e-9a574b4ae3ee" providerId="ADAL" clId="{9DBECB6D-E04A-47CF-8E95-C13E1479C5B7}" dt="2021-03-22T21:29:17.237" v="305" actId="20577"/>
      <pc:docMkLst>
        <pc:docMk/>
      </pc:docMkLst>
      <pc:sldChg chg="modSp addCm modCm">
        <pc:chgData name="Galati Giordano, Lorenzo (Nokia - DE/Stuttgart)" userId="d670983f-5ed8-4511-999e-9a574b4ae3ee" providerId="ADAL" clId="{9DBECB6D-E04A-47CF-8E95-C13E1479C5B7}" dt="2021-03-22T21:21:37.924" v="256" actId="14100"/>
        <pc:sldMkLst>
          <pc:docMk/>
          <pc:sldMk cId="307241452" sldId="325"/>
        </pc:sldMkLst>
        <pc:spChg chg="mod">
          <ac:chgData name="Galati Giordano, Lorenzo (Nokia - DE/Stuttgart)" userId="d670983f-5ed8-4511-999e-9a574b4ae3ee" providerId="ADAL" clId="{9DBECB6D-E04A-47CF-8E95-C13E1479C5B7}" dt="2021-03-22T21:21:37.924" v="256" actId="14100"/>
          <ac:spMkLst>
            <pc:docMk/>
            <pc:sldMk cId="307241452" sldId="325"/>
            <ac:spMk id="3" creationId="{7CEC814B-A58D-4C87-9917-50E3D003FFB5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9:17.237" v="305" actId="20577"/>
        <pc:sldMkLst>
          <pc:docMk/>
          <pc:sldMk cId="1704975782" sldId="328"/>
        </pc:sldMkLst>
        <pc:spChg chg="mod">
          <ac:chgData name="Galati Giordano, Lorenzo (Nokia - DE/Stuttgart)" userId="d670983f-5ed8-4511-999e-9a574b4ae3ee" providerId="ADAL" clId="{9DBECB6D-E04A-47CF-8E95-C13E1479C5B7}" dt="2021-03-22T21:29:17.237" v="305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6:48.982" v="285"/>
        <pc:sldMkLst>
          <pc:docMk/>
          <pc:sldMk cId="946981746" sldId="329"/>
        </pc:sldMkLst>
        <pc:spChg chg="mod">
          <ac:chgData name="Galati Giordano, Lorenzo (Nokia - DE/Stuttgart)" userId="d670983f-5ed8-4511-999e-9a574b4ae3ee" providerId="ADAL" clId="{9DBECB6D-E04A-47CF-8E95-C13E1479C5B7}" dt="2021-03-22T21:26:32.027" v="283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modSp addCm delCm modCm">
        <pc:chgData name="Galati Giordano, Lorenzo (Nokia - DE/Stuttgart)" userId="d670983f-5ed8-4511-999e-9a574b4ae3ee" providerId="ADAL" clId="{9DBECB6D-E04A-47CF-8E95-C13E1479C5B7}" dt="2021-03-22T21:12:05.689" v="99"/>
        <pc:sldMkLst>
          <pc:docMk/>
          <pc:sldMk cId="1668250981" sldId="335"/>
        </pc:sldMkLst>
        <pc:spChg chg="mod">
          <ac:chgData name="Galati Giordano, Lorenzo (Nokia - DE/Stuttgart)" userId="d670983f-5ed8-4511-999e-9a574b4ae3ee" providerId="ADAL" clId="{9DBECB6D-E04A-47CF-8E95-C13E1479C5B7}" dt="2021-03-22T21:09:40.368" v="58" actId="20577"/>
          <ac:spMkLst>
            <pc:docMk/>
            <pc:sldMk cId="1668250981" sldId="335"/>
            <ac:spMk id="3" creationId="{9AB3F7AA-37B4-0942-A4BA-9B890C6110A6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8B73F1-7873-443C-8040-A0F19D3BBBD5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618D7-EC89-435D-A74D-1DE850F85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48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62240-A291-45F9-A4E0-572AF6DA2E6A}" type="datetimeFigureOut">
              <a:rPr lang="en-US" smtClean="0"/>
              <a:t>9/2/2024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页眉占位符 8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549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38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711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83463" y="6475413"/>
            <a:ext cx="199413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Lei Zhou (New H3C)</a:t>
            </a:r>
            <a:endParaRPr lang="en-US" dirty="0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1" y="6481446"/>
            <a:ext cx="207108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1" y="6481446"/>
            <a:ext cx="207108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341605" y="6481446"/>
            <a:ext cx="1994136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da-DK" dirty="0" smtClean="0"/>
              <a:t>Lei Zhou (New H3C)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0" y="6481446"/>
            <a:ext cx="207108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1" y="6481446"/>
            <a:ext cx="207108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xmlns="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1" y="6481446"/>
            <a:ext cx="207108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1" y="6481446"/>
            <a:ext cx="207108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1" y="6481446"/>
            <a:ext cx="207108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1" y="6481446"/>
            <a:ext cx="207108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1" y="6481446"/>
            <a:ext cx="207108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04039" y="6475413"/>
            <a:ext cx="248786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Xiangxin Gu (</a:t>
            </a:r>
            <a:r>
              <a:rPr lang="en-US" dirty="0" err="1"/>
              <a:t>Spreadtrum</a:t>
            </a:r>
            <a:r>
              <a:rPr lang="en-US" dirty="0"/>
              <a:t>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39180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802.11-2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4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/</a:t>
            </a:r>
            <a:r>
              <a:rPr lang="en-US" altLang="en-US" sz="18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1472r1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xmlns="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4795" y="332601"/>
            <a:ext cx="139140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 smtClean="0">
                <a:cs typeface="+mn-cs"/>
              </a:rPr>
              <a:t>Aug 2024</a:t>
            </a:r>
            <a:endParaRPr lang="en-US" sz="1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package" Target="../embeddings/Microsoft_Visio___1.vsdx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Visio___2.vsdx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7" y="749508"/>
            <a:ext cx="10363200" cy="123544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</a:t>
            </a:r>
            <a:r>
              <a:rPr lang="en-US" dirty="0" smtClean="0"/>
              <a:t>onsideration </a:t>
            </a:r>
            <a:r>
              <a:rPr lang="en-US" dirty="0"/>
              <a:t>on </a:t>
            </a:r>
            <a:r>
              <a:rPr lang="en-US" dirty="0" smtClean="0"/>
              <a:t>DRU for </a:t>
            </a:r>
            <a:r>
              <a:rPr lang="en-US" dirty="0"/>
              <a:t>11bn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2024-09-02</a:t>
            </a:r>
            <a:endParaRPr lang="en-GB" sz="2000" b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03006" y="6492875"/>
            <a:ext cx="2743200" cy="365125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2" name="页脚占位符 4">
            <a:extLst>
              <a:ext uri="{FF2B5EF4-FFF2-40B4-BE49-F238E27FC236}">
                <a16:creationId xmlns:a16="http://schemas.microsoft.com/office/drawing/2014/main" xmlns="" id="{75BF2F47-7382-4FD2-8C90-3E69AFED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33569" y="6492875"/>
            <a:ext cx="1994137" cy="276999"/>
          </a:xfrm>
        </p:spPr>
        <p:txBody>
          <a:bodyPr/>
          <a:lstStyle/>
          <a:p>
            <a:r>
              <a:rPr lang="da-DK" dirty="0" smtClean="0"/>
              <a:t>Lei Zhou (New H3C)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357956" y="276796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681348"/>
              </p:ext>
            </p:extLst>
          </p:nvPr>
        </p:nvGraphicFramePr>
        <p:xfrm>
          <a:off x="2632055" y="3295463"/>
          <a:ext cx="7886702" cy="19281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Lei Zhou</a:t>
                      </a: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New H3C</a:t>
                      </a:r>
                      <a:endParaRPr lang="en-US" sz="1200" b="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Zhou.leih@h3c.com</a:t>
                      </a: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Lei Kong</a:t>
                      </a: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New H3C</a:t>
                      </a:r>
                      <a:endParaRPr lang="en-US" sz="1200" b="0" kern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US" altLang="zh-CN" sz="1200" b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Jun Zhang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New H3C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Xiangxin Gu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err="1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Spreadtrum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Yingqiao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dirty="0" err="1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Quan</a:t>
                      </a: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err="1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Spreadtrum</a:t>
                      </a:r>
                      <a:endParaRPr lang="en-GB" sz="12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57479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SP2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Do you agree to support h</a:t>
            </a:r>
            <a:r>
              <a:rPr lang="en-US" sz="2000" dirty="0"/>
              <a:t>ybrid mode with DRUs (Distributed tone RU) and RRUs in at least BW 20M</a:t>
            </a:r>
            <a:r>
              <a:rPr lang="en-US" altLang="zh-CN" sz="2000" dirty="0"/>
              <a:t>Hz</a:t>
            </a:r>
            <a:r>
              <a:rPr lang="en-US" altLang="zh-CN" sz="2000" dirty="0" smtClean="0"/>
              <a:t>?</a:t>
            </a:r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pPr marL="857250" lvl="2" indent="0">
              <a:buSzPct val="100000"/>
              <a:buNone/>
            </a:pPr>
            <a:endParaRPr lang="en-US" altLang="zh-CN" sz="1400" dirty="0"/>
          </a:p>
          <a:p>
            <a:pPr lvl="2"/>
            <a:r>
              <a:rPr lang="en-US" altLang="zh-CN" sz="1400" dirty="0"/>
              <a:t>Y</a:t>
            </a:r>
          </a:p>
          <a:p>
            <a:pPr lvl="2"/>
            <a:r>
              <a:rPr lang="en-US" altLang="zh-CN" sz="1400" dirty="0"/>
              <a:t>N</a:t>
            </a:r>
          </a:p>
          <a:p>
            <a:pPr lvl="2"/>
            <a:r>
              <a:rPr lang="en-US" altLang="zh-CN" sz="1400" dirty="0"/>
              <a:t>A</a:t>
            </a:r>
          </a:p>
          <a:p>
            <a:endParaRPr lang="en-US" altLang="zh-CN" sz="2000" dirty="0"/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Lei Zhou (New H3C)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636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94128"/>
            <a:ext cx="10363200" cy="2330222"/>
          </a:xfrm>
        </p:spPr>
        <p:txBody>
          <a:bodyPr/>
          <a:lstStyle/>
          <a:p>
            <a:r>
              <a:rPr lang="en-US" altLang="zh-CN" sz="1800" dirty="0" smtClean="0"/>
              <a:t>Do you agree to define Multiple tone gap values for 11bn DRUs BW 20MHz?</a:t>
            </a:r>
          </a:p>
          <a:p>
            <a:pPr lvl="1"/>
            <a:r>
              <a:rPr lang="en-US" altLang="zh-CN" sz="1600" dirty="0" smtClean="0"/>
              <a:t> Tone gap =4 or 9 should be configured for DRUs BW 20MHz</a:t>
            </a:r>
          </a:p>
          <a:p>
            <a:pPr lvl="1"/>
            <a:endParaRPr lang="en-US" altLang="zh-CN" sz="1600" dirty="0"/>
          </a:p>
          <a:p>
            <a:pPr marL="857250" lvl="2" indent="0">
              <a:buSzPct val="100000"/>
              <a:buNone/>
            </a:pPr>
            <a:endParaRPr lang="en-US" altLang="zh-CN" sz="1400" dirty="0"/>
          </a:p>
          <a:p>
            <a:pPr lvl="2"/>
            <a:r>
              <a:rPr lang="en-US" altLang="zh-CN" sz="1400" dirty="0"/>
              <a:t>Y</a:t>
            </a:r>
          </a:p>
          <a:p>
            <a:pPr lvl="2"/>
            <a:r>
              <a:rPr lang="en-US" altLang="zh-CN" sz="1400" dirty="0"/>
              <a:t>N</a:t>
            </a:r>
          </a:p>
          <a:p>
            <a:pPr lvl="2"/>
            <a:r>
              <a:rPr lang="en-US" altLang="zh-CN" sz="1400" dirty="0"/>
              <a:t>A</a:t>
            </a:r>
          </a:p>
          <a:p>
            <a:pPr marL="457200" lvl="1" indent="0">
              <a:buNone/>
            </a:pPr>
            <a:endParaRPr lang="en-US" altLang="zh-CN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41605" y="6481446"/>
            <a:ext cx="1994136" cy="276999"/>
          </a:xfrm>
        </p:spPr>
        <p:txBody>
          <a:bodyPr/>
          <a:lstStyle/>
          <a:p>
            <a:r>
              <a:rPr lang="da-DK" dirty="0"/>
              <a:t>Lei Zhou (New H3C)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778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94127"/>
            <a:ext cx="10363200" cy="2830285"/>
          </a:xfrm>
        </p:spPr>
        <p:txBody>
          <a:bodyPr/>
          <a:lstStyle/>
          <a:p>
            <a:r>
              <a:rPr lang="en-US" altLang="zh-CN" sz="1800" dirty="0"/>
              <a:t>Do you agree to define </a:t>
            </a:r>
            <a:r>
              <a:rPr lang="en-US" altLang="zh-CN" sz="1800" dirty="0" smtClean="0"/>
              <a:t>Multiple tone gap values for 11bn DRUs BW 40MHz?</a:t>
            </a:r>
            <a:endParaRPr lang="en-US" altLang="zh-CN" sz="1800" dirty="0"/>
          </a:p>
          <a:p>
            <a:pPr lvl="1"/>
            <a:r>
              <a:rPr lang="en-US" altLang="zh-CN" sz="1600" dirty="0" smtClean="0"/>
              <a:t> Tone gap =9 or 18 should be configured for </a:t>
            </a:r>
            <a:r>
              <a:rPr lang="en-US" altLang="zh-CN" sz="1600" dirty="0"/>
              <a:t>DRUs BW </a:t>
            </a:r>
            <a:r>
              <a:rPr lang="en-US" altLang="zh-CN" sz="1600" dirty="0" smtClean="0"/>
              <a:t>40MHz</a:t>
            </a:r>
          </a:p>
          <a:p>
            <a:pPr lvl="1"/>
            <a:endParaRPr lang="en-US" altLang="zh-CN" sz="1600" dirty="0"/>
          </a:p>
          <a:p>
            <a:pPr marL="457200" lvl="1" indent="0">
              <a:buNone/>
            </a:pPr>
            <a:endParaRPr lang="en-US" altLang="zh-CN" sz="1600" dirty="0" smtClean="0"/>
          </a:p>
          <a:p>
            <a:pPr marL="857250" lvl="2" indent="0">
              <a:buSzPct val="100000"/>
              <a:buNone/>
            </a:pPr>
            <a:endParaRPr lang="en-US" altLang="zh-CN" sz="1400" dirty="0"/>
          </a:p>
          <a:p>
            <a:pPr lvl="2"/>
            <a:r>
              <a:rPr lang="en-US" altLang="zh-CN" sz="1400" dirty="0"/>
              <a:t>Y</a:t>
            </a:r>
          </a:p>
          <a:p>
            <a:pPr lvl="2"/>
            <a:r>
              <a:rPr lang="en-US" altLang="zh-CN" sz="1400" dirty="0"/>
              <a:t>N</a:t>
            </a:r>
          </a:p>
          <a:p>
            <a:pPr lvl="2"/>
            <a:r>
              <a:rPr lang="en-US" altLang="zh-CN" sz="1400" dirty="0"/>
              <a:t>A</a:t>
            </a:r>
          </a:p>
          <a:p>
            <a:pPr marL="457200" lvl="1" indent="0">
              <a:buNone/>
            </a:pPr>
            <a:endParaRPr lang="en-US" altLang="zh-CN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41605" y="6481446"/>
            <a:ext cx="1994136" cy="276999"/>
          </a:xfrm>
        </p:spPr>
        <p:txBody>
          <a:bodyPr/>
          <a:lstStyle/>
          <a:p>
            <a:r>
              <a:rPr lang="da-DK" dirty="0"/>
              <a:t>Lei Zhou (New H3C)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064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17918"/>
            <a:ext cx="10363200" cy="3711332"/>
          </a:xfrm>
        </p:spPr>
        <p:txBody>
          <a:bodyPr/>
          <a:lstStyle/>
          <a:p>
            <a:r>
              <a:rPr lang="en-US" altLang="zh-CN" sz="1800" dirty="0" smtClean="0"/>
              <a:t>Motion has passed to support </a:t>
            </a:r>
            <a:r>
              <a:rPr lang="en-US" sz="1800" dirty="0"/>
              <a:t>distributed tone RU (“DRU”) </a:t>
            </a:r>
            <a:r>
              <a:rPr lang="en-US" sz="1800" dirty="0" smtClean="0"/>
              <a:t>transmission as follows[1]:</a:t>
            </a:r>
            <a:endParaRPr lang="en-US" altLang="zh-CN" sz="1800" b="1" dirty="0">
              <a:ea typeface="+mn-ea"/>
              <a:cs typeface="+mn-cs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dirty="0"/>
              <a:t>DRUs tone plan design on distribution BW 20MHz and 40MHz is 26-tone RU based DRU method (using 26-tone DRUs as basic building blocks).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dirty="0" err="1" smtClean="0"/>
              <a:t>TGbn</a:t>
            </a:r>
            <a:r>
              <a:rPr lang="en-US" sz="1600" dirty="0" smtClean="0"/>
              <a:t> </a:t>
            </a:r>
            <a:r>
              <a:rPr lang="en-US" sz="1600" dirty="0"/>
              <a:t>supports the hybrid mode with DRUs (Distributed tone RU) and RRUs (Regular RU as existing RU defined in 11ax/be) in UHR UL TB OFDMA transmissions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 smtClean="0"/>
              <a:t>Minimum </a:t>
            </a:r>
            <a:r>
              <a:rPr lang="en-US" sz="1400" dirty="0"/>
              <a:t>PPDU BW for hybrid mode is </a:t>
            </a:r>
            <a:r>
              <a:rPr lang="en-US" sz="1400" dirty="0" smtClean="0"/>
              <a:t>TBD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dirty="0"/>
              <a:t>In a non-punctured 80 MHz PPDU, the following distribution bandwidth modes are allowed for DRU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/>
              <a:t>80 MHz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/>
              <a:t>20 MHz + 20 MHz + 40 MHz (or 40 MHz + 20 MHz + 20 MHz)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41605" y="6481446"/>
            <a:ext cx="1994136" cy="276999"/>
          </a:xfrm>
        </p:spPr>
        <p:txBody>
          <a:bodyPr/>
          <a:lstStyle/>
          <a:p>
            <a:r>
              <a:rPr lang="da-DK" dirty="0"/>
              <a:t>Lei Zhou (New H3C)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825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 on tone gap for </a:t>
            </a:r>
            <a:r>
              <a:rPr lang="en-US" altLang="zh-CN" dirty="0" smtClean="0"/>
              <a:t>DRU BW 20MHz (1/2)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79511"/>
            <a:ext cx="10363200" cy="4721289"/>
          </a:xfrm>
        </p:spPr>
        <p:txBody>
          <a:bodyPr/>
          <a:lstStyle/>
          <a:p>
            <a:r>
              <a:rPr lang="en-US" altLang="zh-CN" b="0" dirty="0" smtClean="0"/>
              <a:t>Although </a:t>
            </a:r>
            <a:r>
              <a:rPr lang="en-US" b="0" dirty="0"/>
              <a:t>DRUs tone plan design on distribution BW 20MHz and 40MHz is 26-tone RU based DRU </a:t>
            </a:r>
            <a:r>
              <a:rPr lang="en-US" b="0" dirty="0" smtClean="0"/>
              <a:t>method</a:t>
            </a:r>
            <a:r>
              <a:rPr lang="zh-CN" altLang="en-US" b="0" dirty="0" smtClean="0"/>
              <a:t>， </a:t>
            </a:r>
            <a:r>
              <a:rPr lang="en-US" altLang="zh-CN" b="0" dirty="0" smtClean="0"/>
              <a:t>tone gap value for DRU isn’t decided yet.</a:t>
            </a:r>
            <a:endParaRPr lang="en-US" b="0" dirty="0" smtClean="0"/>
          </a:p>
          <a:p>
            <a:r>
              <a:rPr lang="en-US" b="0" dirty="0" smtClean="0"/>
              <a:t>From our perspective, multiple t</a:t>
            </a:r>
            <a:r>
              <a:rPr lang="en-US" altLang="zh-CN" b="0" dirty="0" smtClean="0"/>
              <a:t>one gap values should be supported for different purposes as follows:</a:t>
            </a:r>
          </a:p>
          <a:p>
            <a:pPr lvl="1"/>
            <a:r>
              <a:rPr lang="en-US" dirty="0" smtClean="0"/>
              <a:t>Obtain good power boost gain</a:t>
            </a:r>
          </a:p>
          <a:p>
            <a:pPr lvl="1"/>
            <a:r>
              <a:rPr lang="en-US" dirty="0" smtClean="0"/>
              <a:t>Support </a:t>
            </a:r>
            <a:r>
              <a:rPr lang="en-US" dirty="0"/>
              <a:t>hybrid mode with DRUs </a:t>
            </a:r>
            <a:r>
              <a:rPr lang="en-US" dirty="0" smtClean="0"/>
              <a:t>and </a:t>
            </a:r>
            <a:r>
              <a:rPr lang="en-US" dirty="0"/>
              <a:t>RRUs </a:t>
            </a:r>
            <a:endParaRPr lang="en-US" dirty="0" smtClean="0"/>
          </a:p>
          <a:p>
            <a:r>
              <a:rPr lang="en-US" b="0" dirty="0" smtClean="0"/>
              <a:t>For </a:t>
            </a:r>
            <a:r>
              <a:rPr lang="en-US" altLang="zh-CN" b="0" dirty="0" smtClean="0"/>
              <a:t>BW </a:t>
            </a:r>
            <a:r>
              <a:rPr lang="en-US" b="0" dirty="0"/>
              <a:t>20M</a:t>
            </a:r>
            <a:r>
              <a:rPr lang="en-US" altLang="zh-CN" b="0" dirty="0"/>
              <a:t>Hz </a:t>
            </a:r>
            <a:r>
              <a:rPr lang="zh-CN" altLang="en-US" b="0" dirty="0" smtClean="0"/>
              <a:t>，</a:t>
            </a:r>
            <a:r>
              <a:rPr lang="en-US" altLang="zh-CN" b="0" dirty="0"/>
              <a:t>Tone </a:t>
            </a:r>
            <a:r>
              <a:rPr lang="en-US" altLang="zh-CN" b="0" dirty="0" smtClean="0"/>
              <a:t>Gap equals to 9 </a:t>
            </a:r>
            <a:r>
              <a:rPr lang="en-US" altLang="zh-CN" b="0" dirty="0"/>
              <a:t>for good power boost gain</a:t>
            </a:r>
            <a:endParaRPr lang="en-US" b="0" dirty="0"/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endParaRPr lang="en-US" altLang="zh-CN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41605" y="6481446"/>
            <a:ext cx="1994136" cy="276999"/>
          </a:xfrm>
        </p:spPr>
        <p:txBody>
          <a:bodyPr/>
          <a:lstStyle/>
          <a:p>
            <a:r>
              <a:rPr lang="da-DK" dirty="0"/>
              <a:t>Lei Zhou (New H3C)</a:t>
            </a:r>
            <a:endParaRPr lang="en-GB" dirty="0"/>
          </a:p>
        </p:txBody>
      </p:sp>
      <p:cxnSp>
        <p:nvCxnSpPr>
          <p:cNvPr id="8" name="直接箭头连接符 7"/>
          <p:cNvCxnSpPr/>
          <p:nvPr/>
        </p:nvCxnSpPr>
        <p:spPr bwMode="auto">
          <a:xfrm>
            <a:off x="2688908" y="4644005"/>
            <a:ext cx="1741437" cy="58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5" name="文本框 14"/>
          <p:cNvSpPr txBox="1"/>
          <p:nvPr/>
        </p:nvSpPr>
        <p:spPr>
          <a:xfrm>
            <a:off x="3010735" y="4413153"/>
            <a:ext cx="9497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/>
              <a:t>Tone Gap=9</a:t>
            </a:r>
            <a:endParaRPr lang="en-US" sz="1200" dirty="0"/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2688908" y="47255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9" name="对象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8562812"/>
              </p:ext>
            </p:extLst>
          </p:nvPr>
        </p:nvGraphicFramePr>
        <p:xfrm>
          <a:off x="2688908" y="4725513"/>
          <a:ext cx="6105525" cy="158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Visio" r:id="rId5" imgW="11635758" imgH="2994762" progId="Visio.Drawing.15">
                  <p:embed/>
                </p:oleObj>
              </mc:Choice>
              <mc:Fallback>
                <p:oleObj name="Visio" r:id="rId5" imgW="11635758" imgH="2994762" progId="Visio.Drawing.1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8908" y="4725513"/>
                        <a:ext cx="6105525" cy="158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074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on tone gap for </a:t>
            </a:r>
            <a:r>
              <a:rPr lang="en-US" altLang="zh-CN" dirty="0" smtClean="0"/>
              <a:t>DRU 20MHz(2/2)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For </a:t>
            </a:r>
            <a:r>
              <a:rPr lang="en-US" altLang="zh-CN" b="0" dirty="0"/>
              <a:t>BW </a:t>
            </a:r>
            <a:r>
              <a:rPr lang="en-US" b="0" dirty="0"/>
              <a:t>20M</a:t>
            </a:r>
            <a:r>
              <a:rPr lang="en-US" altLang="zh-CN" b="0" dirty="0"/>
              <a:t>Hz </a:t>
            </a:r>
            <a:r>
              <a:rPr lang="zh-CN" altLang="en-US" b="0" dirty="0"/>
              <a:t>，</a:t>
            </a:r>
            <a:r>
              <a:rPr lang="en-US" altLang="zh-CN" b="0" dirty="0"/>
              <a:t>Tone Gap equals to </a:t>
            </a:r>
            <a:r>
              <a:rPr lang="en-US" altLang="zh-CN" b="0" dirty="0" smtClean="0"/>
              <a:t>4 </a:t>
            </a:r>
            <a:r>
              <a:rPr lang="en-US" altLang="zh-CN" b="0" dirty="0"/>
              <a:t>for hybrid mode with DRUs and </a:t>
            </a:r>
            <a:r>
              <a:rPr lang="en-US" altLang="zh-CN" b="0" dirty="0" smtClean="0"/>
              <a:t>RRUs</a:t>
            </a:r>
          </a:p>
          <a:p>
            <a:endParaRPr lang="en-US" altLang="zh-CN" b="0" dirty="0"/>
          </a:p>
          <a:p>
            <a:endParaRPr lang="en-US" altLang="zh-CN" b="0" dirty="0" smtClean="0"/>
          </a:p>
          <a:p>
            <a:endParaRPr lang="en-US" altLang="zh-CN" b="0" dirty="0"/>
          </a:p>
          <a:p>
            <a:endParaRPr lang="en-US" altLang="zh-CN" b="0" dirty="0" smtClean="0"/>
          </a:p>
          <a:p>
            <a:endParaRPr lang="en-US" altLang="zh-CN" b="0" dirty="0"/>
          </a:p>
          <a:p>
            <a:r>
              <a:rPr lang="en-US" altLang="zh-CN" b="0" dirty="0" smtClean="0"/>
              <a:t> Compared with power boost gain for tone gap=9, </a:t>
            </a:r>
            <a:r>
              <a:rPr lang="en-US" altLang="zh-CN" b="0" dirty="0"/>
              <a:t>power boost gain for tone </a:t>
            </a:r>
            <a:r>
              <a:rPr lang="en-US" altLang="zh-CN" b="0" dirty="0" smtClean="0"/>
              <a:t>gap=4 isn’t significant decreased.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Lei Zhou (New H3C)</a:t>
            </a:r>
            <a:endParaRPr lang="en-GB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635396" y="273500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442028" y="17996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1726904"/>
              </p:ext>
            </p:extLst>
          </p:nvPr>
        </p:nvGraphicFramePr>
        <p:xfrm>
          <a:off x="2693288" y="2588554"/>
          <a:ext cx="6105525" cy="158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Visio" r:id="rId4" imgW="11635758" imgH="2994762" progId="Visio.Drawing.15">
                  <p:embed/>
                </p:oleObj>
              </mc:Choice>
              <mc:Fallback>
                <p:oleObj name="Visio" r:id="rId4" imgW="11635758" imgH="2994762" progId="Visio.Drawing.1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3288" y="2588554"/>
                        <a:ext cx="6105525" cy="158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直接箭头连接符 10"/>
          <p:cNvCxnSpPr/>
          <p:nvPr/>
        </p:nvCxnSpPr>
        <p:spPr bwMode="auto">
          <a:xfrm flipV="1">
            <a:off x="2740108" y="2530280"/>
            <a:ext cx="768796" cy="104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2" name="文本框 11"/>
          <p:cNvSpPr txBox="1"/>
          <p:nvPr/>
        </p:nvSpPr>
        <p:spPr>
          <a:xfrm>
            <a:off x="2649633" y="2243307"/>
            <a:ext cx="9497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/>
              <a:t>Tone Gap=4</a:t>
            </a:r>
            <a:endParaRPr lang="en-US" sz="1200" dirty="0"/>
          </a:p>
        </p:txBody>
      </p:sp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123245"/>
              </p:ext>
            </p:extLst>
          </p:nvPr>
        </p:nvGraphicFramePr>
        <p:xfrm>
          <a:off x="6808967" y="4840372"/>
          <a:ext cx="3675072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4841"/>
                <a:gridCol w="1236528"/>
                <a:gridCol w="1273703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Tone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Gap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BW 20MHz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793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#Tone/MHz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Power Boost (</a:t>
                      </a:r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dB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8.13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6.37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274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on tone gap for </a:t>
            </a:r>
            <a:r>
              <a:rPr lang="en-US" altLang="zh-CN" dirty="0"/>
              <a:t>DRU BW </a:t>
            </a:r>
            <a:r>
              <a:rPr lang="en-US" altLang="zh-CN" dirty="0" smtClean="0"/>
              <a:t>40MHz </a:t>
            </a:r>
            <a:r>
              <a:rPr lang="en-US" altLang="zh-CN" dirty="0"/>
              <a:t>(1/2)</a:t>
            </a:r>
            <a:endParaRPr lang="en-US" dirty="0"/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5736523"/>
              </p:ext>
            </p:extLst>
          </p:nvPr>
        </p:nvGraphicFramePr>
        <p:xfrm>
          <a:off x="2454616" y="2804657"/>
          <a:ext cx="6124216" cy="2594438"/>
        </p:xfrm>
        <a:graphic>
          <a:graphicData uri="http://schemas.openxmlformats.org/drawingml/2006/table">
            <a:tbl>
              <a:tblPr/>
              <a:tblGrid>
                <a:gridCol w="231977"/>
                <a:gridCol w="173983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  <a:gridCol w="168184"/>
              </a:tblGrid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</a:tr>
              <a:tr h="185317"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3C0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40" marR="1840" marT="1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Lei Zhou (New H3C)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xmlns="" id="{9AB3F7AA-37B4-0942-A4BA-9B890C6110A6}"/>
              </a:ext>
            </a:extLst>
          </p:cNvPr>
          <p:cNvSpPr txBox="1">
            <a:spLocks/>
          </p:cNvSpPr>
          <p:nvPr/>
        </p:nvSpPr>
        <p:spPr bwMode="auto">
          <a:xfrm>
            <a:off x="914400" y="1600201"/>
            <a:ext cx="10363200" cy="830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b="0" kern="0" dirty="0" smtClean="0"/>
              <a:t>For </a:t>
            </a:r>
            <a:r>
              <a:rPr lang="en-US" altLang="zh-CN" b="0" kern="0" dirty="0" smtClean="0"/>
              <a:t>BW </a:t>
            </a:r>
            <a:r>
              <a:rPr lang="en-US" b="0" kern="0" dirty="0" smtClean="0"/>
              <a:t>40M</a:t>
            </a:r>
            <a:r>
              <a:rPr lang="en-US" altLang="zh-CN" b="0" kern="0" dirty="0" smtClean="0"/>
              <a:t>Hz </a:t>
            </a:r>
            <a:r>
              <a:rPr lang="zh-CN" altLang="en-US" b="0" kern="0" dirty="0" smtClean="0"/>
              <a:t>，</a:t>
            </a:r>
            <a:r>
              <a:rPr lang="en-US" altLang="zh-CN" b="0" kern="0" dirty="0" smtClean="0"/>
              <a:t>Tone Gap equals to 18 for good power boost gain</a:t>
            </a:r>
            <a:endParaRPr lang="en-US" b="0" kern="0" dirty="0" smtClean="0"/>
          </a:p>
          <a:p>
            <a:pPr marL="0" indent="0">
              <a:buFontTx/>
              <a:buNone/>
            </a:pPr>
            <a:endParaRPr lang="en-US" b="0" kern="0" dirty="0" smtClean="0"/>
          </a:p>
          <a:p>
            <a:pPr marL="0" indent="0">
              <a:buFontTx/>
              <a:buNone/>
            </a:pPr>
            <a:endParaRPr lang="en-US" altLang="zh-CN" sz="2000" kern="0" dirty="0"/>
          </a:p>
        </p:txBody>
      </p:sp>
      <p:cxnSp>
        <p:nvCxnSpPr>
          <p:cNvPr id="10" name="直接箭头连接符 9"/>
          <p:cNvCxnSpPr/>
          <p:nvPr/>
        </p:nvCxnSpPr>
        <p:spPr bwMode="auto">
          <a:xfrm>
            <a:off x="2454616" y="2661595"/>
            <a:ext cx="3096114" cy="172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" name="文本框 10"/>
          <p:cNvSpPr txBox="1"/>
          <p:nvPr/>
        </p:nvSpPr>
        <p:spPr>
          <a:xfrm>
            <a:off x="3111876" y="2430743"/>
            <a:ext cx="11798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Tone Gap=18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0282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For </a:t>
            </a:r>
            <a:r>
              <a:rPr lang="en-US" altLang="zh-CN" b="0" dirty="0"/>
              <a:t>BW </a:t>
            </a:r>
            <a:r>
              <a:rPr lang="en-US" b="0" dirty="0"/>
              <a:t>40M</a:t>
            </a:r>
            <a:r>
              <a:rPr lang="en-US" altLang="zh-CN" b="0" dirty="0"/>
              <a:t>Hz </a:t>
            </a:r>
            <a:r>
              <a:rPr lang="zh-CN" altLang="en-US" b="0" dirty="0"/>
              <a:t>，</a:t>
            </a:r>
            <a:r>
              <a:rPr lang="en-US" altLang="zh-CN" b="0" dirty="0"/>
              <a:t>Tone Gap equals to </a:t>
            </a:r>
            <a:r>
              <a:rPr lang="en-US" altLang="zh-CN" b="0" dirty="0" smtClean="0"/>
              <a:t>9 </a:t>
            </a:r>
            <a:r>
              <a:rPr lang="en-US" altLang="zh-CN" b="0" dirty="0"/>
              <a:t>for </a:t>
            </a:r>
            <a:r>
              <a:rPr lang="en-US" altLang="zh-CN" b="0" dirty="0" smtClean="0"/>
              <a:t>hybrid </a:t>
            </a:r>
            <a:r>
              <a:rPr lang="en-US" altLang="zh-CN" b="0" dirty="0"/>
              <a:t>mode with DRUs and </a:t>
            </a:r>
            <a:r>
              <a:rPr lang="en-US" altLang="zh-CN" b="0" dirty="0" smtClean="0"/>
              <a:t>RRUs</a:t>
            </a:r>
            <a:endParaRPr lang="en-US" altLang="zh-CN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Lei Zhou (New H3C)</a:t>
            </a:r>
            <a:endParaRPr lang="en-GB" dirty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on tone gap for </a:t>
            </a:r>
            <a:r>
              <a:rPr lang="en-US" altLang="zh-CN" dirty="0"/>
              <a:t>DRU BW </a:t>
            </a:r>
            <a:r>
              <a:rPr lang="en-US" altLang="zh-CN" dirty="0" smtClean="0"/>
              <a:t>40MHz (2/2</a:t>
            </a:r>
            <a:r>
              <a:rPr lang="en-US" altLang="zh-CN" dirty="0"/>
              <a:t>)</a:t>
            </a:r>
            <a:endParaRPr 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914408" y="3049388"/>
          <a:ext cx="10363184" cy="1978424"/>
        </p:xfrm>
        <a:graphic>
          <a:graphicData uri="http://schemas.openxmlformats.org/drawingml/2006/table">
            <a:tbl>
              <a:tblPr/>
              <a:tblGrid>
                <a:gridCol w="392545"/>
                <a:gridCol w="294409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  <a:gridCol w="284595"/>
              </a:tblGrid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71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41316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8" marR="5888" marT="58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cxnSp>
        <p:nvCxnSpPr>
          <p:cNvPr id="9" name="直接箭头连接符 8"/>
          <p:cNvCxnSpPr/>
          <p:nvPr/>
        </p:nvCxnSpPr>
        <p:spPr bwMode="auto">
          <a:xfrm>
            <a:off x="914400" y="2892539"/>
            <a:ext cx="268806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0" name="文本框 9"/>
          <p:cNvSpPr txBox="1"/>
          <p:nvPr/>
        </p:nvSpPr>
        <p:spPr>
          <a:xfrm>
            <a:off x="1571660" y="2661687"/>
            <a:ext cx="11798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Tone Gap=9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5404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60333"/>
            <a:ext cx="10363200" cy="1229610"/>
          </a:xfrm>
        </p:spPr>
        <p:txBody>
          <a:bodyPr/>
          <a:lstStyle/>
          <a:p>
            <a:r>
              <a:rPr lang="en-US" altLang="zh-CN" sz="1800" dirty="0" smtClean="0"/>
              <a:t>Tone gap design for DRU 20MHz/40MHz </a:t>
            </a:r>
            <a:r>
              <a:rPr lang="en-US" altLang="zh-CN" sz="1800" dirty="0"/>
              <a:t>is proposed. </a:t>
            </a:r>
          </a:p>
          <a:p>
            <a:pPr lvl="1"/>
            <a:r>
              <a:rPr lang="en-US" altLang="zh-CN" sz="1800" dirty="0"/>
              <a:t>Tone </a:t>
            </a:r>
            <a:r>
              <a:rPr lang="en-US" altLang="zh-CN" sz="1800" dirty="0" smtClean="0"/>
              <a:t>gap value </a:t>
            </a:r>
            <a:r>
              <a:rPr lang="en-US" altLang="zh-CN" sz="1800" dirty="0"/>
              <a:t>for DRU </a:t>
            </a:r>
            <a:r>
              <a:rPr lang="en-US" altLang="zh-CN" sz="1800" dirty="0" smtClean="0"/>
              <a:t>20MHz/40MHz should be configured </a:t>
            </a:r>
            <a:endParaRPr lang="en-US" altLang="zh-CN" sz="1800" dirty="0"/>
          </a:p>
          <a:p>
            <a:pPr lvl="1"/>
            <a:r>
              <a:rPr lang="en-US" sz="1800" dirty="0" smtClean="0"/>
              <a:t>Hybrid </a:t>
            </a:r>
            <a:r>
              <a:rPr lang="en-US" sz="1800" dirty="0"/>
              <a:t>mode with DRUs (Distributed tone RU) and </a:t>
            </a:r>
            <a:r>
              <a:rPr lang="en-US" sz="1800" dirty="0" smtClean="0"/>
              <a:t>RRUs should be supported  in at least BW 20M</a:t>
            </a:r>
            <a:r>
              <a:rPr lang="en-US" altLang="zh-CN" sz="1800" dirty="0" smtClean="0"/>
              <a:t>Hz/40MHz.</a:t>
            </a:r>
            <a:endParaRPr lang="en-US" altLang="zh-CN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41605" y="6481446"/>
            <a:ext cx="1994136" cy="276999"/>
          </a:xfrm>
        </p:spPr>
        <p:txBody>
          <a:bodyPr/>
          <a:lstStyle/>
          <a:p>
            <a:r>
              <a:rPr lang="da-DK" dirty="0"/>
              <a:t>Lei Zhou (New H3C)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162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Lei Zhou (New H3C)</a:t>
            </a:r>
            <a:endParaRPr lang="en-GB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lc="http://schemas.openxmlformats.org/drawingml/2006/lockedCanvas" xmlns:a16="http://schemas.microsoft.com/office/drawing/2014/main" xmlns="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1353642" y="1600200"/>
            <a:ext cx="7772400" cy="4495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lvl="1"/>
            <a:r>
              <a:rPr lang="en-US" sz="1800" kern="0" dirty="0"/>
              <a:t>[1]. </a:t>
            </a:r>
            <a:r>
              <a:rPr lang="en-US" sz="1800" kern="0" dirty="0" smtClean="0"/>
              <a:t>11-24-0209-04-00bn-specification-framework-for-tgbn</a:t>
            </a: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6511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Do you agree to include the following into the 11bn SFD?</a:t>
            </a:r>
          </a:p>
          <a:p>
            <a:pPr lvl="1"/>
            <a:r>
              <a:rPr lang="en-US" altLang="zh-CN" sz="16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/>
              </a:rPr>
              <a:t>The following distribution bandwidth modes are allowed in an </a:t>
            </a:r>
            <a:r>
              <a:rPr lang="en-US" altLang="zh-CN" sz="16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/>
              </a:rPr>
              <a:t>40 </a:t>
            </a:r>
            <a:r>
              <a:rPr lang="en-US" altLang="zh-CN" sz="16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/>
              </a:rPr>
              <a:t>MHz </a:t>
            </a:r>
            <a:r>
              <a:rPr lang="en-US" altLang="zh-CN" sz="1600" dirty="0" err="1">
                <a:solidFill>
                  <a:schemeClr val="dk1"/>
                </a:solidFill>
                <a:latin typeface="Times New Roman" panose="02020603050405020304" pitchFamily="18" charset="0"/>
                <a:cs typeface="Times New Roman"/>
              </a:rPr>
              <a:t>subblock</a:t>
            </a:r>
            <a:r>
              <a:rPr lang="en-US" altLang="zh-CN" sz="16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/>
              </a:rPr>
              <a:t> without puncturing:</a:t>
            </a:r>
            <a:endParaRPr lang="en-US" altLang="ko-KR" sz="1600" dirty="0"/>
          </a:p>
          <a:p>
            <a:pPr lvl="2"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20 </a:t>
            </a:r>
            <a:r>
              <a:rPr lang="en-US" altLang="zh-CN" sz="1400" dirty="0"/>
              <a:t>MHz + 20 MHz </a:t>
            </a:r>
            <a:endParaRPr lang="en-US" altLang="zh-CN" sz="1400" dirty="0" smtClean="0"/>
          </a:p>
          <a:p>
            <a:pPr marL="857250" lvl="2" indent="0">
              <a:buSzPct val="100000"/>
              <a:buNone/>
            </a:pPr>
            <a:endParaRPr lang="en-US" altLang="zh-CN" sz="1400" dirty="0" smtClean="0"/>
          </a:p>
          <a:p>
            <a:pPr marL="857250" lvl="2" indent="0">
              <a:buSzPct val="100000"/>
              <a:buNone/>
            </a:pPr>
            <a:endParaRPr lang="en-US" altLang="zh-CN" sz="1400" dirty="0"/>
          </a:p>
          <a:p>
            <a:pPr marL="857250" lvl="2" indent="0">
              <a:buSzPct val="100000"/>
              <a:buNone/>
            </a:pPr>
            <a:endParaRPr lang="en-US" altLang="zh-CN" sz="1400" dirty="0"/>
          </a:p>
          <a:p>
            <a:pPr lvl="2"/>
            <a:r>
              <a:rPr lang="en-US" altLang="zh-CN" sz="1400" dirty="0"/>
              <a:t>Y</a:t>
            </a:r>
          </a:p>
          <a:p>
            <a:pPr lvl="2"/>
            <a:r>
              <a:rPr lang="en-US" altLang="zh-CN" sz="1400" dirty="0"/>
              <a:t>N</a:t>
            </a:r>
          </a:p>
          <a:p>
            <a:pPr lvl="2"/>
            <a:r>
              <a:rPr lang="en-US" altLang="zh-CN" sz="1400" dirty="0" smtClean="0"/>
              <a:t>A</a:t>
            </a:r>
            <a:endParaRPr lang="en-US" altLang="zh-CN" sz="1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Lei Zhou (New H3C)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021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BA9EAD-5E93-4988-B4D5-D9C514118B20}">
  <ds:schemaRefs>
    <ds:schemaRef ds:uri="http://www.w3.org/XML/1998/namespace"/>
    <ds:schemaRef ds:uri="66485f1d-aa39-44dc-9c7d-ec1e296eeb56"/>
    <ds:schemaRef ds:uri="9b2c2079-970b-4903-b87d-51c00d6cde94"/>
    <ds:schemaRef ds:uri="http://schemas.openxmlformats.org/package/2006/metadata/core-properties"/>
    <ds:schemaRef ds:uri="http://purl.org/dc/dcmitype/"/>
    <ds:schemaRef ds:uri="http://purl.org/dc/terms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71c5aaf6-e6ce-465b-b873-5148d2a4c105"/>
    <ds:schemaRef ds:uri="http://schemas.microsoft.com/office/2006/metadata/properties"/>
  </ds:schemaRefs>
</ds:datastoreItem>
</file>

<file path=customXml/itemProps4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12883</TotalTime>
  <Words>2090</Words>
  <Application>Microsoft Office PowerPoint</Application>
  <PresentationFormat>宽屏</PresentationFormat>
  <Paragraphs>1137</Paragraphs>
  <Slides>12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802-11-Submission</vt:lpstr>
      <vt:lpstr>Visio</vt:lpstr>
      <vt:lpstr>Consideration on DRU for 11bn</vt:lpstr>
      <vt:lpstr>Recap</vt:lpstr>
      <vt:lpstr>Consideration on tone gap for DRU BW 20MHz (1/2)</vt:lpstr>
      <vt:lpstr>Consideration on tone gap for DRU 20MHz(2/2)</vt:lpstr>
      <vt:lpstr>Consideration on tone gap for DRU BW 40MHz (1/2)</vt:lpstr>
      <vt:lpstr>Consideration on tone gap for DRU BW 40MHz (2/2)</vt:lpstr>
      <vt:lpstr>Summary</vt:lpstr>
      <vt:lpstr>Reference</vt:lpstr>
      <vt:lpstr>SP1</vt:lpstr>
      <vt:lpstr>SP2</vt:lpstr>
      <vt:lpstr>SP3</vt:lpstr>
      <vt:lpstr>SP4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P2P/SU PPDU Consideration</dc:title>
  <dc:creator>zhoulei (TC)</dc:creator>
  <cp:lastModifiedBy>zhoulei</cp:lastModifiedBy>
  <cp:revision>322</cp:revision>
  <dcterms:created xsi:type="dcterms:W3CDTF">2020-11-25T01:30:38Z</dcterms:created>
  <dcterms:modified xsi:type="dcterms:W3CDTF">2024-09-02T05:46:15Z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