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1259" r:id="rId3"/>
    <p:sldId id="1284" r:id="rId4"/>
    <p:sldId id="1285" r:id="rId5"/>
    <p:sldId id="1286" r:id="rId6"/>
    <p:sldId id="1296" r:id="rId7"/>
    <p:sldId id="1288" r:id="rId8"/>
    <p:sldId id="1289" r:id="rId9"/>
    <p:sldId id="1293" r:id="rId10"/>
    <p:sldId id="1294" r:id="rId11"/>
    <p:sldId id="1290" r:id="rId12"/>
    <p:sldId id="1277" r:id="rId13"/>
    <p:sldId id="1281" r:id="rId14"/>
    <p:sldId id="1280" r:id="rId15"/>
    <p:sldId id="1279" r:id="rId16"/>
    <p:sldId id="1278" r:id="rId17"/>
    <p:sldId id="1269" r:id="rId18"/>
    <p:sldId id="1271" r:id="rId19"/>
    <p:sldId id="1297" r:id="rId20"/>
    <p:sldId id="1295" r:id="rId21"/>
    <p:sldId id="1273" r:id="rId22"/>
    <p:sldId id="1272" r:id="rId23"/>
    <p:sldId id="1274" r:id="rId24"/>
    <p:sldId id="1275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802.11-24/1471r0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Signaling for DRU in Trigger Frame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2024-09-08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Two-Step Signaling </a:t>
            </a:r>
            <a:r>
              <a:rPr lang="en-US" altLang="ko-KR" dirty="0" smtClean="0"/>
              <a:t>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As a result</a:t>
            </a:r>
            <a:r>
              <a:rPr lang="en-US" altLang="ko-KR" sz="2000" dirty="0" smtClean="0"/>
              <a:t>, the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 is required only for </a:t>
            </a:r>
            <a:r>
              <a:rPr lang="en-US" altLang="ko-KR" sz="2000" dirty="0"/>
              <a:t>80 / 160 / 320 MHz TB </a:t>
            </a:r>
            <a:r>
              <a:rPr lang="en-US" altLang="ko-KR" sz="2000" dirty="0" smtClean="0"/>
              <a:t>PPDU where DRU is used</a:t>
            </a:r>
          </a:p>
          <a:p>
            <a:pPr lvl="1"/>
            <a:r>
              <a:rPr lang="en-US" altLang="ko-KR" sz="1800" dirty="0"/>
              <a:t>We need more discussion about whether it is required or not for 40 MHz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Details for the </a:t>
            </a:r>
            <a:r>
              <a:rPr lang="en-US" altLang="ko-KR" sz="2000" dirty="0"/>
              <a:t>DBW Mode subfield </a:t>
            </a:r>
            <a:r>
              <a:rPr lang="en-US" altLang="ko-KR" sz="2000" dirty="0" smtClean="0"/>
              <a:t>is as follows</a:t>
            </a:r>
            <a:endParaRPr lang="en-US" altLang="ko-KR" sz="2000" dirty="0"/>
          </a:p>
          <a:p>
            <a:pPr lvl="1"/>
            <a:r>
              <a:rPr lang="en-US" altLang="ko-KR" sz="1800" dirty="0"/>
              <a:t>This subfield exists in each 80 MHz of the Trigger frame and indicates the DBW mode in the corresponding 80 MHz channel of </a:t>
            </a:r>
            <a:r>
              <a:rPr lang="en-US" altLang="ko-KR" sz="1800" dirty="0" smtClean="0"/>
              <a:t>80 / 160 / 320 MHz </a:t>
            </a:r>
            <a:r>
              <a:rPr lang="en-US" altLang="ko-KR" sz="1800" dirty="0"/>
              <a:t>TB PPDU</a:t>
            </a:r>
          </a:p>
          <a:p>
            <a:pPr lvl="1"/>
            <a:r>
              <a:rPr lang="en-US" altLang="ko-KR" sz="1800" dirty="0"/>
              <a:t>This subfield can have different values in different 80 MHz channels for the Trigger frame which solicits 160 / 320 MHz TB </a:t>
            </a:r>
            <a:r>
              <a:rPr lang="en-US" altLang="ko-KR" sz="1800" dirty="0" smtClean="0"/>
              <a:t>PPDU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0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first discussed the DRU signaling approach based on common indication considering potential DBW modes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Then, we </a:t>
            </a:r>
            <a:r>
              <a:rPr lang="en-US" altLang="ko-KR" sz="2000" dirty="0"/>
              <a:t>have </a:t>
            </a:r>
            <a:r>
              <a:rPr lang="en-US" altLang="ko-KR" sz="2000" dirty="0" smtClean="0"/>
              <a:t>proposed the </a:t>
            </a:r>
            <a:r>
              <a:rPr lang="en-US" altLang="ko-KR" sz="2000" dirty="0"/>
              <a:t>method which uses a certain DBW mode indication for </a:t>
            </a:r>
            <a:r>
              <a:rPr lang="en-US" altLang="ko-KR" sz="2000" dirty="0" smtClean="0"/>
              <a:t>other modes to reduce signaling overhead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Lastly, we have introduced the two-step </a:t>
            </a:r>
            <a:r>
              <a:rPr lang="en-US" altLang="ko-KR" sz="2000" dirty="0"/>
              <a:t>DRU </a:t>
            </a:r>
            <a:r>
              <a:rPr lang="en-US" altLang="ko-KR" sz="2000" dirty="0" smtClean="0"/>
              <a:t>signaling which consists of two subfields, i.e</a:t>
            </a:r>
            <a:r>
              <a:rPr lang="en-US" altLang="ko-KR" sz="2000" dirty="0"/>
              <a:t>., RRU/DRU Flag subfield </a:t>
            </a:r>
            <a:r>
              <a:rPr lang="en-US" altLang="ko-KR" sz="2000" dirty="0" smtClean="0"/>
              <a:t>and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subfield, and have shown its benefits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4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80 MHz PPDU where </a:t>
            </a:r>
            <a:r>
              <a:rPr lang="en-US" altLang="ko-KR" sz="1800" dirty="0"/>
              <a:t>one of the 20 MHz channels is punctured, </a:t>
            </a:r>
            <a:r>
              <a:rPr lang="en-US" altLang="ko-KR" sz="1800" dirty="0" smtClean="0"/>
              <a:t>the following distribution bandwidth mode is allowed for DRU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+ 40 MHz (or 40 MHz + 20 MHz</a:t>
            </a:r>
            <a:r>
              <a:rPr lang="en-US" altLang="ko-KR" sz="1600" dirty="0" smtClean="0"/>
              <a:t>) mode</a:t>
            </a:r>
            <a:endParaRPr lang="en-US" altLang="ko-KR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1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160 MHz and 320 MHz PPDUs, in a non-punctured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channel, </a:t>
            </a:r>
            <a:r>
              <a:rPr lang="en-US" altLang="ko-KR" sz="1800" dirty="0"/>
              <a:t>the following distribution bandwidth modes are allowed for DRU</a:t>
            </a:r>
          </a:p>
          <a:p>
            <a:pPr lvl="2"/>
            <a:r>
              <a:rPr lang="en-US" altLang="ko-KR" sz="1600" dirty="0"/>
              <a:t>80 </a:t>
            </a:r>
            <a:r>
              <a:rPr lang="en-US" altLang="ko-KR" sz="1600" dirty="0" smtClean="0"/>
              <a:t>MHz mode</a:t>
            </a:r>
            <a:endParaRPr lang="en-US" altLang="ko-KR" sz="1600" dirty="0"/>
          </a:p>
          <a:p>
            <a:pPr lvl="2"/>
            <a:r>
              <a:rPr lang="en-US" altLang="ko-KR" sz="1600" dirty="0"/>
              <a:t>20 MHz + 20 MHz + 40 MHz (or 40 MHz + 20 MHz + 20 MHz</a:t>
            </a:r>
            <a:r>
              <a:rPr lang="en-US" altLang="ko-KR" sz="1600" dirty="0" smtClean="0"/>
              <a:t>) mode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6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160 MHz and 320 MHz PPDUs, in </a:t>
            </a:r>
            <a:r>
              <a:rPr lang="en-US" altLang="ko-KR" sz="1800" dirty="0"/>
              <a:t>an 80 MHz </a:t>
            </a:r>
            <a:r>
              <a:rPr lang="en-US" altLang="ko-KR" sz="1800" dirty="0" smtClean="0"/>
              <a:t>channel </a:t>
            </a:r>
            <a:r>
              <a:rPr lang="en-US" altLang="ko-KR" sz="1800" dirty="0"/>
              <a:t>where one of the 20 MHz channels is punctured, </a:t>
            </a:r>
            <a:r>
              <a:rPr lang="en-US" altLang="ko-KR" sz="1800" dirty="0" smtClean="0"/>
              <a:t>the </a:t>
            </a:r>
            <a:r>
              <a:rPr lang="en-US" altLang="ko-KR" sz="1800" dirty="0"/>
              <a:t>following distribution bandwidth </a:t>
            </a:r>
            <a:r>
              <a:rPr lang="en-US" altLang="ko-KR" sz="1800" dirty="0" smtClean="0"/>
              <a:t>mode is </a:t>
            </a:r>
            <a:r>
              <a:rPr lang="en-US" altLang="ko-KR" sz="1800" dirty="0"/>
              <a:t>allowed for </a:t>
            </a:r>
            <a:r>
              <a:rPr lang="en-US" altLang="ko-KR" sz="1800" dirty="0" smtClean="0"/>
              <a:t>DRU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+ 40 MHz (or 40 MHz + 20 MHz</a:t>
            </a:r>
            <a:r>
              <a:rPr lang="en-US" altLang="ko-KR" sz="1600" dirty="0" smtClean="0"/>
              <a:t>) mode</a:t>
            </a:r>
            <a:endParaRPr lang="en-US" altLang="ko-KR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1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160 MHz and 320 MHz PPDUs, in </a:t>
            </a:r>
            <a:r>
              <a:rPr lang="en-US" altLang="ko-KR" sz="1800" dirty="0"/>
              <a:t>an 80 MHz </a:t>
            </a:r>
            <a:r>
              <a:rPr lang="en-US" altLang="ko-KR" sz="1800" dirty="0" smtClean="0"/>
              <a:t>channel </a:t>
            </a:r>
            <a:r>
              <a:rPr lang="en-US" altLang="ko-KR" sz="1800" dirty="0"/>
              <a:t>where one of the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MHz channels is punctured, the </a:t>
            </a:r>
            <a:r>
              <a:rPr lang="en-US" altLang="ko-KR" sz="1800" dirty="0" smtClean="0"/>
              <a:t>following distribution bandwidth mode is allowed for DRU</a:t>
            </a:r>
          </a:p>
          <a:p>
            <a:pPr lvl="2"/>
            <a:r>
              <a:rPr lang="en-US" altLang="ko-KR" sz="1600" dirty="0" smtClean="0"/>
              <a:t>40 MHz mode</a:t>
            </a:r>
            <a:endParaRPr lang="en-US" altLang="ko-KR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a 40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PPDU, </a:t>
            </a:r>
            <a:r>
              <a:rPr lang="en-US" altLang="ko-KR" sz="1800" dirty="0"/>
              <a:t>the following distribution bandwidth </a:t>
            </a:r>
            <a:r>
              <a:rPr lang="en-US" altLang="ko-KR" sz="1800" dirty="0" smtClean="0"/>
              <a:t>modes are </a:t>
            </a:r>
            <a:r>
              <a:rPr lang="en-US" altLang="ko-KR" sz="1800" dirty="0"/>
              <a:t>allowed for DRU</a:t>
            </a:r>
          </a:p>
          <a:p>
            <a:pPr lvl="2"/>
            <a:r>
              <a:rPr lang="en-US" altLang="ko-KR" sz="1600" dirty="0" smtClean="0"/>
              <a:t>40 MHz mode</a:t>
            </a:r>
          </a:p>
          <a:p>
            <a:pPr lvl="2"/>
            <a:r>
              <a:rPr lang="en-US" altLang="ko-KR" sz="1600" dirty="0"/>
              <a:t>2</a:t>
            </a:r>
            <a:r>
              <a:rPr lang="en-US" altLang="ko-KR" sz="1600" dirty="0" smtClean="0"/>
              <a:t>0 </a:t>
            </a:r>
            <a:r>
              <a:rPr lang="en-US" altLang="ko-KR" sz="1600" dirty="0"/>
              <a:t>MHz + 20 </a:t>
            </a:r>
            <a:r>
              <a:rPr lang="en-US" altLang="ko-KR" sz="1600" dirty="0" smtClean="0"/>
              <a:t>MHz mode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8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Information to indicate a DRU transmission in a TB PPDU is contained in the Common Info field or the Special User Info field of the Trigger frame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6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Information to indicate a DBW mode of DRU is contained in the Common Info field or the Special User Info field of the Trigger frame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#8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In each 80 MHz </a:t>
            </a:r>
            <a:r>
              <a:rPr lang="en-US" altLang="ko-KR" sz="1800" dirty="0" smtClean="0"/>
              <a:t>channel of </a:t>
            </a:r>
            <a:r>
              <a:rPr lang="en-US" altLang="ko-KR" sz="1800" dirty="0"/>
              <a:t>the Trigger frame, </a:t>
            </a:r>
            <a:r>
              <a:rPr lang="en-US" altLang="ko-KR" sz="1800" dirty="0" smtClean="0"/>
              <a:t>a DBW </a:t>
            </a:r>
            <a:r>
              <a:rPr lang="en-US" altLang="ko-KR" sz="1800" dirty="0"/>
              <a:t>mode applied to the corresponding 80 MHz channel of a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TB PPDU is indicated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[1], various DBW modes were proposed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[2], two approaches for DRU signaling in the Trigger frame were discussed</a:t>
            </a:r>
          </a:p>
          <a:p>
            <a:pPr lvl="1"/>
            <a:r>
              <a:rPr lang="en-US" altLang="ko-KR" sz="1800" dirty="0" smtClean="0"/>
              <a:t>Based on </a:t>
            </a:r>
            <a:r>
              <a:rPr lang="en-US" altLang="ko-KR" sz="1800" dirty="0"/>
              <a:t>per-user indication </a:t>
            </a:r>
            <a:r>
              <a:rPr lang="en-US" altLang="ko-KR" sz="1800" dirty="0" smtClean="0"/>
              <a:t>or common indication, </a:t>
            </a:r>
            <a:r>
              <a:rPr lang="en-US" altLang="ko-KR" sz="1800" dirty="0"/>
              <a:t>i</a:t>
            </a:r>
            <a:r>
              <a:rPr lang="en-US" altLang="ko-KR" sz="1800" dirty="0" smtClean="0"/>
              <a:t>t proposed a subfield to indicate DBW modes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deal with how to reduce signaling overhead for DBW mode indication by considering </a:t>
            </a:r>
            <a:r>
              <a:rPr lang="en-US" altLang="ko-KR" sz="2000" dirty="0"/>
              <a:t>a </a:t>
            </a:r>
            <a:r>
              <a:rPr lang="en-US" altLang="ko-KR" sz="2000" dirty="0" smtClean="0"/>
              <a:t>DRU signaling method in the common part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 obtain further benefits, we also introduce a two-step </a:t>
            </a:r>
            <a:r>
              <a:rPr lang="en-US" altLang="ko-KR" sz="2000" dirty="0"/>
              <a:t>DRU signaling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To this end, we propose RRU/DRU Flag and DBW Mode subfields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#9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DBW mode indication in 80 MHz,</a:t>
            </a:r>
          </a:p>
          <a:p>
            <a:pPr lvl="2"/>
            <a:r>
              <a:rPr lang="en-US" altLang="ko-KR" sz="1600" dirty="0" smtClean="0"/>
              <a:t>A value </a:t>
            </a:r>
            <a:r>
              <a:rPr lang="en-US" altLang="ko-KR" sz="1600" dirty="0"/>
              <a:t>which </a:t>
            </a:r>
            <a:r>
              <a:rPr lang="en-US" altLang="ko-KR" sz="1600" dirty="0" smtClean="0"/>
              <a:t>indicates 20+20+40 MHz DBW mode is used when P20+20+40 </a:t>
            </a:r>
            <a:r>
              <a:rPr lang="en-US" altLang="ko-KR" sz="1600" dirty="0"/>
              <a:t>MHz, 20+P20+40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P40+40 </a:t>
            </a:r>
            <a:r>
              <a:rPr lang="en-US" altLang="ko-KR" sz="1600" dirty="0" smtClean="0"/>
              <a:t>MHz DBW mode is applied</a:t>
            </a:r>
          </a:p>
          <a:p>
            <a:pPr lvl="2"/>
            <a:r>
              <a:rPr lang="en-US" altLang="ko-KR" sz="1600" dirty="0" smtClean="0"/>
              <a:t>A value which indicates 40+20+20 MHz DBW mode is used when 40+P20+20 </a:t>
            </a:r>
            <a:r>
              <a:rPr lang="en-US" altLang="ko-KR" sz="1600" dirty="0"/>
              <a:t>MHz, 40+20+P20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40+P40 </a:t>
            </a:r>
            <a:r>
              <a:rPr lang="en-US" altLang="ko-KR" sz="1600" dirty="0" smtClean="0"/>
              <a:t>MHz DBW mode is applied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Note that P20 and P40 means </a:t>
            </a:r>
            <a:r>
              <a:rPr lang="en-US" altLang="ko-KR" sz="1600" dirty="0"/>
              <a:t>punctured 20 MHz </a:t>
            </a:r>
            <a:r>
              <a:rPr lang="en-US" altLang="ko-KR" sz="1600" dirty="0" smtClean="0"/>
              <a:t>and 40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channels, respectively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#10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RRU/DRU Flag subfield is defined in </a:t>
            </a:r>
            <a:r>
              <a:rPr lang="en-US" altLang="ko-KR" sz="1800" dirty="0"/>
              <a:t>the Common Info field or the Special User Info field of the Trigger </a:t>
            </a:r>
            <a:r>
              <a:rPr lang="en-US" altLang="ko-KR" sz="1800" dirty="0" smtClean="0"/>
              <a:t>frame</a:t>
            </a:r>
          </a:p>
          <a:p>
            <a:pPr lvl="2"/>
            <a:r>
              <a:rPr lang="en-US" altLang="ko-KR" dirty="0" smtClean="0"/>
              <a:t>For the Trigger frame which solicits a 20 </a:t>
            </a:r>
            <a:r>
              <a:rPr lang="en-US" altLang="ko-KR" dirty="0"/>
              <a:t>MHz, 40 MHz </a:t>
            </a:r>
            <a:r>
              <a:rPr lang="en-US" altLang="ko-KR" dirty="0" smtClean="0"/>
              <a:t>or </a:t>
            </a:r>
            <a:r>
              <a:rPr lang="en-US" altLang="ko-KR" dirty="0"/>
              <a:t>80 MHz TB </a:t>
            </a:r>
            <a:r>
              <a:rPr lang="en-US" altLang="ko-KR" dirty="0" smtClean="0"/>
              <a:t>PPDU, this subfield consists of 1 bit and indicates </a:t>
            </a:r>
            <a:r>
              <a:rPr lang="en-US" altLang="ko-KR" dirty="0"/>
              <a:t>whether DRU is used or </a:t>
            </a:r>
            <a:r>
              <a:rPr lang="en-US" altLang="ko-KR" dirty="0" smtClean="0"/>
              <a:t>not in the entire bandwidth for the TB PPDU</a:t>
            </a:r>
          </a:p>
          <a:p>
            <a:pPr lvl="2"/>
            <a:r>
              <a:rPr lang="en-US" altLang="ko-KR" dirty="0"/>
              <a:t>For the Trigger frame which solicits </a:t>
            </a:r>
            <a:r>
              <a:rPr lang="en-US" altLang="ko-KR" dirty="0" smtClean="0"/>
              <a:t>a 160 </a:t>
            </a:r>
            <a:r>
              <a:rPr lang="en-US" altLang="ko-KR" dirty="0"/>
              <a:t>MHz </a:t>
            </a:r>
            <a:r>
              <a:rPr lang="en-US" altLang="ko-KR" dirty="0" smtClean="0"/>
              <a:t>or </a:t>
            </a:r>
            <a:r>
              <a:rPr lang="en-US" altLang="ko-KR" dirty="0"/>
              <a:t>320 MHz TB </a:t>
            </a:r>
            <a:r>
              <a:rPr lang="en-US" altLang="ko-KR" dirty="0" smtClean="0"/>
              <a:t>PPDU, this </a:t>
            </a:r>
            <a:r>
              <a:rPr lang="en-US" altLang="ko-KR" dirty="0"/>
              <a:t>subfield consists of 1 </a:t>
            </a:r>
            <a:r>
              <a:rPr lang="en-US" altLang="ko-KR" dirty="0" smtClean="0"/>
              <a:t>bit in each 80 MHz channel </a:t>
            </a:r>
            <a:r>
              <a:rPr lang="en-US" altLang="ko-KR" dirty="0"/>
              <a:t>and indicates whether DRU is used or </a:t>
            </a:r>
            <a:r>
              <a:rPr lang="en-US" altLang="ko-KR" dirty="0" smtClean="0"/>
              <a:t>not in the corresponding 80 MHz channel for the TB PPDU</a:t>
            </a:r>
            <a:endParaRPr lang="en-US" altLang="ko-KR" dirty="0"/>
          </a:p>
          <a:p>
            <a:pPr lvl="2"/>
            <a:r>
              <a:rPr lang="en-US" altLang="ko-KR" dirty="0" smtClean="0"/>
              <a:t>This subfield might have different values in different 80 MHz channels for the Trigger frame which solicits a 160 </a:t>
            </a:r>
            <a:r>
              <a:rPr lang="en-US" altLang="ko-KR" dirty="0"/>
              <a:t>MHz </a:t>
            </a:r>
            <a:r>
              <a:rPr lang="en-US" altLang="ko-KR" dirty="0" smtClean="0"/>
              <a:t>or </a:t>
            </a:r>
            <a:r>
              <a:rPr lang="en-US" altLang="ko-KR" dirty="0"/>
              <a:t>320 MHz </a:t>
            </a:r>
            <a:r>
              <a:rPr lang="en-US" altLang="ko-KR" dirty="0" smtClean="0"/>
              <a:t>TB PPDU</a:t>
            </a:r>
            <a:endParaRPr lang="en-US" altLang="ko-KR" dirty="0"/>
          </a:p>
          <a:p>
            <a:pPr lvl="2"/>
            <a:r>
              <a:rPr lang="en-US" altLang="ko-KR" dirty="0" smtClean="0"/>
              <a:t>The subfield name can be changed</a:t>
            </a:r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600" dirty="0"/>
              <a:t>DBW Mode </a:t>
            </a:r>
            <a:r>
              <a:rPr lang="en-US" altLang="ko-KR" sz="1600" dirty="0" smtClean="0"/>
              <a:t>Subfield is defined in the Common Info field or the Special User Info field of the Trigger frame</a:t>
            </a:r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the Trigger frame which solicits </a:t>
            </a:r>
            <a:r>
              <a:rPr lang="en-US" altLang="ko-KR" sz="1600" dirty="0" smtClean="0"/>
              <a:t>an 80 MHz, 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320 MHz TB </a:t>
            </a:r>
            <a:r>
              <a:rPr lang="en-US" altLang="ko-KR" sz="1600" dirty="0" smtClean="0"/>
              <a:t>PPDU, </a:t>
            </a:r>
            <a:r>
              <a:rPr lang="en-US" altLang="ko-KR" sz="1600" dirty="0"/>
              <a:t>this subfield consists of </a:t>
            </a:r>
            <a:r>
              <a:rPr lang="en-US" altLang="ko-KR" sz="1600" dirty="0" smtClean="0"/>
              <a:t>TBD bits </a:t>
            </a:r>
            <a:r>
              <a:rPr lang="en-US" altLang="ko-KR" sz="1600" dirty="0"/>
              <a:t>in each 80 MHz channel and indicates </a:t>
            </a:r>
            <a:r>
              <a:rPr lang="en-US" altLang="ko-KR" sz="1600" dirty="0" smtClean="0"/>
              <a:t>the DBW mode of DRU </a:t>
            </a:r>
            <a:r>
              <a:rPr lang="en-US" altLang="ko-KR" sz="1600" dirty="0"/>
              <a:t>in the </a:t>
            </a:r>
            <a:r>
              <a:rPr lang="en-US" altLang="ko-KR" sz="1600" dirty="0" smtClean="0"/>
              <a:t>corresponding 80 MHz channel </a:t>
            </a:r>
            <a:r>
              <a:rPr lang="en-US" altLang="ko-KR" sz="1600" dirty="0"/>
              <a:t>for </a:t>
            </a:r>
            <a:r>
              <a:rPr lang="en-US" altLang="ko-KR" sz="1600" dirty="0" smtClean="0"/>
              <a:t>the TB </a:t>
            </a:r>
            <a:r>
              <a:rPr lang="en-US" altLang="ko-KR" sz="1600" dirty="0"/>
              <a:t>PPDU</a:t>
            </a:r>
          </a:p>
          <a:p>
            <a:pPr lvl="2"/>
            <a:r>
              <a:rPr lang="en-US" altLang="ko-KR" sz="1600" dirty="0"/>
              <a:t>This subfield might have different values in different 80 MHz channels for the Trigger frame which solicits a 160 MHz or 320 MHz TB PPDU</a:t>
            </a:r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the Trigger frame which solicits </a:t>
            </a:r>
            <a:r>
              <a:rPr lang="en-US" altLang="ko-KR" sz="1600" dirty="0" smtClean="0"/>
              <a:t>an 80 </a:t>
            </a:r>
            <a:r>
              <a:rPr lang="en-US" altLang="ko-KR" sz="1600" dirty="0"/>
              <a:t>MHz, 160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320 MHz TB </a:t>
            </a:r>
            <a:r>
              <a:rPr lang="en-US" altLang="ko-KR" sz="1600" dirty="0" smtClean="0"/>
              <a:t>PPDU, whether to </a:t>
            </a:r>
            <a:r>
              <a:rPr lang="en-US" altLang="ko-KR" sz="1600" dirty="0"/>
              <a:t>reserve this subfield or use it for other purpose is </a:t>
            </a:r>
            <a:r>
              <a:rPr lang="en-US" altLang="ko-KR" sz="1600" dirty="0" smtClean="0"/>
              <a:t>TBD in 80 MHz channels where DRU is not used for the TB PPDU</a:t>
            </a:r>
          </a:p>
          <a:p>
            <a:pPr lvl="2"/>
            <a:r>
              <a:rPr lang="en-US" altLang="ko-KR" sz="1600" dirty="0" smtClean="0"/>
              <a:t>For the Trigger frame which solicits a 20 MHz or 40 MHz TB PPDU, whether </a:t>
            </a:r>
            <a:r>
              <a:rPr lang="en-US" altLang="ko-KR" sz="1600" dirty="0"/>
              <a:t>to reserve this subfield or use it for other purpose </a:t>
            </a:r>
            <a:r>
              <a:rPr lang="en-US" altLang="ko-KR" sz="1600" dirty="0" smtClean="0"/>
              <a:t>is TBD</a:t>
            </a:r>
          </a:p>
          <a:p>
            <a:pPr lvl="2"/>
            <a:r>
              <a:rPr lang="en-US" altLang="ko-KR" sz="1600" dirty="0" smtClean="0"/>
              <a:t>The subfield </a:t>
            </a:r>
            <a:r>
              <a:rPr lang="en-US" altLang="ko-KR" sz="1600" dirty="0"/>
              <a:t>name can be </a:t>
            </a:r>
            <a:r>
              <a:rPr lang="en-US" altLang="ko-KR" sz="1600" dirty="0" smtClean="0"/>
              <a:t>changed</a:t>
            </a:r>
            <a:endParaRPr lang="en-US" altLang="ko-KR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11-24-0766-03-00bn-distribution-bandwidth-within-80-mhz-for-dru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 smtClean="0"/>
              <a:t>[2] 11-24-1130-01-00bn-distribution-bandwidth-of-dru-follow-up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Potential DBW modes</a:t>
            </a:r>
          </a:p>
          <a:p>
            <a:pPr lvl="1"/>
            <a:r>
              <a:rPr lang="en-US" altLang="ko-KR" sz="1800" dirty="0"/>
              <a:t>20 MHz </a:t>
            </a:r>
            <a:r>
              <a:rPr lang="en-US" altLang="ko-KR" sz="1800" dirty="0" smtClean="0"/>
              <a:t>bandwidth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  <a:endParaRPr lang="en-US" altLang="ko-KR" sz="1600" dirty="0"/>
          </a:p>
          <a:p>
            <a:pPr lvl="1"/>
            <a:r>
              <a:rPr lang="en-US" altLang="ko-KR" sz="1800" dirty="0"/>
              <a:t>40 MHz </a:t>
            </a:r>
            <a:r>
              <a:rPr lang="en-US" altLang="ko-KR" sz="1800" dirty="0" smtClean="0"/>
              <a:t>bandwidth</a:t>
            </a:r>
          </a:p>
          <a:p>
            <a:pPr lvl="2"/>
            <a:r>
              <a:rPr lang="en-US" altLang="ko-KR" sz="1600" dirty="0" smtClean="0"/>
              <a:t>40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20+20 </a:t>
            </a:r>
            <a:r>
              <a:rPr lang="en-US" altLang="ko-KR" sz="1600" dirty="0"/>
              <a:t>MHz DBW </a:t>
            </a:r>
            <a:r>
              <a:rPr lang="en-US" altLang="ko-KR" sz="1600" dirty="0" smtClean="0"/>
              <a:t>mode (need </a:t>
            </a:r>
            <a:r>
              <a:rPr lang="en-US" altLang="ko-KR" sz="1600" dirty="0"/>
              <a:t>more discussion)</a:t>
            </a:r>
          </a:p>
          <a:p>
            <a:pPr lvl="1"/>
            <a:r>
              <a:rPr lang="en-US" altLang="ko-KR" sz="1800" dirty="0"/>
              <a:t>80 MHz bandwidth or </a:t>
            </a:r>
            <a:r>
              <a:rPr lang="en-US" altLang="ko-KR" sz="1800" dirty="0" smtClean="0"/>
              <a:t>channel</a:t>
            </a:r>
          </a:p>
          <a:p>
            <a:pPr lvl="2"/>
            <a:r>
              <a:rPr lang="en-US" altLang="ko-KR" sz="1600" dirty="0" smtClean="0"/>
              <a:t>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20+20+40 </a:t>
            </a:r>
            <a:r>
              <a:rPr lang="en-US" altLang="ko-KR" sz="1600" dirty="0"/>
              <a:t>(or 40+20+20) 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20+40 </a:t>
            </a:r>
            <a:r>
              <a:rPr lang="en-US" altLang="ko-KR" sz="1600" dirty="0"/>
              <a:t>(40+20) MHz </a:t>
            </a:r>
            <a:r>
              <a:rPr lang="en-US" altLang="ko-KR" sz="1600" dirty="0" smtClean="0"/>
              <a:t>DBW mode w/ 20 MHz puncturing (need </a:t>
            </a:r>
            <a:r>
              <a:rPr lang="en-US" altLang="ko-KR" sz="1600" dirty="0"/>
              <a:t>more discussion</a:t>
            </a:r>
            <a:r>
              <a:rPr lang="en-US" altLang="ko-KR" sz="1600" dirty="0" smtClean="0"/>
              <a:t>)</a:t>
            </a:r>
          </a:p>
          <a:p>
            <a:pPr lvl="2"/>
            <a:r>
              <a:rPr lang="en-US" altLang="ko-KR" sz="1600" dirty="0" smtClean="0"/>
              <a:t>40 MHz DBW mode w/ 40 MHz puncturing </a:t>
            </a:r>
            <a:r>
              <a:rPr lang="en-US" altLang="ko-KR" sz="1600" dirty="0"/>
              <a:t>(need more discussion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pPr lvl="1"/>
            <a:r>
              <a:rPr lang="en-US" altLang="ko-KR" sz="1800" dirty="0"/>
              <a:t>160 MHz bandwidth or </a:t>
            </a:r>
            <a:r>
              <a:rPr lang="en-US" altLang="ko-KR" sz="1800" dirty="0" smtClean="0"/>
              <a:t>channel</a:t>
            </a:r>
          </a:p>
          <a:p>
            <a:pPr lvl="2"/>
            <a:r>
              <a:rPr lang="en-US" altLang="ko-KR" sz="1600" dirty="0" smtClean="0"/>
              <a:t>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mode(need </a:t>
            </a:r>
            <a:r>
              <a:rPr lang="en-US" altLang="ko-KR" sz="1600" dirty="0"/>
              <a:t>more </a:t>
            </a:r>
            <a:r>
              <a:rPr lang="en-US" altLang="ko-KR" sz="1600" dirty="0" smtClean="0"/>
              <a:t>discussion)</a:t>
            </a:r>
          </a:p>
          <a:p>
            <a:pPr lvl="2"/>
            <a:r>
              <a:rPr lang="en-US" altLang="ko-KR" sz="1600" dirty="0" smtClean="0"/>
              <a:t>DBW modes allowed in 80 MHz for </a:t>
            </a:r>
            <a:r>
              <a:rPr lang="en-US" altLang="ko-KR" sz="1600" dirty="0"/>
              <a:t>each 80 MHz channel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78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DBW Modes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adopted the following DBW modes for 80 MHz PPDU</a:t>
            </a:r>
          </a:p>
          <a:p>
            <a:pPr lvl="1"/>
            <a:r>
              <a:rPr lang="en-US" altLang="ko-KR" sz="1800" dirty="0"/>
              <a:t>80 MHz mode</a:t>
            </a:r>
          </a:p>
          <a:p>
            <a:pPr lvl="1"/>
            <a:r>
              <a:rPr lang="en-US" altLang="ko-KR" sz="1800" dirty="0"/>
              <a:t>20 MHz + 20 MHz + 40 MHz (or 40 MHz + 20 MHz + 20 MHz) mode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[1], various DBW modes were also proposed for 80 MHz with preamble puncturing</a:t>
            </a:r>
          </a:p>
          <a:p>
            <a:pPr lvl="1"/>
            <a:r>
              <a:rPr lang="en-US" altLang="ko-KR" sz="1800" dirty="0"/>
              <a:t>20 MHz + 40 MHz (or 40 MHz + 20 MHz</a:t>
            </a:r>
            <a:r>
              <a:rPr lang="en-US" altLang="ko-KR" sz="1800" dirty="0" smtClean="0"/>
              <a:t>) mode with 20 MHz puncturing</a:t>
            </a:r>
          </a:p>
          <a:p>
            <a:pPr lvl="1"/>
            <a:r>
              <a:rPr lang="en-US" altLang="ko-KR" sz="1800" dirty="0" smtClean="0"/>
              <a:t>40 MHz mode with 40 MHz puncturing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40 MHz, 20+20 MHz mode was also considered to support 20 MHz operating STAs in [1]</a:t>
            </a:r>
          </a:p>
          <a:p>
            <a:endParaRPr lang="en-US" altLang="ko-KR" sz="2000" dirty="0" smtClean="0"/>
          </a:p>
          <a:p>
            <a:r>
              <a:rPr lang="en-US" altLang="ko-KR" sz="2000" dirty="0"/>
              <a:t>Potential DBW modes are shown in </a:t>
            </a:r>
            <a:r>
              <a:rPr lang="en-US" altLang="ko-KR" sz="2000" dirty="0" smtClean="0"/>
              <a:t>Appendix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5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Approach for DRU Signaling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DRU transmission is supported in a TB PPDU, and thus, we consider detailed signaling for DRU in the Trigger frame</a:t>
            </a:r>
          </a:p>
          <a:p>
            <a:r>
              <a:rPr lang="en-US" altLang="ko-KR" sz="2000" dirty="0" smtClean="0"/>
              <a:t>Taking into account various PHY features and their signaling, the current User Info field may not have enough bits for DRU signaling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Whereas in the Common Info field and the Special User Info field, there are many </a:t>
            </a:r>
            <a:r>
              <a:rPr lang="en-US" altLang="ko-KR" sz="2000" dirty="0"/>
              <a:t>r</a:t>
            </a:r>
            <a:r>
              <a:rPr lang="en-US" altLang="ko-KR" sz="2000" dirty="0" smtClean="0"/>
              <a:t>eserved bits and we can utilize some of them for DRU signaling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4724400"/>
            <a:ext cx="2419765" cy="62309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283" y="4634749"/>
            <a:ext cx="2267365" cy="165095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3115811"/>
            <a:ext cx="2945717" cy="71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 for DRU </a:t>
            </a:r>
            <a:r>
              <a:rPr lang="en-US" altLang="ko-KR" dirty="0" smtClean="0"/>
              <a:t>Signaling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Also, DRU signaling is related to indicate DBW modes which are not user specific information, and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thus, it may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be more proper to define a relevant subfield in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common part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Meanwhile, given 80 MHz based PHY processing, it is better to define a separate signaling method per 80 MHz as proposed in [2] which leads to overhead reduction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each 80 </a:t>
            </a:r>
            <a:r>
              <a:rPr lang="en-US" altLang="ko-KR" sz="1800" dirty="0" smtClean="0"/>
              <a:t>MHz channel of the Trigger frame, a DBW mode applied to the corresponding 80 MHz channel of a TB PPDU is indicated, and thus, different information can be transmitted </a:t>
            </a:r>
            <a:r>
              <a:rPr lang="en-US" altLang="ko-KR" sz="1800" dirty="0"/>
              <a:t>in different 80 MHz </a:t>
            </a:r>
            <a:r>
              <a:rPr lang="en-US" altLang="ko-KR" sz="1800" dirty="0" smtClean="0"/>
              <a:t>channels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61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 for DRU </a:t>
            </a:r>
            <a:r>
              <a:rPr lang="en-US" altLang="ko-KR" dirty="0" smtClean="0"/>
              <a:t>Signaling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However, considering various potential DBW modes in 80 MHz, we may need a lot of bits for the DBW mode indication</a:t>
            </a:r>
          </a:p>
          <a:p>
            <a:pPr lvl="1"/>
            <a:r>
              <a:rPr lang="en-US" altLang="ko-KR" sz="1800" dirty="0" smtClean="0"/>
              <a:t>Potential </a:t>
            </a:r>
            <a:r>
              <a:rPr lang="en-US" altLang="ko-KR" sz="1800" dirty="0"/>
              <a:t>DBW modes in 80 MHz are as follows</a:t>
            </a:r>
          </a:p>
          <a:p>
            <a:pPr lvl="2"/>
            <a:r>
              <a:rPr lang="en-US" altLang="ko-KR" sz="1600" dirty="0" smtClean="0"/>
              <a:t>Non-punctured cases: 80 </a:t>
            </a:r>
            <a:r>
              <a:rPr lang="en-US" altLang="ko-KR" sz="1600" dirty="0"/>
              <a:t>MHz (1 case), 160 MHz (1 case), 20+20+40 MHz, 40+20+20 MHz (2 cases)</a:t>
            </a:r>
          </a:p>
          <a:p>
            <a:pPr lvl="2"/>
            <a:r>
              <a:rPr lang="en-US" altLang="ko-KR" sz="1600" dirty="0" smtClean="0"/>
              <a:t>Punctured cases: </a:t>
            </a:r>
            <a:r>
              <a:rPr lang="en-US" altLang="ko-KR" sz="1600" dirty="0" smtClean="0"/>
              <a:t>Pu20+20+40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20+Pu20+40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40+Pu20+20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40+20+Pu20 </a:t>
            </a:r>
            <a:r>
              <a:rPr lang="en-US" altLang="ko-KR" sz="1600" dirty="0"/>
              <a:t>MHz (4 cases), </a:t>
            </a:r>
            <a:r>
              <a:rPr lang="en-US" altLang="ko-KR" sz="1600" dirty="0" smtClean="0"/>
              <a:t>Pu40+40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40+Pu40 </a:t>
            </a:r>
            <a:r>
              <a:rPr lang="en-US" altLang="ko-KR" sz="1600" dirty="0"/>
              <a:t>MHz (2 cases</a:t>
            </a:r>
            <a:r>
              <a:rPr lang="en-US" altLang="ko-KR" sz="1600" dirty="0" smtClean="0"/>
              <a:t>)</a:t>
            </a:r>
          </a:p>
          <a:p>
            <a:pPr lvl="2"/>
            <a:r>
              <a:rPr lang="en-US" altLang="ko-KR" sz="1600" dirty="0" smtClean="0"/>
              <a:t>Pu20 </a:t>
            </a:r>
            <a:r>
              <a:rPr lang="en-US" altLang="ko-KR" sz="1600" dirty="0"/>
              <a:t>/ </a:t>
            </a:r>
            <a:r>
              <a:rPr lang="en-US" altLang="ko-KR" sz="1600" dirty="0" smtClean="0"/>
              <a:t>Pu40 </a:t>
            </a:r>
            <a:r>
              <a:rPr lang="en-US" altLang="ko-KR" sz="1600" dirty="0"/>
              <a:t>means a punctured 20 MHz / 40 MHz channel, respectively</a:t>
            </a:r>
          </a:p>
          <a:p>
            <a:pPr lvl="1"/>
            <a:r>
              <a:rPr lang="en-US" altLang="ko-KR" sz="1800" dirty="0" smtClean="0"/>
              <a:t>To </a:t>
            </a:r>
            <a:r>
              <a:rPr lang="en-US" altLang="ko-KR" sz="1800" dirty="0"/>
              <a:t>separately indicate all of the cases above, we need 4 </a:t>
            </a:r>
            <a:r>
              <a:rPr lang="en-US" altLang="ko-KR" sz="1800" dirty="0" smtClean="0"/>
              <a:t>bits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Since </a:t>
            </a:r>
            <a:r>
              <a:rPr lang="en-US" altLang="ko-KR" sz="2000" dirty="0"/>
              <a:t>reserved bits </a:t>
            </a:r>
            <a:r>
              <a:rPr lang="en-US" altLang="ko-KR" sz="2000" dirty="0" smtClean="0"/>
              <a:t>can </a:t>
            </a:r>
            <a:r>
              <a:rPr lang="en-US" altLang="ko-KR" sz="2000" dirty="0"/>
              <a:t>be used </a:t>
            </a:r>
            <a:r>
              <a:rPr lang="en-US" altLang="ko-KR" sz="2000" dirty="0" smtClean="0"/>
              <a:t>for other new </a:t>
            </a:r>
            <a:r>
              <a:rPr lang="en-US" altLang="ko-KR" sz="2000" dirty="0"/>
              <a:t>PHY / MAC features, it would be better to minimize the </a:t>
            </a:r>
            <a:r>
              <a:rPr lang="en-US" altLang="ko-KR" sz="2000" dirty="0" smtClean="0"/>
              <a:t>overhead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2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Reduce Signaling </a:t>
            </a:r>
            <a:r>
              <a:rPr lang="en-US" altLang="ko-KR" dirty="0" smtClean="0"/>
              <a:t>Overhead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simplest approach is to reduce the allowed DBW modes</a:t>
            </a:r>
          </a:p>
          <a:p>
            <a:pPr lvl="1"/>
            <a:r>
              <a:rPr lang="en-US" altLang="ko-KR" sz="1800" dirty="0" smtClean="0"/>
              <a:t>However, most of the modes shown in the previous slide may be essential considering 20 MHz operating STAs and puncturing patterns</a:t>
            </a:r>
          </a:p>
          <a:p>
            <a:r>
              <a:rPr lang="en-US" altLang="ko-KR" sz="2000" dirty="0" smtClean="0"/>
              <a:t>Alternative approach is that a certain </a:t>
            </a:r>
            <a:r>
              <a:rPr lang="en-US" altLang="ko-KR" sz="2000" dirty="0"/>
              <a:t>DBW </a:t>
            </a:r>
            <a:r>
              <a:rPr lang="en-US" altLang="ko-KR" sz="2000" dirty="0" smtClean="0"/>
              <a:t>mode indication can be used when some of the other modes are applied</a:t>
            </a:r>
          </a:p>
          <a:p>
            <a:pPr lvl="1"/>
            <a:r>
              <a:rPr lang="en-US" altLang="ko-KR" sz="1800" dirty="0" smtClean="0"/>
              <a:t>A value which indicates 20+20+40 MHz DBW mode can be used for  </a:t>
            </a:r>
            <a:r>
              <a:rPr lang="en-US" altLang="ko-KR" sz="1800" dirty="0" smtClean="0"/>
              <a:t>Pu20+20+40 </a:t>
            </a:r>
            <a:r>
              <a:rPr lang="en-US" altLang="ko-KR" sz="1800" dirty="0" smtClean="0"/>
              <a:t>MHz / </a:t>
            </a:r>
            <a:r>
              <a:rPr lang="en-US" altLang="ko-KR" sz="1800" dirty="0" smtClean="0"/>
              <a:t>20+Pu20+40 </a:t>
            </a:r>
            <a:r>
              <a:rPr lang="en-US" altLang="ko-KR" sz="1800" dirty="0" smtClean="0"/>
              <a:t>MHz </a:t>
            </a:r>
            <a:r>
              <a:rPr lang="en-US" altLang="ko-KR" sz="1800" dirty="0"/>
              <a:t>/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Pu40+40 </a:t>
            </a:r>
            <a:r>
              <a:rPr lang="en-US" altLang="ko-KR" sz="1800" dirty="0" smtClean="0"/>
              <a:t>MHz DBW modes</a:t>
            </a:r>
          </a:p>
          <a:p>
            <a:pPr lvl="1"/>
            <a:r>
              <a:rPr lang="en-US" altLang="ko-KR" sz="1800" dirty="0" smtClean="0"/>
              <a:t>A value which indicates 40+20+20 MHz DBW mode can be used for </a:t>
            </a:r>
            <a:r>
              <a:rPr lang="en-US" altLang="ko-KR" sz="1800" dirty="0" smtClean="0"/>
              <a:t>40+Pu20+20 </a:t>
            </a:r>
            <a:r>
              <a:rPr lang="en-US" altLang="ko-KR" sz="1800" dirty="0" smtClean="0"/>
              <a:t>MHz / </a:t>
            </a:r>
            <a:r>
              <a:rPr lang="en-US" altLang="ko-KR" sz="1800" dirty="0" smtClean="0"/>
              <a:t>40+20+Pu20 </a:t>
            </a:r>
            <a:r>
              <a:rPr lang="en-US" altLang="ko-KR" sz="1800" dirty="0" smtClean="0"/>
              <a:t>MHz / </a:t>
            </a:r>
            <a:r>
              <a:rPr lang="en-US" altLang="ko-KR" sz="1800" dirty="0" smtClean="0"/>
              <a:t>40+Pu40 </a:t>
            </a:r>
            <a:r>
              <a:rPr lang="en-US" altLang="ko-KR" sz="1800" dirty="0" smtClean="0"/>
              <a:t>MHz DBW modes</a:t>
            </a:r>
          </a:p>
          <a:p>
            <a:pPr lvl="1"/>
            <a:r>
              <a:rPr lang="en-US" altLang="ko-KR" sz="1800" dirty="0" smtClean="0"/>
              <a:t>There is no problem in this approach since no STA is assigned in the punctured channel</a:t>
            </a:r>
          </a:p>
          <a:p>
            <a:pPr lvl="2"/>
            <a:r>
              <a:rPr lang="en-US" altLang="ko-KR" sz="1600" dirty="0" smtClean="0"/>
              <a:t>STAs can know their </a:t>
            </a:r>
            <a:r>
              <a:rPr lang="en-US" altLang="ko-KR" sz="1600" dirty="0"/>
              <a:t>assigned channel through the RU Allocation subfield </a:t>
            </a:r>
            <a:r>
              <a:rPr lang="en-US" altLang="ko-KR" sz="1600" dirty="0" smtClean="0"/>
              <a:t>and they can consequently interpret what DBW they have to use</a:t>
            </a:r>
          </a:p>
          <a:p>
            <a:pPr lvl="1"/>
            <a:r>
              <a:rPr lang="en-US" altLang="ko-KR" sz="1800" dirty="0" smtClean="0">
                <a:sym typeface="Wingdings" panose="05000000000000000000" pitchFamily="2" charset="2"/>
              </a:rPr>
              <a:t>In this case, we may need only 2 bits for the DBW mode indication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If DBW mode indication needs to include RRU indication, 3 bits are required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Two-Step Signaling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we have a separate subfield for RRU indication (in other words, whether DRU is used or not), we can obtain more benefits</a:t>
            </a:r>
            <a:endParaRPr lang="en-US" altLang="ko-KR" sz="2000" dirty="0"/>
          </a:p>
          <a:p>
            <a:r>
              <a:rPr lang="en-US" altLang="ko-KR" sz="2000" dirty="0" smtClean="0"/>
              <a:t>We propose a two-step signaling which consists of RRU/DRU </a:t>
            </a:r>
            <a:r>
              <a:rPr lang="en-US" altLang="ko-KR" sz="2000" dirty="0"/>
              <a:t>Flag </a:t>
            </a:r>
            <a:r>
              <a:rPr lang="en-US" altLang="ko-KR" sz="2000" dirty="0" smtClean="0"/>
              <a:t>subfield and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</a:t>
            </a:r>
          </a:p>
          <a:p>
            <a:pPr lvl="1"/>
            <a:r>
              <a:rPr lang="en-US" altLang="ko-KR" sz="1800" dirty="0" smtClean="0"/>
              <a:t>In some cases, we don’t need </a:t>
            </a:r>
            <a:r>
              <a:rPr lang="en-US" altLang="ko-KR" sz="1800" dirty="0"/>
              <a:t>DBW Mode subfield</a:t>
            </a:r>
            <a:endParaRPr lang="en-US" altLang="ko-KR" sz="2000" dirty="0"/>
          </a:p>
          <a:p>
            <a:r>
              <a:rPr lang="en-US" altLang="ko-KR" sz="2000" dirty="0" smtClean="0"/>
              <a:t>Details for the RRU/DRU </a:t>
            </a:r>
            <a:r>
              <a:rPr lang="en-US" altLang="ko-KR" sz="2000" dirty="0"/>
              <a:t>Flag subfield </a:t>
            </a:r>
            <a:r>
              <a:rPr lang="en-US" altLang="ko-KR" sz="2000" dirty="0" smtClean="0"/>
              <a:t>is as follows</a:t>
            </a:r>
            <a:endParaRPr lang="en-US" altLang="ko-KR" sz="2000" dirty="0"/>
          </a:p>
          <a:p>
            <a:pPr lvl="1"/>
            <a:r>
              <a:rPr lang="en-US" altLang="ko-KR" sz="1800" dirty="0"/>
              <a:t>For the Trigger frame which solicits 20 / 40 / 80 MHz TB PPDU, this subfield consists of 1 bit and indicates whether DRU is used or not in the entire bandwidth for the TB PPDU</a:t>
            </a:r>
          </a:p>
          <a:p>
            <a:pPr lvl="1"/>
            <a:r>
              <a:rPr lang="en-US" altLang="ko-KR" sz="1800" dirty="0"/>
              <a:t>For the Trigger frame which solicits 160 / 320 MHz TB PPDU, this subfield consists of 1 bit in each 80 MHz channel and indicates whether DRU is used or not in the corresponding 80 MHz channel for the TB PPDU</a:t>
            </a:r>
          </a:p>
          <a:p>
            <a:pPr lvl="1"/>
            <a:r>
              <a:rPr lang="en-US" altLang="ko-KR" sz="1800" dirty="0"/>
              <a:t>This subfield can have different values in different 80 MHz channels for the Trigger frame which solicits 160 / 320 MHz TB </a:t>
            </a:r>
            <a:r>
              <a:rPr lang="en-US" altLang="ko-KR" sz="1800" dirty="0" smtClean="0"/>
              <a:t>PPDU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04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Two-Step Signaling </a:t>
            </a:r>
            <a:r>
              <a:rPr lang="en-US" altLang="ko-KR" dirty="0" smtClean="0"/>
              <a:t>(2/3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When Trigger frame solicits 20 / 40 MHz TB PPDU, we can always reserve the DBW Mode subfield or use it for other </a:t>
            </a:r>
            <a:r>
              <a:rPr lang="en-US" altLang="ko-KR" sz="2000" dirty="0" smtClean="0"/>
              <a:t>purposes </a:t>
            </a:r>
            <a:r>
              <a:rPr lang="en-US" altLang="ko-KR" sz="2000" dirty="0"/>
              <a:t>even if the RRU/DRU Flag subfield indicates that DRU is used</a:t>
            </a:r>
          </a:p>
          <a:p>
            <a:pPr lvl="1"/>
            <a:r>
              <a:rPr lang="en-US" altLang="ko-KR" sz="1800" dirty="0"/>
              <a:t>Note that if we allow 20+20 MHz DBW mode in 40 MHz, the DBW Mode subfield is necessary when DRU is used for 40 MHz TB PPDU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When </a:t>
            </a:r>
            <a:r>
              <a:rPr lang="en-US" altLang="ko-KR" sz="2000" dirty="0"/>
              <a:t>the Trigger frame solicits 80 / 160 / 320 MHz TB PPDU and RRU/DRU Flag subfield indicates DRU is not used in a certain 80 MHz channel (i.e., only RRU is used), the DBW Mode subfield can be reserved or used for other </a:t>
            </a:r>
            <a:r>
              <a:rPr lang="en-US" altLang="ko-KR" sz="2000" dirty="0" smtClean="0"/>
              <a:t>purposes </a:t>
            </a:r>
            <a:r>
              <a:rPr lang="en-US" altLang="ko-KR" sz="2000" dirty="0"/>
              <a:t>in the </a:t>
            </a:r>
            <a:r>
              <a:rPr lang="en-US" altLang="ko-KR" sz="2000" dirty="0" smtClean="0"/>
              <a:t>channel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the cases above, we can reduce unnecessary overhead by reserving the DBW Mode subfield or using it for other </a:t>
            </a:r>
            <a:r>
              <a:rPr lang="en-US" altLang="ko-KR" sz="2000" dirty="0" smtClean="0"/>
              <a:t>purposes</a:t>
            </a:r>
            <a:endParaRPr lang="en-US" altLang="ko-KR" sz="2000" dirty="0"/>
          </a:p>
          <a:p>
            <a:pPr lvl="1"/>
            <a:r>
              <a:rPr lang="en-US" altLang="ko-KR" sz="1800" dirty="0"/>
              <a:t>In the other cases, the DBW Mode subfield is </a:t>
            </a:r>
            <a:r>
              <a:rPr lang="en-US" altLang="ko-KR" sz="1800" dirty="0" smtClean="0"/>
              <a:t>required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339009</TotalTime>
  <Words>2433</Words>
  <Application>Microsoft Office PowerPoint</Application>
  <PresentationFormat>화면 슬라이드 쇼(4:3)</PresentationFormat>
  <Paragraphs>270</Paragraphs>
  <Slides>24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1" baseType="lpstr">
      <vt:lpstr>굴림</vt:lpstr>
      <vt:lpstr>Malgun Gothic</vt:lpstr>
      <vt:lpstr>Malgun Gothic</vt:lpstr>
      <vt:lpstr>Arial</vt:lpstr>
      <vt:lpstr>Times New Roman</vt:lpstr>
      <vt:lpstr>Wingdings</vt:lpstr>
      <vt:lpstr>802-11-Submission</vt:lpstr>
      <vt:lpstr>Signaling for DRU in Trigger Frame</vt:lpstr>
      <vt:lpstr>Introduction</vt:lpstr>
      <vt:lpstr>Recap on DBW Modes</vt:lpstr>
      <vt:lpstr>Approach for DRU Signaling (1/3)</vt:lpstr>
      <vt:lpstr>Approach for DRU Signaling (2/3)</vt:lpstr>
      <vt:lpstr>Approach for DRU Signaling (3/3)</vt:lpstr>
      <vt:lpstr>How to Reduce Signaling Overhead</vt:lpstr>
      <vt:lpstr>Two-Step Signaling (1/3)</vt:lpstr>
      <vt:lpstr>Two-Step Signaling (2/3)</vt:lpstr>
      <vt:lpstr>Two-Step Signaling (3/3)</vt:lpstr>
      <vt:lpstr>Summary</vt:lpstr>
      <vt:lpstr>Straw Poll #1 </vt:lpstr>
      <vt:lpstr>Straw Poll #2 </vt:lpstr>
      <vt:lpstr>Straw Poll #3 </vt:lpstr>
      <vt:lpstr>Straw Poll #4 </vt:lpstr>
      <vt:lpstr>Straw Poll #5 </vt:lpstr>
      <vt:lpstr>Straw Poll #6 </vt:lpstr>
      <vt:lpstr>Straw Poll #7 </vt:lpstr>
      <vt:lpstr>Straw Poll #8 </vt:lpstr>
      <vt:lpstr>Straw Poll #9 </vt:lpstr>
      <vt:lpstr>Straw Poll #10 </vt:lpstr>
      <vt:lpstr>Straw Poll #11 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7294</cp:revision>
  <cp:lastPrinted>2019-01-10T23:08:02Z</cp:lastPrinted>
  <dcterms:created xsi:type="dcterms:W3CDTF">2007-05-21T21:00:37Z</dcterms:created>
  <dcterms:modified xsi:type="dcterms:W3CDTF">2024-09-08T21:18:56Z</dcterms:modified>
</cp:coreProperties>
</file>