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6" r:id="rId6"/>
    <p:sldId id="274" r:id="rId7"/>
    <p:sldId id="275" r:id="rId8"/>
    <p:sldId id="282" r:id="rId9"/>
    <p:sldId id="281" r:id="rId10"/>
    <p:sldId id="280" r:id="rId11"/>
    <p:sldId id="283" r:id="rId12"/>
    <p:sldId id="28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5" autoAdjust="0"/>
    <p:restoredTop sz="94660"/>
  </p:normalViewPr>
  <p:slideViewPr>
    <p:cSldViewPr>
      <p:cViewPr varScale="1">
        <p:scale>
          <a:sx n="89" d="100"/>
          <a:sy n="89" d="100"/>
        </p:scale>
        <p:origin x="114" y="6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2024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2024</a:t>
            </a:r>
            <a:endParaRPr lang="en-GB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2024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2024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2024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2024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2024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Suhwook</a:t>
            </a:r>
            <a:r>
              <a:rPr lang="en-GB" dirty="0" smtClean="0"/>
              <a:t> Kim,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802.11-24/1467r0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Framework of Multi-AP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2024-09-05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 smtClean="0"/>
              <a:t>September </a:t>
            </a:r>
            <a:r>
              <a:rPr lang="en-US" altLang="ko-KR" dirty="0"/>
              <a:t>2024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 err="1"/>
              <a:t>Suhwook</a:t>
            </a:r>
            <a:r>
              <a:rPr lang="en-GB" altLang="ko-KR" dirty="0"/>
              <a:t> Kim,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296024"/>
              </p:ext>
            </p:extLst>
          </p:nvPr>
        </p:nvGraphicFramePr>
        <p:xfrm>
          <a:off x="996950" y="2403475"/>
          <a:ext cx="10336213" cy="389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Document" r:id="rId4" imgW="10390442" imgH="3933864" progId="Word.Document.8">
                  <p:embed/>
                </p:oleObj>
              </mc:Choice>
              <mc:Fallback>
                <p:oleObj name="Document" r:id="rId4" imgW="10390442" imgH="39338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03475"/>
                        <a:ext cx="10336213" cy="3894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11bn PAR defines performance improvement through cooperation between neighbor APs, and many contributions related to Multi-AP are presented for this purpose</a:t>
            </a:r>
          </a:p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Through Multi-AP operation, we can improve support for low latency traffic as well as spectral efficiency in OBSS environment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360636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Multi-AP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It </a:t>
            </a:r>
            <a:r>
              <a:rPr lang="en-US" altLang="ko-KR" dirty="0"/>
              <a:t>is obvious that the multi-AP function will operate more easily in the enterprise environment </a:t>
            </a:r>
            <a:r>
              <a:rPr lang="en-US" altLang="ko-KR" dirty="0" smtClean="0"/>
              <a:t>when we consider coordination, synchronization, and information sharing between APs</a:t>
            </a:r>
          </a:p>
          <a:p>
            <a:pPr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However, according to the log of Galaxy A/S series, more than 70% of traffic occurs in the residential environment</a:t>
            </a:r>
            <a:endParaRPr lang="en-US" altLang="ko-KR" dirty="0"/>
          </a:p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And considering the long replacement cycle of Wi-Fi APs, this ratio will not change much in the future</a:t>
            </a:r>
          </a:p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In order for the multi-AP function of 11bn to be widely implemented, it must be defined in the standard to support both the enterprise environment and the residential environment</a:t>
            </a:r>
          </a:p>
          <a:p>
            <a:pPr lvl="1" latinLnBrk="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atinLnBrk="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3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920683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Multi-AP </a:t>
            </a:r>
            <a:r>
              <a:rPr lang="en-US" altLang="ko-KR" dirty="0" smtClean="0"/>
              <a:t>Tech Items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In order to design </a:t>
            </a:r>
            <a:r>
              <a:rPr lang="en-US" altLang="ko-KR" dirty="0"/>
              <a:t>Multi-AP, </a:t>
            </a:r>
            <a:r>
              <a:rPr lang="en-US" altLang="ko-KR" dirty="0" smtClean="0"/>
              <a:t>the following items must be discussed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Coordination between APs 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Information sharing between APs 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Frame exchange sequence 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PPDU/Frame format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NAV Protection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Multi-AP TX scheme 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Harmonization between M-AP functions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Performance evaluation</a:t>
            </a:r>
          </a:p>
          <a:p>
            <a:pPr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This submission focuses on the coordination process between APs</a:t>
            </a:r>
            <a:endParaRPr lang="en-US" altLang="ko-KR" dirty="0"/>
          </a:p>
          <a:p>
            <a:pPr lvl="1" latinLnBrk="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4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81378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직선 화살표 연결선 22"/>
          <p:cNvCxnSpPr/>
          <p:nvPr/>
        </p:nvCxnSpPr>
        <p:spPr bwMode="auto">
          <a:xfrm>
            <a:off x="1529775" y="1376556"/>
            <a:ext cx="93224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Suhwook Kim, Samsung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2024</a:t>
            </a:r>
            <a:endParaRPr kumimoji="0" lang="en-GB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2104" y="968006"/>
            <a:ext cx="804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tx1"/>
                </a:solidFill>
              </a:rPr>
              <a:t>AP </a:t>
            </a:r>
            <a:r>
              <a:rPr lang="en-US" altLang="ko-KR" sz="1400" b="1" i="1" dirty="0" smtClean="0">
                <a:solidFill>
                  <a:schemeClr val="tx1"/>
                </a:solidFill>
              </a:rPr>
              <a:t>1</a:t>
            </a:r>
            <a:endParaRPr lang="ko-KR" altLang="en-US" sz="1400" b="1" i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2104" y="1674250"/>
            <a:ext cx="804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tx1"/>
                </a:solidFill>
              </a:rPr>
              <a:t>AP </a:t>
            </a:r>
            <a:r>
              <a:rPr lang="en-US" altLang="ko-KR" sz="1400" b="1" i="1" dirty="0" smtClean="0">
                <a:solidFill>
                  <a:schemeClr val="tx1"/>
                </a:solidFill>
              </a:rPr>
              <a:t>n</a:t>
            </a:r>
            <a:endParaRPr lang="ko-KR" altLang="en-US" sz="1400" b="1" i="1" dirty="0">
              <a:solidFill>
                <a:schemeClr val="tx1"/>
              </a:solidFill>
            </a:endParaRPr>
          </a:p>
        </p:txBody>
      </p:sp>
      <p:cxnSp>
        <p:nvCxnSpPr>
          <p:cNvPr id="20" name="직선 화살표 연결선 19"/>
          <p:cNvCxnSpPr/>
          <p:nvPr/>
        </p:nvCxnSpPr>
        <p:spPr bwMode="auto">
          <a:xfrm>
            <a:off x="1529775" y="1113750"/>
            <a:ext cx="93224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1529775" y="1828139"/>
            <a:ext cx="93224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1652080" y="811397"/>
            <a:ext cx="682319" cy="13293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 dirty="0" smtClean="0">
                <a:solidFill>
                  <a:schemeClr val="tx1"/>
                </a:solidFill>
              </a:rPr>
              <a:t>Initial Setup</a:t>
            </a:r>
          </a:p>
        </p:txBody>
      </p:sp>
      <p:sp>
        <p:nvSpPr>
          <p:cNvPr id="72" name="직사각형 71"/>
          <p:cNvSpPr/>
          <p:nvPr/>
        </p:nvSpPr>
        <p:spPr bwMode="auto">
          <a:xfrm>
            <a:off x="3114375" y="823263"/>
            <a:ext cx="1078637" cy="13293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 dirty="0" smtClean="0">
                <a:solidFill>
                  <a:schemeClr val="tx1"/>
                </a:solidFill>
              </a:rPr>
              <a:t>Long-term Coordination</a:t>
            </a:r>
          </a:p>
        </p:txBody>
      </p:sp>
      <p:sp>
        <p:nvSpPr>
          <p:cNvPr id="73" name="직사각형 72"/>
          <p:cNvSpPr/>
          <p:nvPr/>
        </p:nvSpPr>
        <p:spPr bwMode="auto">
          <a:xfrm>
            <a:off x="4943872" y="823263"/>
            <a:ext cx="1102780" cy="13293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 dirty="0" smtClean="0">
                <a:solidFill>
                  <a:schemeClr val="tx1"/>
                </a:solidFill>
              </a:rPr>
              <a:t>Short-term Coordination</a:t>
            </a:r>
          </a:p>
        </p:txBody>
      </p:sp>
      <p:sp>
        <p:nvSpPr>
          <p:cNvPr id="74" name="직사각형 73"/>
          <p:cNvSpPr/>
          <p:nvPr/>
        </p:nvSpPr>
        <p:spPr bwMode="auto">
          <a:xfrm>
            <a:off x="6193112" y="823263"/>
            <a:ext cx="1530195" cy="13293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 dirty="0" smtClean="0">
                <a:solidFill>
                  <a:schemeClr val="tx1"/>
                </a:solidFill>
              </a:rPr>
              <a:t>Multi-AP TX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4037" y="955288"/>
            <a:ext cx="8728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tx1"/>
                </a:solidFill>
              </a:rPr>
              <a:t>…</a:t>
            </a:r>
            <a:endParaRPr lang="ko-KR" altLang="en-US" sz="4400" b="1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25547" y="955288"/>
            <a:ext cx="8728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tx1"/>
                </a:solidFill>
              </a:rPr>
              <a:t>…</a:t>
            </a:r>
            <a:endParaRPr lang="ko-KR" altLang="en-US" sz="4400" b="1" dirty="0">
              <a:solidFill>
                <a:schemeClr val="tx1"/>
              </a:solidFill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8400514" y="823263"/>
            <a:ext cx="1078637" cy="13293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Long-term Coordination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680176" y="955288"/>
            <a:ext cx="8728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tx1"/>
                </a:solidFill>
              </a:rPr>
              <a:t>…</a:t>
            </a:r>
            <a:endParaRPr lang="ko-KR" altLang="en-US" sz="4400" b="1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348908" y="955288"/>
            <a:ext cx="8728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/>
              <a:t>…</a:t>
            </a:r>
            <a:endParaRPr lang="ko-KR" altLang="en-US" sz="4400" b="1" dirty="0"/>
          </a:p>
        </p:txBody>
      </p:sp>
      <p:graphicFrame>
        <p:nvGraphicFramePr>
          <p:cNvPr id="81" name="표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155333"/>
              </p:ext>
            </p:extLst>
          </p:nvPr>
        </p:nvGraphicFramePr>
        <p:xfrm>
          <a:off x="510061" y="2492813"/>
          <a:ext cx="11263557" cy="351801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65459">
                  <a:extLst>
                    <a:ext uri="{9D8B030D-6E8A-4147-A177-3AD203B41FA5}">
                      <a16:colId xmlns:a16="http://schemas.microsoft.com/office/drawing/2014/main" val="413281673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345093958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67231112"/>
                    </a:ext>
                  </a:extLst>
                </a:gridCol>
                <a:gridCol w="3085330">
                  <a:extLst>
                    <a:ext uri="{9D8B030D-6E8A-4147-A177-3AD203B41FA5}">
                      <a16:colId xmlns:a16="http://schemas.microsoft.com/office/drawing/2014/main" val="689804199"/>
                    </a:ext>
                  </a:extLst>
                </a:gridCol>
              </a:tblGrid>
              <a:tr h="295933"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Explanation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Enterprise Environment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Residential Environment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3236169"/>
                  </a:ext>
                </a:extLst>
              </a:tr>
              <a:tr h="59193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b="1" dirty="0" smtClean="0"/>
                        <a:t>Initial Setup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- Proximity check(Discovery) and capability information exchange between APs</a:t>
                      </a:r>
                      <a:endParaRPr lang="en-US" altLang="ko-KR" sz="1400" baseline="0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/>
                        <a:t>- Managed by the controller</a:t>
                      </a:r>
                      <a:endParaRPr lang="en-US" altLang="ko-KR" sz="1400" baseline="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/>
                        <a:t>- Both Over-the-DS &amp; Over-the-air are all possible</a:t>
                      </a:r>
                      <a:endParaRPr lang="en-US" altLang="ko-KR" sz="140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- Since the same vendor is likely to install, it can be implemented with minimal standards and vendor-specific protocol</a:t>
                      </a:r>
                      <a:endParaRPr lang="en-US" altLang="ko-KR" sz="1400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- No controller</a:t>
                      </a:r>
                      <a:endParaRPr lang="en-US" altLang="ko-KR" sz="140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- Only simple information exchange may be possible (OTA)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- Standards for compatibility between vendors are required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0432030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b="1" dirty="0" smtClean="0"/>
                        <a:t>Long-term Coordination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- Multi-AP set management</a:t>
                      </a:r>
                      <a:endParaRPr lang="en-US" altLang="ko-KR" sz="1400" baseline="0" dirty="0" smtClean="0"/>
                    </a:p>
                    <a:p>
                      <a:pPr algn="l" latinLnBrk="1"/>
                      <a:r>
                        <a:rPr lang="en-US" altLang="ko-KR" sz="1400" dirty="0" smtClean="0"/>
                        <a:t>- Performing channel sounding</a:t>
                      </a:r>
                      <a:endParaRPr lang="en-US" altLang="ko-KR" sz="1400" baseline="0" dirty="0" smtClean="0"/>
                    </a:p>
                    <a:p>
                      <a:pPr algn="l" latinLnBrk="1"/>
                      <a:r>
                        <a:rPr lang="en-US" altLang="ko-KR" sz="1400" baseline="0" dirty="0" smtClean="0"/>
                        <a:t>- Mass exchange of information between APs</a:t>
                      </a:r>
                    </a:p>
                    <a:p>
                      <a:pPr algn="l" latinLnBrk="1"/>
                      <a:r>
                        <a:rPr lang="en-US" altLang="ko-KR" sz="1400" baseline="0" dirty="0" smtClean="0"/>
                        <a:t>- Periodic (over-the-air)</a:t>
                      </a:r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aseline="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66341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Short-term Coordination</a:t>
                      </a:r>
                      <a:endParaRPr lang="ko-KR" alt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- Multi-AP TX scheme determination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- Synchronization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- Buffer/traffic information exchange</a:t>
                      </a:r>
                      <a:endParaRPr lang="en-US" altLang="ko-KR" sz="1400" baseline="0" dirty="0" smtClean="0"/>
                    </a:p>
                    <a:p>
                      <a:pPr algn="l" latinLnBrk="1"/>
                      <a:r>
                        <a:rPr lang="en-US" altLang="ko-KR" sz="1400" baseline="0" dirty="0" smtClean="0"/>
                        <a:t>- Aperiodic</a:t>
                      </a:r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070809"/>
                  </a:ext>
                </a:extLst>
              </a:tr>
              <a:tr h="591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Multi-AP TX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ko-KR" sz="1400" dirty="0" smtClean="0"/>
                        <a:t>- TXOP aquisition/sharing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ko-KR" sz="1400" dirty="0" smtClean="0"/>
                        <a:t>-</a:t>
                      </a:r>
                      <a:r>
                        <a:rPr lang="pt-BR" altLang="ko-KR" sz="1400" baseline="0" dirty="0" smtClean="0"/>
                        <a:t> </a:t>
                      </a:r>
                      <a:r>
                        <a:rPr lang="pt-BR" altLang="ko-KR" sz="1400" dirty="0" smtClean="0"/>
                        <a:t>C-TDMA, C-R-TWT, C-SR, C-SN, C-BF, JT, </a:t>
                      </a:r>
                      <a:endParaRPr lang="en-US" altLang="ko-KR" sz="140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C-OFDMA, etc.</a:t>
                      </a: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- Most of the proposed schemes are possible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baseline="0" dirty="0" smtClean="0"/>
                        <a:t>- Available schemes may be limited due to privacy issues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4900942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72104" y="1222667"/>
            <a:ext cx="804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tx1"/>
                </a:solidFill>
              </a:rPr>
              <a:t>AP </a:t>
            </a:r>
            <a:r>
              <a:rPr lang="en-US" altLang="ko-KR" sz="1400" b="1" i="1" dirty="0" smtClean="0">
                <a:solidFill>
                  <a:schemeClr val="tx1"/>
                </a:solidFill>
              </a:rPr>
              <a:t>2</a:t>
            </a:r>
            <a:endParaRPr lang="ko-KR" altLang="en-US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8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Scope of standard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</a:t>
            </a:r>
            <a:r>
              <a:rPr lang="en-US" altLang="ko-KR" dirty="0" smtClean="0"/>
              <a:t>2024</a:t>
            </a:r>
            <a:endParaRPr lang="en-GB" altLang="ko-KR" dirty="0"/>
          </a:p>
        </p:txBody>
      </p:sp>
      <p:sp>
        <p:nvSpPr>
          <p:cNvPr id="121" name="내용 개체 틀 2"/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3608038"/>
          </a:xfrm>
        </p:spPr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The coordination process through over-the-DS may be TBD in 11bn scope</a:t>
            </a:r>
          </a:p>
          <a:p>
            <a:pPr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The coordination process through over-the-air is clearly 11bn scope, but the Multi-AP TX schemes are so diverse that it may be difficult to combine into one protocol, and there is no agreement at 11bn yet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SFD will have to find a minimum agreement, and it is suggested to start with </a:t>
            </a:r>
            <a:r>
              <a:rPr lang="en-US" altLang="ko-KR" b="0" dirty="0" smtClean="0"/>
              <a:t>supporting all possible use cases/environments</a:t>
            </a:r>
            <a:endParaRPr lang="en-US" altLang="ko-KR" b="0" dirty="0" smtClean="0"/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Also I </a:t>
            </a:r>
            <a:r>
              <a:rPr lang="en-US" altLang="ko-KR" b="0" dirty="0" smtClean="0"/>
              <a:t>think we should start with a simple protocol design for </a:t>
            </a:r>
            <a:r>
              <a:rPr lang="en-US" altLang="ko-KR" b="0" dirty="0" smtClean="0"/>
              <a:t>essential parts of coordination procedure (e.g. discovery, information sharing, negotiation, etc…)</a:t>
            </a:r>
            <a:endParaRPr lang="en-US" altLang="ko-KR" b="0" dirty="0" smtClean="0"/>
          </a:p>
        </p:txBody>
      </p:sp>
    </p:spTree>
    <p:extLst>
      <p:ext uri="{BB962C8B-B14F-4D97-AF65-F5344CB8AC3E}">
        <p14:creationId xmlns:p14="http://schemas.microsoft.com/office/powerpoint/2010/main" val="3814293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This submission pointed out that the Residential Environment should be considered for Multi-AP transmission</a:t>
            </a:r>
          </a:p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And we addressed the detail of coordination procedure for multi-AP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</a:t>
            </a:r>
            <a:r>
              <a:rPr lang="en-US" altLang="ko-KR" dirty="0" smtClean="0"/>
              <a:t>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51020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consider the </a:t>
            </a:r>
            <a:r>
              <a:rPr lang="en-US" altLang="ko-KR" dirty="0" smtClean="0"/>
              <a:t>residential </a:t>
            </a:r>
            <a:r>
              <a:rPr lang="en-US" altLang="ko-KR" dirty="0"/>
              <a:t>environment as the use case of Multi-AP?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802894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of the following </a:t>
            </a:r>
            <a:r>
              <a:rPr lang="en-US" altLang="ko-KR" dirty="0" smtClean="0"/>
              <a:t>multi-AP transmission schemes </a:t>
            </a:r>
            <a:r>
              <a:rPr lang="en-US" altLang="ko-KR" dirty="0"/>
              <a:t>would you </a:t>
            </a:r>
            <a:r>
              <a:rPr lang="en-US" altLang="ko-KR" dirty="0" smtClean="0"/>
              <a:t>prefer for residential environment? </a:t>
            </a:r>
          </a:p>
          <a:p>
            <a:r>
              <a:rPr lang="en-US" altLang="ko-KR" b="0" dirty="0"/>
              <a:t> </a:t>
            </a:r>
            <a:r>
              <a:rPr lang="en-US" altLang="ko-KR" b="0" dirty="0" smtClean="0"/>
              <a:t>O1) C-TDMA</a:t>
            </a:r>
          </a:p>
          <a:p>
            <a:r>
              <a:rPr lang="en-US" altLang="ko-KR" b="0" dirty="0"/>
              <a:t> </a:t>
            </a:r>
            <a:r>
              <a:rPr lang="en-US" altLang="ko-KR" b="0" dirty="0" smtClean="0"/>
              <a:t>O2) C-R-TWT</a:t>
            </a:r>
          </a:p>
          <a:p>
            <a:r>
              <a:rPr lang="en-US" altLang="ko-KR" b="0" dirty="0"/>
              <a:t> </a:t>
            </a:r>
            <a:r>
              <a:rPr lang="en-US" altLang="ko-KR" b="0" dirty="0" smtClean="0"/>
              <a:t>O3) C-SR</a:t>
            </a:r>
          </a:p>
          <a:p>
            <a:r>
              <a:rPr lang="en-US" altLang="ko-KR" b="0" dirty="0"/>
              <a:t> </a:t>
            </a:r>
            <a:r>
              <a:rPr lang="en-US" altLang="ko-KR" b="0" dirty="0" smtClean="0"/>
              <a:t>O4) C-SN/C-BF/JT</a:t>
            </a:r>
          </a:p>
          <a:p>
            <a:r>
              <a:rPr lang="en-US" altLang="ko-KR" b="0" dirty="0"/>
              <a:t> </a:t>
            </a:r>
            <a:r>
              <a:rPr lang="en-US" altLang="ko-KR" b="0" dirty="0" smtClean="0"/>
              <a:t>O5) C-OFDMA</a:t>
            </a:r>
            <a:endParaRPr lang="en-US" altLang="ko-KR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65058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C7D636CF52B042A420BB32251C2449" ma:contentTypeVersion="0" ma:contentTypeDescription="Create a new document." ma:contentTypeScope="" ma:versionID="32c2ff0db341dc1b6dd4d8c4fa57e3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24fd2d4348e31d7b7bcc391e9da95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FDCFBC-2B69-4EEF-9FF7-D29D090D8D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8314C9-C469-4E44-B24A-4F8DCF8FF7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9CFC2DB-6A86-46AD-983A-016E4E8643AB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10825</TotalTime>
  <Words>643</Words>
  <Application>Microsoft Office PowerPoint</Application>
  <PresentationFormat>와이드스크린</PresentationFormat>
  <Paragraphs>109</Paragraphs>
  <Slides>9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테마</vt:lpstr>
      <vt:lpstr>Document</vt:lpstr>
      <vt:lpstr>Framework of Multi-AP</vt:lpstr>
      <vt:lpstr>Introduction</vt:lpstr>
      <vt:lpstr>Multi-AP Environment</vt:lpstr>
      <vt:lpstr>Multi-AP Tech Items</vt:lpstr>
      <vt:lpstr>PowerPoint 프레젠테이션</vt:lpstr>
      <vt:lpstr>Scope of standard</vt:lpstr>
      <vt:lpstr>Conclusion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김서욱/6G연구팀(SR)/Staff Engineer/삼성전자</dc:creator>
  <cp:keywords/>
  <cp:lastModifiedBy>김서욱/6G연구팀(SR)/Staff Engineer/삼성전자</cp:lastModifiedBy>
  <cp:revision>121</cp:revision>
  <cp:lastPrinted>1601-01-01T00:00:00Z</cp:lastPrinted>
  <dcterms:created xsi:type="dcterms:W3CDTF">2024-07-02T02:19:51Z</dcterms:created>
  <dcterms:modified xsi:type="dcterms:W3CDTF">2024-09-06T05:33:05Z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ContentTypeId">
    <vt:lpwstr>0x010100AFC7D636CF52B042A420BB32251C2449</vt:lpwstr>
  </property>
</Properties>
</file>